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>
        <p:scale>
          <a:sx n="50" d="100"/>
          <a:sy n="50" d="100"/>
        </p:scale>
        <p:origin x="3642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D2694C53-4FB6-42FD-B235-864257C79444}"/>
    <pc:docChg chg="undo redo custSel addSld modSld sldOrd">
      <pc:chgData name="Sebastian Frechen" userId="c721ceb4-2a39-46ae-985c-72edadf23741" providerId="ADAL" clId="{D2694C53-4FB6-42FD-B235-864257C79444}" dt="2020-12-07T18:49:34.991" v="1282"/>
      <pc:docMkLst>
        <pc:docMk/>
      </pc:docMkLst>
      <pc:sldChg chg="addSp delSp modSp">
        <pc:chgData name="Sebastian Frechen" userId="c721ceb4-2a39-46ae-985c-72edadf23741" providerId="ADAL" clId="{D2694C53-4FB6-42FD-B235-864257C79444}" dt="2020-12-07T14:49:34.900" v="411" actId="2"/>
        <pc:sldMkLst>
          <pc:docMk/>
          <pc:sldMk cId="3860965295" sldId="256"/>
        </pc:sldMkLst>
        <pc:spChg chg="mod">
          <ac:chgData name="Sebastian Frechen" userId="c721ceb4-2a39-46ae-985c-72edadf23741" providerId="ADAL" clId="{D2694C53-4FB6-42FD-B235-864257C79444}" dt="2020-12-07T14:49:34.900" v="411" actId="2"/>
          <ac:spMkLst>
            <pc:docMk/>
            <pc:sldMk cId="3860965295" sldId="256"/>
            <ac:spMk id="89" creationId="{B01FC0D7-7C44-4907-8594-22DB3C47610D}"/>
          </ac:spMkLst>
        </pc:spChg>
        <pc:spChg chg="mod">
          <ac:chgData name="Sebastian Frechen" userId="c721ceb4-2a39-46ae-985c-72edadf23741" providerId="ADAL" clId="{D2694C53-4FB6-42FD-B235-864257C79444}" dt="2020-12-07T14:24:58.613" v="87" actId="14861"/>
          <ac:spMkLst>
            <pc:docMk/>
            <pc:sldMk cId="3860965295" sldId="256"/>
            <ac:spMk id="101" creationId="{3529796A-F003-4598-96A5-F678DAE42860}"/>
          </ac:spMkLst>
        </pc:spChg>
        <pc:spChg chg="add del mod">
          <ac:chgData name="Sebastian Frechen" userId="c721ceb4-2a39-46ae-985c-72edadf23741" providerId="ADAL" clId="{D2694C53-4FB6-42FD-B235-864257C79444}" dt="2020-12-07T14:18:23.446" v="1" actId="478"/>
          <ac:spMkLst>
            <pc:docMk/>
            <pc:sldMk cId="3860965295" sldId="256"/>
            <ac:spMk id="102" creationId="{A0602314-DD52-4B97-8ABD-79532E23EF3F}"/>
          </ac:spMkLst>
        </pc:spChg>
        <pc:spChg chg="add mod ord">
          <ac:chgData name="Sebastian Frechen" userId="c721ceb4-2a39-46ae-985c-72edadf23741" providerId="ADAL" clId="{D2694C53-4FB6-42FD-B235-864257C79444}" dt="2020-12-07T14:24:22.877" v="81" actId="208"/>
          <ac:spMkLst>
            <pc:docMk/>
            <pc:sldMk cId="3860965295" sldId="256"/>
            <ac:spMk id="103" creationId="{246D6CDD-062A-44A2-A9E8-EFAD2BDD5921}"/>
          </ac:spMkLst>
        </pc:spChg>
        <pc:spChg chg="add del mod">
          <ac:chgData name="Sebastian Frechen" userId="c721ceb4-2a39-46ae-985c-72edadf23741" providerId="ADAL" clId="{D2694C53-4FB6-42FD-B235-864257C79444}" dt="2020-12-07T14:25:27.034" v="95"/>
          <ac:spMkLst>
            <pc:docMk/>
            <pc:sldMk cId="3860965295" sldId="256"/>
            <ac:spMk id="104" creationId="{27A98FDA-9504-4C3B-89BE-0DB6CAFE445C}"/>
          </ac:spMkLst>
        </pc:spChg>
        <pc:spChg chg="add mod">
          <ac:chgData name="Sebastian Frechen" userId="c721ceb4-2a39-46ae-985c-72edadf23741" providerId="ADAL" clId="{D2694C53-4FB6-42FD-B235-864257C79444}" dt="2020-12-07T14:25:41.906" v="111" actId="571"/>
          <ac:spMkLst>
            <pc:docMk/>
            <pc:sldMk cId="3860965295" sldId="256"/>
            <ac:spMk id="106" creationId="{76397C33-77E7-4704-8169-0DBF73152E34}"/>
          </ac:spMkLst>
        </pc:spChg>
        <pc:spChg chg="add del mod">
          <ac:chgData name="Sebastian Frechen" userId="c721ceb4-2a39-46ae-985c-72edadf23741" providerId="ADAL" clId="{D2694C53-4FB6-42FD-B235-864257C79444}" dt="2020-12-07T14:27:10.392" v="142" actId="478"/>
          <ac:spMkLst>
            <pc:docMk/>
            <pc:sldMk cId="3860965295" sldId="256"/>
            <ac:spMk id="113" creationId="{4F95085B-0ACE-4533-B040-2386A19E1402}"/>
          </ac:spMkLst>
        </pc:spChg>
        <pc:spChg chg="add del mod">
          <ac:chgData name="Sebastian Frechen" userId="c721ceb4-2a39-46ae-985c-72edadf23741" providerId="ADAL" clId="{D2694C53-4FB6-42FD-B235-864257C79444}" dt="2020-12-07T14:31:23.286" v="216" actId="478"/>
          <ac:spMkLst>
            <pc:docMk/>
            <pc:sldMk cId="3860965295" sldId="256"/>
            <ac:spMk id="114" creationId="{19661403-52E1-4B72-9F16-AD13E5FBCED0}"/>
          </ac:spMkLst>
        </pc:spChg>
        <pc:spChg chg="add del mod">
          <ac:chgData name="Sebastian Frechen" userId="c721ceb4-2a39-46ae-985c-72edadf23741" providerId="ADAL" clId="{D2694C53-4FB6-42FD-B235-864257C79444}" dt="2020-12-07T14:30:33.132" v="187" actId="11529"/>
          <ac:spMkLst>
            <pc:docMk/>
            <pc:sldMk cId="3860965295" sldId="256"/>
            <ac:spMk id="115" creationId="{C31CA882-B7BF-41AB-9485-A267420FA327}"/>
          </ac:spMkLst>
        </pc:spChg>
        <pc:spChg chg="add del mod">
          <ac:chgData name="Sebastian Frechen" userId="c721ceb4-2a39-46ae-985c-72edadf23741" providerId="ADAL" clId="{D2694C53-4FB6-42FD-B235-864257C79444}" dt="2020-12-07T14:30:32.994" v="183" actId="11529"/>
          <ac:spMkLst>
            <pc:docMk/>
            <pc:sldMk cId="3860965295" sldId="256"/>
            <ac:spMk id="116" creationId="{B8FC40FD-D0C6-4D1D-95F2-92B9E7C51D11}"/>
          </ac:spMkLst>
        </pc:spChg>
        <pc:grpChg chg="del mod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3" creationId="{A8113D45-18E6-4058-8311-9BFBD72E61DB}"/>
          </ac:grpSpMkLst>
        </pc:grpChg>
        <pc:grpChg chg="mod topLvl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4" creationId="{D55A2833-8E2E-4540-9AB6-0CDE7E14CEA5}"/>
          </ac:grpSpMkLst>
        </pc:grpChg>
        <pc:grpChg chg="mod topLvl">
          <ac:chgData name="Sebastian Frechen" userId="c721ceb4-2a39-46ae-985c-72edadf23741" providerId="ADAL" clId="{D2694C53-4FB6-42FD-B235-864257C79444}" dt="2020-12-07T14:26:56.253" v="139" actId="571"/>
          <ac:grpSpMkLst>
            <pc:docMk/>
            <pc:sldMk cId="3860965295" sldId="256"/>
            <ac:grpSpMk id="55" creationId="{3A88EF4E-17BB-43DC-ADCE-03AE3A97899A}"/>
          </ac:grpSpMkLst>
        </pc:grpChg>
        <pc:grpChg chg="mod">
          <ac:chgData name="Sebastian Frechen" userId="c721ceb4-2a39-46ae-985c-72edadf23741" providerId="ADAL" clId="{D2694C53-4FB6-42FD-B235-864257C79444}" dt="2020-12-07T14:25:54.777" v="117" actId="571"/>
          <ac:grpSpMkLst>
            <pc:docMk/>
            <pc:sldMk cId="3860965295" sldId="256"/>
            <ac:grpSpMk id="61" creationId="{6266CBE9-D1AA-4FA0-B802-E133E72924D5}"/>
          </ac:grpSpMkLst>
        </pc:grpChg>
        <pc:grpChg chg="del mod">
          <ac:chgData name="Sebastian Frechen" userId="c721ceb4-2a39-46ae-985c-72edadf23741" providerId="ADAL" clId="{D2694C53-4FB6-42FD-B235-864257C79444}" dt="2020-12-07T14:19:50.018" v="8" actId="478"/>
          <ac:grpSpMkLst>
            <pc:docMk/>
            <pc:sldMk cId="3860965295" sldId="256"/>
            <ac:grpSpMk id="77" creationId="{DD392E19-AF4C-4951-BFDB-1CB2533D3850}"/>
          </ac:grpSpMkLst>
        </pc:grpChg>
        <pc:picChg chg="del">
          <ac:chgData name="Sebastian Frechen" userId="c721ceb4-2a39-46ae-985c-72edadf23741" providerId="ADAL" clId="{D2694C53-4FB6-42FD-B235-864257C79444}" dt="2020-12-07T14:19:50.018" v="8" actId="478"/>
          <ac:picMkLst>
            <pc:docMk/>
            <pc:sldMk cId="3860965295" sldId="256"/>
            <ac:picMk id="100" creationId="{859F7B1F-20FF-4D4B-B2F8-46B057D277B4}"/>
          </ac:picMkLst>
        </pc:picChg>
        <pc:cxnChg chg="mod">
          <ac:chgData name="Sebastian Frechen" userId="c721ceb4-2a39-46ae-985c-72edadf23741" providerId="ADAL" clId="{D2694C53-4FB6-42FD-B235-864257C79444}" dt="2020-12-07T14:26:13.820" v="137" actId="1035"/>
          <ac:cxnSpMkLst>
            <pc:docMk/>
            <pc:sldMk cId="3860965295" sldId="256"/>
            <ac:cxnSpMk id="94" creationId="{0F057D39-113C-42EF-BD48-70BC9012AAAE}"/>
          </ac:cxnSpMkLst>
        </pc:cxnChg>
        <pc:cxnChg chg="mod">
          <ac:chgData name="Sebastian Frechen" userId="c721ceb4-2a39-46ae-985c-72edadf23741" providerId="ADAL" clId="{D2694C53-4FB6-42FD-B235-864257C79444}" dt="2020-12-07T14:25:38.658" v="109" actId="1038"/>
          <ac:cxnSpMkLst>
            <pc:docMk/>
            <pc:sldMk cId="3860965295" sldId="256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4:25:41.906" v="111" actId="571"/>
          <ac:cxnSpMkLst>
            <pc:docMk/>
            <pc:sldMk cId="3860965295" sldId="256"/>
            <ac:cxnSpMk id="105" creationId="{918B22BC-2194-4730-863D-DB11F0232A66}"/>
          </ac:cxnSpMkLst>
        </pc:cxnChg>
        <pc:cxnChg chg="add mod">
          <ac:chgData name="Sebastian Frechen" userId="c721ceb4-2a39-46ae-985c-72edadf23741" providerId="ADAL" clId="{D2694C53-4FB6-42FD-B235-864257C79444}" dt="2020-12-07T14:25:52.387" v="116" actId="1035"/>
          <ac:cxnSpMkLst>
            <pc:docMk/>
            <pc:sldMk cId="3860965295" sldId="256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4:26:08.874" v="128" actId="1036"/>
          <ac:cxnSpMkLst>
            <pc:docMk/>
            <pc:sldMk cId="3860965295" sldId="256"/>
            <ac:cxnSpMk id="109" creationId="{F934B75E-5BA3-45FD-828D-1E9B9C3D0B30}"/>
          </ac:cxnSpMkLst>
        </pc:cxnChg>
      </pc:sldChg>
      <pc:sldChg chg="addSp delSp modSp add ord">
        <pc:chgData name="Sebastian Frechen" userId="c721ceb4-2a39-46ae-985c-72edadf23741" providerId="ADAL" clId="{D2694C53-4FB6-42FD-B235-864257C79444}" dt="2020-12-07T18:49:34.991" v="1282"/>
        <pc:sldMkLst>
          <pc:docMk/>
          <pc:sldMk cId="2088911489" sldId="257"/>
        </pc:sldMkLst>
        <pc:spChg chg="add del mod">
          <ac:chgData name="Sebastian Frechen" userId="c721ceb4-2a39-46ae-985c-72edadf23741" providerId="ADAL" clId="{D2694C53-4FB6-42FD-B235-864257C79444}" dt="2020-12-07T14:34:37.632" v="261" actId="478"/>
          <ac:spMkLst>
            <pc:docMk/>
            <pc:sldMk cId="2088911489" sldId="257"/>
            <ac:spMk id="10" creationId="{53AD4A9C-C52E-4FD5-9BAF-6FEACC8B69D4}"/>
          </ac:spMkLst>
        </pc:spChg>
        <pc:spChg chg="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6" creationId="{0A357C56-BAD9-4853-91EE-2F1649F1828A}"/>
          </ac:spMkLst>
        </pc:spChg>
        <pc:spChg chg="del 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7" creationId="{1F399D63-3DC8-416C-BA23-838E9ED01E4D}"/>
          </ac:spMkLst>
        </pc:spChg>
        <pc:spChg chg="del">
          <ac:chgData name="Sebastian Frechen" userId="c721ceb4-2a39-46ae-985c-72edadf23741" providerId="ADAL" clId="{D2694C53-4FB6-42FD-B235-864257C79444}" dt="2020-12-07T14:33:29.320" v="244" actId="478"/>
          <ac:spMkLst>
            <pc:docMk/>
            <pc:sldMk cId="2088911489" sldId="257"/>
            <ac:spMk id="58" creationId="{EDB77A42-D5FF-47BB-A92C-39FD5692C443}"/>
          </ac:spMkLst>
        </pc:spChg>
        <pc:spChg chg="del">
          <ac:chgData name="Sebastian Frechen" userId="c721ceb4-2a39-46ae-985c-72edadf23741" providerId="ADAL" clId="{D2694C53-4FB6-42FD-B235-864257C79444}" dt="2020-12-07T14:33:26.567" v="243" actId="478"/>
          <ac:spMkLst>
            <pc:docMk/>
            <pc:sldMk cId="2088911489" sldId="257"/>
            <ac:spMk id="59" creationId="{E45D50F3-9C28-4B68-A76E-A14A0B8A868F}"/>
          </ac:spMkLst>
        </pc:spChg>
        <pc:spChg chg="del">
          <ac:chgData name="Sebastian Frechen" userId="c721ceb4-2a39-46ae-985c-72edadf23741" providerId="ADAL" clId="{D2694C53-4FB6-42FD-B235-864257C79444}" dt="2020-12-07T14:33:23.983" v="242" actId="478"/>
          <ac:spMkLst>
            <pc:docMk/>
            <pc:sldMk cId="2088911489" sldId="257"/>
            <ac:spMk id="60" creationId="{664DBD29-DD4E-45A0-AA36-9F603947AD5B}"/>
          </ac:spMkLst>
        </pc:spChg>
        <pc:spChg chg="del mod topLvl">
          <ac:chgData name="Sebastian Frechen" userId="c721ceb4-2a39-46ae-985c-72edadf23741" providerId="ADAL" clId="{D2694C53-4FB6-42FD-B235-864257C79444}" dt="2020-12-07T14:32:57.973" v="237" actId="478"/>
          <ac:spMkLst>
            <pc:docMk/>
            <pc:sldMk cId="2088911489" sldId="257"/>
            <ac:spMk id="62" creationId="{EA2E4940-976D-4648-A03D-33DEA8A39329}"/>
          </ac:spMkLst>
        </pc:spChg>
        <pc:spChg chg="del mod topLvl">
          <ac:chgData name="Sebastian Frechen" userId="c721ceb4-2a39-46ae-985c-72edadf23741" providerId="ADAL" clId="{D2694C53-4FB6-42FD-B235-864257C79444}" dt="2020-12-07T14:33:33.855" v="246" actId="478"/>
          <ac:spMkLst>
            <pc:docMk/>
            <pc:sldMk cId="2088911489" sldId="257"/>
            <ac:spMk id="63" creationId="{D4B9ECD3-D487-4AB6-A494-16DBCE4B28F8}"/>
          </ac:spMkLst>
        </pc:spChg>
        <pc:spChg chg="del mod topLvl">
          <ac:chgData name="Sebastian Frechen" userId="c721ceb4-2a39-46ae-985c-72edadf23741" providerId="ADAL" clId="{D2694C53-4FB6-42FD-B235-864257C79444}" dt="2020-12-07T14:33:18.835" v="241" actId="478"/>
          <ac:spMkLst>
            <pc:docMk/>
            <pc:sldMk cId="2088911489" sldId="257"/>
            <ac:spMk id="64" creationId="{B8D3DF05-7F4A-4628-8202-AD35135E1918}"/>
          </ac:spMkLst>
        </pc:spChg>
        <pc:spChg chg="del mod topLvl">
          <ac:chgData name="Sebastian Frechen" userId="c721ceb4-2a39-46ae-985c-72edadf23741" providerId="ADAL" clId="{D2694C53-4FB6-42FD-B235-864257C79444}" dt="2020-12-07T14:33:16.722" v="240" actId="478"/>
          <ac:spMkLst>
            <pc:docMk/>
            <pc:sldMk cId="2088911489" sldId="257"/>
            <ac:spMk id="65" creationId="{C126EBE5-FBAC-4FA3-B902-21CE2A801664}"/>
          </ac:spMkLst>
        </pc:spChg>
        <pc:spChg chg="del mod topLvl">
          <ac:chgData name="Sebastian Frechen" userId="c721ceb4-2a39-46ae-985c-72edadf23741" providerId="ADAL" clId="{D2694C53-4FB6-42FD-B235-864257C79444}" dt="2020-12-07T14:32:49.807" v="233" actId="478"/>
          <ac:spMkLst>
            <pc:docMk/>
            <pc:sldMk cId="2088911489" sldId="257"/>
            <ac:spMk id="66" creationId="{9B3E15CE-E023-4E3B-89E4-087D26B7AF84}"/>
          </ac:spMkLst>
        </pc:spChg>
        <pc:spChg chg="del mod topLvl">
          <ac:chgData name="Sebastian Frechen" userId="c721ceb4-2a39-46ae-985c-72edadf23741" providerId="ADAL" clId="{D2694C53-4FB6-42FD-B235-864257C79444}" dt="2020-12-07T14:32:51.949" v="234" actId="478"/>
          <ac:spMkLst>
            <pc:docMk/>
            <pc:sldMk cId="2088911489" sldId="257"/>
            <ac:spMk id="67" creationId="{A0D99B84-0183-4787-A2CB-0F5E4D42040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8" creationId="{A2BC189B-23F8-4D25-B86C-E8881E73CFFC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9" creationId="{5722B74C-E39A-4287-A6B3-3AAD35E7F5AB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0" creationId="{769D144E-B306-4666-B89B-F05C2CB9193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1" creationId="{9ECE2693-9B9A-4155-9FA5-3C1D16FBA87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2" creationId="{680F5DA2-C8CA-466C-9840-0557C480450A}"/>
          </ac:spMkLst>
        </pc:spChg>
        <pc:spChg chg="mod topLvl">
          <ac:chgData name="Sebastian Frechen" userId="c721ceb4-2a39-46ae-985c-72edadf23741" providerId="ADAL" clId="{D2694C53-4FB6-42FD-B235-864257C79444}" dt="2020-12-07T14:47:25.741" v="400" actId="1076"/>
          <ac:spMkLst>
            <pc:docMk/>
            <pc:sldMk cId="2088911489" sldId="257"/>
            <ac:spMk id="73" creationId="{3B36568C-F1AC-4C56-82E9-751A6283020E}"/>
          </ac:spMkLst>
        </pc:spChg>
        <pc:spChg chg="mod topLvl">
          <ac:chgData name="Sebastian Frechen" userId="c721ceb4-2a39-46ae-985c-72edadf23741" providerId="ADAL" clId="{D2694C53-4FB6-42FD-B235-864257C79444}" dt="2020-12-07T15:01:24.366" v="732" actId="1076"/>
          <ac:spMkLst>
            <pc:docMk/>
            <pc:sldMk cId="2088911489" sldId="257"/>
            <ac:spMk id="74" creationId="{30AE1D67-1A73-4290-BF1C-838E2810220E}"/>
          </ac:spMkLst>
        </pc:spChg>
        <pc:spChg chg="mod topLvl">
          <ac:chgData name="Sebastian Frechen" userId="c721ceb4-2a39-46ae-985c-72edadf23741" providerId="ADAL" clId="{D2694C53-4FB6-42FD-B235-864257C79444}" dt="2020-12-07T17:33:59.510" v="740" actId="207"/>
          <ac:spMkLst>
            <pc:docMk/>
            <pc:sldMk cId="2088911489" sldId="257"/>
            <ac:spMk id="75" creationId="{234E6B2D-5E04-446D-9D83-8C86BAA818DE}"/>
          </ac:spMkLst>
        </pc:spChg>
        <pc:spChg chg="add del mod topLvl">
          <ac:chgData name="Sebastian Frechen" userId="c721ceb4-2a39-46ae-985c-72edadf23741" providerId="ADAL" clId="{D2694C53-4FB6-42FD-B235-864257C79444}" dt="2020-12-07T14:43:32.533" v="366" actId="478"/>
          <ac:spMkLst>
            <pc:docMk/>
            <pc:sldMk cId="2088911489" sldId="257"/>
            <ac:spMk id="76" creationId="{1EA2536E-2CE4-47A1-B4AD-FC140967F1E0}"/>
          </ac:spMkLst>
        </pc:spChg>
        <pc:spChg chg="mod topLvl">
          <ac:chgData name="Sebastian Frechen" userId="c721ceb4-2a39-46ae-985c-72edadf23741" providerId="ADAL" clId="{D2694C53-4FB6-42FD-B235-864257C79444}" dt="2020-12-07T17:34:04.949" v="741" actId="207"/>
          <ac:spMkLst>
            <pc:docMk/>
            <pc:sldMk cId="2088911489" sldId="257"/>
            <ac:spMk id="78" creationId="{6203B152-E41F-4D76-B689-A636183095C5}"/>
          </ac:spMkLst>
        </pc:spChg>
        <pc:spChg chg="mod topLvl">
          <ac:chgData name="Sebastian Frechen" userId="c721ceb4-2a39-46ae-985c-72edadf23741" providerId="ADAL" clId="{D2694C53-4FB6-42FD-B235-864257C79444}" dt="2020-12-07T15:01:39.747" v="733" actId="1076"/>
          <ac:spMkLst>
            <pc:docMk/>
            <pc:sldMk cId="2088911489" sldId="257"/>
            <ac:spMk id="79" creationId="{AE05FCCE-761A-4E1E-AD3E-C8A8BB8052DE}"/>
          </ac:spMkLst>
        </pc:spChg>
        <pc:spChg chg="mod topLvl">
          <ac:chgData name="Sebastian Frechen" userId="c721ceb4-2a39-46ae-985c-72edadf23741" providerId="ADAL" clId="{D2694C53-4FB6-42FD-B235-864257C79444}" dt="2020-12-07T14:52:05.545" v="575" actId="1076"/>
          <ac:spMkLst>
            <pc:docMk/>
            <pc:sldMk cId="2088911489" sldId="257"/>
            <ac:spMk id="80" creationId="{1699A084-6E57-4DA4-9D39-5D28C9C5946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1" creationId="{D0474368-E062-4906-BF2B-EB220CF4DF1B}"/>
          </ac:spMkLst>
        </pc:spChg>
        <pc:spChg chg="mod topLvl">
          <ac:chgData name="Sebastian Frechen" userId="c721ceb4-2a39-46ae-985c-72edadf23741" providerId="ADAL" clId="{D2694C53-4FB6-42FD-B235-864257C79444}" dt="2020-12-07T15:00:19.666" v="721" actId="1076"/>
          <ac:spMkLst>
            <pc:docMk/>
            <pc:sldMk cId="2088911489" sldId="257"/>
            <ac:spMk id="82" creationId="{901ABB62-9433-4052-B7AC-CC55EEC6EB10}"/>
          </ac:spMkLst>
        </pc:spChg>
        <pc:spChg chg="del mod topLvl">
          <ac:chgData name="Sebastian Frechen" userId="c721ceb4-2a39-46ae-985c-72edadf23741" providerId="ADAL" clId="{D2694C53-4FB6-42FD-B235-864257C79444}" dt="2020-12-07T14:32:47.492" v="232" actId="478"/>
          <ac:spMkLst>
            <pc:docMk/>
            <pc:sldMk cId="2088911489" sldId="257"/>
            <ac:spMk id="83" creationId="{4010DF7D-3CCA-4D45-9AFA-EDEDD25D9AF7}"/>
          </ac:spMkLst>
        </pc:spChg>
        <pc:spChg chg="mod topLvl">
          <ac:chgData name="Sebastian Frechen" userId="c721ceb4-2a39-46ae-985c-72edadf23741" providerId="ADAL" clId="{D2694C53-4FB6-42FD-B235-864257C79444}" dt="2020-12-07T14:42:58.413" v="362" actId="164"/>
          <ac:spMkLst>
            <pc:docMk/>
            <pc:sldMk cId="2088911489" sldId="257"/>
            <ac:spMk id="84" creationId="{FA41E090-4E80-490D-98A9-B7B4DECEC8C9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5" creationId="{E00F4BA4-7AC0-4E19-ABAC-F99A09E4A8A5}"/>
          </ac:spMkLst>
        </pc:spChg>
        <pc:spChg chg="mod topLvl">
          <ac:chgData name="Sebastian Frechen" userId="c721ceb4-2a39-46ae-985c-72edadf23741" providerId="ADAL" clId="{D2694C53-4FB6-42FD-B235-864257C79444}" dt="2020-12-07T17:39:10.030" v="1275" actId="14861"/>
          <ac:spMkLst>
            <pc:docMk/>
            <pc:sldMk cId="2088911489" sldId="257"/>
            <ac:spMk id="86" creationId="{34ABF6B2-B4C6-47A9-B6F6-F387B0BADB2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7" creationId="{E0FCF92C-CD6E-4AC0-803A-B14187020F06}"/>
          </ac:spMkLst>
        </pc:spChg>
        <pc:spChg chg="del mod topLvl">
          <ac:chgData name="Sebastian Frechen" userId="c721ceb4-2a39-46ae-985c-72edadf23741" providerId="ADAL" clId="{D2694C53-4FB6-42FD-B235-864257C79444}" dt="2020-12-07T14:32:55.967" v="236" actId="478"/>
          <ac:spMkLst>
            <pc:docMk/>
            <pc:sldMk cId="2088911489" sldId="257"/>
            <ac:spMk id="88" creationId="{459E177C-D640-43E7-A6AB-0034AED808C2}"/>
          </ac:spMkLst>
        </pc:spChg>
        <pc:spChg chg="mod ord topLvl">
          <ac:chgData name="Sebastian Frechen" userId="c721ceb4-2a39-46ae-985c-72edadf23741" providerId="ADAL" clId="{D2694C53-4FB6-42FD-B235-864257C79444}" dt="2020-12-07T17:36:34.006" v="878" actId="166"/>
          <ac:spMkLst>
            <pc:docMk/>
            <pc:sldMk cId="2088911489" sldId="257"/>
            <ac:spMk id="89" creationId="{B01FC0D7-7C44-4907-8594-22DB3C47610D}"/>
          </ac:spMkLst>
        </pc:spChg>
        <pc:spChg chg="mod topLvl">
          <ac:chgData name="Sebastian Frechen" userId="c721ceb4-2a39-46ae-985c-72edadf23741" providerId="ADAL" clId="{D2694C53-4FB6-42FD-B235-864257C79444}" dt="2020-12-07T14:32:25.058" v="229" actId="165"/>
          <ac:spMkLst>
            <pc:docMk/>
            <pc:sldMk cId="2088911489" sldId="257"/>
            <ac:spMk id="90" creationId="{A44146A4-80AA-4FB5-8B0A-6BB19B353D43}"/>
          </ac:spMkLst>
        </pc:spChg>
        <pc:spChg chg="mod topLvl">
          <ac:chgData name="Sebastian Frechen" userId="c721ceb4-2a39-46ae-985c-72edadf23741" providerId="ADAL" clId="{D2694C53-4FB6-42FD-B235-864257C79444}" dt="2020-12-07T17:39:40.027" v="1280" actId="1076"/>
          <ac:spMkLst>
            <pc:docMk/>
            <pc:sldMk cId="2088911489" sldId="257"/>
            <ac:spMk id="91" creationId="{AEA17713-094A-4BDC-A237-886245610EB6}"/>
          </ac:spMkLst>
        </pc:spChg>
        <pc:spChg chg="mod topLvl">
          <ac:chgData name="Sebastian Frechen" userId="c721ceb4-2a39-46ae-985c-72edadf23741" providerId="ADAL" clId="{D2694C53-4FB6-42FD-B235-864257C79444}" dt="2020-12-07T14:47:20.702" v="398" actId="1076"/>
          <ac:spMkLst>
            <pc:docMk/>
            <pc:sldMk cId="2088911489" sldId="257"/>
            <ac:spMk id="96" creationId="{FD52EBD5-9379-49D0-8F14-2E922C6AE59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7" creationId="{863AE4D7-6324-42B2-A96B-CAD35BAD12EA}"/>
          </ac:spMkLst>
        </pc:spChg>
        <pc:spChg chg="mod topLvl">
          <ac:chgData name="Sebastian Frechen" userId="c721ceb4-2a39-46ae-985c-72edadf23741" providerId="ADAL" clId="{D2694C53-4FB6-42FD-B235-864257C79444}" dt="2020-12-07T15:01:17.224" v="731" actId="1076"/>
          <ac:spMkLst>
            <pc:docMk/>
            <pc:sldMk cId="2088911489" sldId="257"/>
            <ac:spMk id="98" creationId="{BB47A4FF-AC7E-4852-8485-54A6939781D8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9" creationId="{BB1F0354-FC43-4393-932C-3CE041DEF786}"/>
          </ac:spMkLst>
        </pc:spChg>
        <pc:spChg chg="mod topLvl">
          <ac:chgData name="Sebastian Frechen" userId="c721ceb4-2a39-46ae-985c-72edadf23741" providerId="ADAL" clId="{D2694C53-4FB6-42FD-B235-864257C79444}" dt="2020-12-07T15:10:17.722" v="739" actId="404"/>
          <ac:spMkLst>
            <pc:docMk/>
            <pc:sldMk cId="2088911489" sldId="257"/>
            <ac:spMk id="101" creationId="{3529796A-F003-4598-96A5-F678DAE42860}"/>
          </ac:spMkLst>
        </pc:spChg>
        <pc:spChg chg="mod topLvl">
          <ac:chgData name="Sebastian Frechen" userId="c721ceb4-2a39-46ae-985c-72edadf23741" providerId="ADAL" clId="{D2694C53-4FB6-42FD-B235-864257C79444}" dt="2020-12-07T14:50:53.866" v="540" actId="207"/>
          <ac:spMkLst>
            <pc:docMk/>
            <pc:sldMk cId="2088911489" sldId="257"/>
            <ac:spMk id="103" creationId="{246D6CDD-062A-44A2-A9E8-EFAD2BDD5921}"/>
          </ac:spMkLst>
        </pc:spChg>
        <pc:spChg chg="add mod">
          <ac:chgData name="Sebastian Frechen" userId="c721ceb4-2a39-46ae-985c-72edadf23741" providerId="ADAL" clId="{D2694C53-4FB6-42FD-B235-864257C79444}" dt="2020-12-07T14:56:14.831" v="660" actId="14861"/>
          <ac:spMkLst>
            <pc:docMk/>
            <pc:sldMk cId="2088911489" sldId="257"/>
            <ac:spMk id="225" creationId="{158BD913-E196-4523-91A6-0074CF2173D6}"/>
          </ac:spMkLst>
        </pc:spChg>
        <pc:spChg chg="add mod">
          <ac:chgData name="Sebastian Frechen" userId="c721ceb4-2a39-46ae-985c-72edadf23741" providerId="ADAL" clId="{D2694C53-4FB6-42FD-B235-864257C79444}" dt="2020-12-07T14:56:34.371" v="667" actId="688"/>
          <ac:spMkLst>
            <pc:docMk/>
            <pc:sldMk cId="2088911489" sldId="257"/>
            <ac:spMk id="244" creationId="{F387589C-E349-4DAC-8146-D780AB632BC4}"/>
          </ac:spMkLst>
        </pc:spChg>
        <pc:spChg chg="add mod">
          <ac:chgData name="Sebastian Frechen" userId="c721ceb4-2a39-46ae-985c-72edadf23741" providerId="ADAL" clId="{D2694C53-4FB6-42FD-B235-864257C79444}" dt="2020-12-07T14:57:12.059" v="677" actId="688"/>
          <ac:spMkLst>
            <pc:docMk/>
            <pc:sldMk cId="2088911489" sldId="257"/>
            <ac:spMk id="253" creationId="{DEAC0FB0-2A94-4D67-88DF-E76E683F63A8}"/>
          </ac:spMkLst>
        </pc:spChg>
        <pc:spChg chg="add mod">
          <ac:chgData name="Sebastian Frechen" userId="c721ceb4-2a39-46ae-985c-72edadf23741" providerId="ADAL" clId="{D2694C53-4FB6-42FD-B235-864257C79444}" dt="2020-12-07T17:45:27.888" v="1281" actId="688"/>
          <ac:spMkLst>
            <pc:docMk/>
            <pc:sldMk cId="2088911489" sldId="257"/>
            <ac:spMk id="260" creationId="{0F5C47FB-1C81-489E-9A26-8F037CFDCBA0}"/>
          </ac:spMkLst>
        </pc:spChg>
        <pc:spChg chg="add mod">
          <ac:chgData name="Sebastian Frechen" userId="c721ceb4-2a39-46ae-985c-72edadf23741" providerId="ADAL" clId="{D2694C53-4FB6-42FD-B235-864257C79444}" dt="2020-12-07T14:58:06.693" v="692" actId="688"/>
          <ac:spMkLst>
            <pc:docMk/>
            <pc:sldMk cId="2088911489" sldId="257"/>
            <ac:spMk id="277" creationId="{86EEBB6A-E241-42CE-AC13-98EBAF3ABA44}"/>
          </ac:spMkLst>
        </pc:spChg>
        <pc:spChg chg="add mod">
          <ac:chgData name="Sebastian Frechen" userId="c721ceb4-2a39-46ae-985c-72edadf23741" providerId="ADAL" clId="{D2694C53-4FB6-42FD-B235-864257C79444}" dt="2020-12-07T14:57:54.105" v="688" actId="1076"/>
          <ac:spMkLst>
            <pc:docMk/>
            <pc:sldMk cId="2088911489" sldId="257"/>
            <ac:spMk id="282" creationId="{AA9C8588-459E-4598-AEC4-94F680347174}"/>
          </ac:spMkLst>
        </pc:spChg>
        <pc:spChg chg="add mod">
          <ac:chgData name="Sebastian Frechen" userId="c721ceb4-2a39-46ae-985c-72edadf23741" providerId="ADAL" clId="{D2694C53-4FB6-42FD-B235-864257C79444}" dt="2020-12-07T14:59:11.155" v="705" actId="14100"/>
          <ac:spMkLst>
            <pc:docMk/>
            <pc:sldMk cId="2088911489" sldId="257"/>
            <ac:spMk id="308" creationId="{79D2B915-6D31-4CE3-BE15-78F15B03D4DC}"/>
          </ac:spMkLst>
        </pc:spChg>
        <pc:spChg chg="add mod">
          <ac:chgData name="Sebastian Frechen" userId="c721ceb4-2a39-46ae-985c-72edadf23741" providerId="ADAL" clId="{D2694C53-4FB6-42FD-B235-864257C79444}" dt="2020-12-07T15:09:26.935" v="734" actId="688"/>
          <ac:spMkLst>
            <pc:docMk/>
            <pc:sldMk cId="2088911489" sldId="257"/>
            <ac:spMk id="309" creationId="{86E5D817-9B16-4B02-8161-CE949B261014}"/>
          </ac:spMkLst>
        </pc:spChg>
        <pc:spChg chg="add mod">
          <ac:chgData name="Sebastian Frechen" userId="c721ceb4-2a39-46ae-985c-72edadf23741" providerId="ADAL" clId="{D2694C53-4FB6-42FD-B235-864257C79444}" dt="2020-12-07T15:00:11.077" v="719" actId="1076"/>
          <ac:spMkLst>
            <pc:docMk/>
            <pc:sldMk cId="2088911489" sldId="257"/>
            <ac:spMk id="322" creationId="{440DF057-EC90-445C-90A7-2E14B78B734A}"/>
          </ac:spMkLst>
        </pc:spChg>
        <pc:spChg chg="add mod">
          <ac:chgData name="Sebastian Frechen" userId="c721ceb4-2a39-46ae-985c-72edadf23741" providerId="ADAL" clId="{D2694C53-4FB6-42FD-B235-864257C79444}" dt="2020-12-07T15:00:31.465" v="724" actId="688"/>
          <ac:spMkLst>
            <pc:docMk/>
            <pc:sldMk cId="2088911489" sldId="257"/>
            <ac:spMk id="325" creationId="{33EB7A10-6F89-45BA-84DD-AEE2271C4041}"/>
          </ac:spMkLst>
        </pc:spChg>
        <pc:spChg chg="add del mod">
          <ac:chgData name="Sebastian Frechen" userId="c721ceb4-2a39-46ae-985c-72edadf23741" providerId="ADAL" clId="{D2694C53-4FB6-42FD-B235-864257C79444}" dt="2020-12-07T17:38:58.503" v="1274" actId="478"/>
          <ac:spMkLst>
            <pc:docMk/>
            <pc:sldMk cId="2088911489" sldId="257"/>
            <ac:spMk id="361" creationId="{38811E3B-8574-4441-B022-AE47CED618E3}"/>
          </ac:spMkLst>
        </pc:spChg>
        <pc:grpChg chg="add del mod">
          <ac:chgData name="Sebastian Frechen" userId="c721ceb4-2a39-46ae-985c-72edadf23741" providerId="ADAL" clId="{D2694C53-4FB6-42FD-B235-864257C79444}" dt="2020-12-07T14:31:50.784" v="225" actId="165"/>
          <ac:grpSpMkLst>
            <pc:docMk/>
            <pc:sldMk cId="2088911489" sldId="257"/>
            <ac:grpSpMk id="2" creationId="{1ED3747C-BDE8-4989-99B1-D11223C36BEB}"/>
          </ac:grpSpMkLst>
        </pc:grpChg>
        <pc:grpChg chg="add mod ord">
          <ac:chgData name="Sebastian Frechen" userId="c721ceb4-2a39-46ae-985c-72edadf23741" providerId="ADAL" clId="{D2694C53-4FB6-42FD-B235-864257C79444}" dt="2020-12-07T14:51:31.668" v="572" actId="1035"/>
          <ac:grpSpMkLst>
            <pc:docMk/>
            <pc:sldMk cId="2088911489" sldId="257"/>
            <ac:grpSpMk id="3" creationId="{651B8E68-14E9-40DC-9516-1A5587486B33}"/>
          </ac:grpSpMkLst>
        </pc:grpChg>
        <pc:grpChg chg="del mod topLvl">
          <ac:chgData name="Sebastian Frechen" userId="c721ceb4-2a39-46ae-985c-72edadf23741" providerId="ADAL" clId="{D2694C53-4FB6-42FD-B235-864257C79444}" dt="2020-12-07T14:32:16.800" v="228" actId="165"/>
          <ac:grpSpMkLst>
            <pc:docMk/>
            <pc:sldMk cId="2088911489" sldId="257"/>
            <ac:grpSpMk id="54" creationId="{D55A2833-8E2E-4540-9AB6-0CDE7E14CEA5}"/>
          </ac:grpSpMkLst>
        </pc:grpChg>
        <pc:grpChg chg="del">
          <ac:chgData name="Sebastian Frechen" userId="c721ceb4-2a39-46ae-985c-72edadf23741" providerId="ADAL" clId="{D2694C53-4FB6-42FD-B235-864257C79444}" dt="2020-12-07T14:33:31.824" v="245" actId="478"/>
          <ac:grpSpMkLst>
            <pc:docMk/>
            <pc:sldMk cId="2088911489" sldId="257"/>
            <ac:grpSpMk id="55" creationId="{3A88EF4E-17BB-43DC-ADCE-03AE3A97899A}"/>
          </ac:grpSpMkLst>
        </pc:grpChg>
        <pc:grpChg chg="del mod topLvl">
          <ac:chgData name="Sebastian Frechen" userId="c721ceb4-2a39-46ae-985c-72edadf23741" providerId="ADAL" clId="{D2694C53-4FB6-42FD-B235-864257C79444}" dt="2020-12-07T14:32:25.058" v="229" actId="165"/>
          <ac:grpSpMkLst>
            <pc:docMk/>
            <pc:sldMk cId="2088911489" sldId="257"/>
            <ac:grpSpMk id="61" creationId="{6266CBE9-D1AA-4FA0-B802-E133E72924D5}"/>
          </ac:grpSpMkLst>
        </pc:grpChg>
        <pc:grpChg chg="add mod">
          <ac:chgData name="Sebastian Frechen" userId="c721ceb4-2a39-46ae-985c-72edadf23741" providerId="ADAL" clId="{D2694C53-4FB6-42FD-B235-864257C79444}" dt="2020-12-07T14:51:19.505" v="561" actId="1036"/>
          <ac:grpSpMkLst>
            <pc:docMk/>
            <pc:sldMk cId="2088911489" sldId="257"/>
            <ac:grpSpMk id="176" creationId="{4BBF0E06-1277-4994-AFE9-B37C048D848A}"/>
          </ac:grpSpMkLst>
        </pc:grp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5" creationId="{98537504-27D0-4241-8A5A-7E0EEFAD60AD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7" creationId="{0C052BFB-242C-44B2-8CD0-E6089625C38D}"/>
          </ac:cxnSpMkLst>
        </pc:cxnChg>
        <pc:cxnChg chg="add mod">
          <ac:chgData name="Sebastian Frechen" userId="c721ceb4-2a39-46ae-985c-72edadf23741" providerId="ADAL" clId="{D2694C53-4FB6-42FD-B235-864257C79444}" dt="2020-12-07T14:57:54.105" v="688" actId="1076"/>
          <ac:cxnSpMkLst>
            <pc:docMk/>
            <pc:sldMk cId="2088911489" sldId="257"/>
            <ac:cxnSpMk id="77" creationId="{A5A5293F-332F-431E-911C-C4115EFCBD06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2" creationId="{5726571D-74FA-4D63-A7E7-59E35C39A2F1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3" creationId="{675CD2C5-2B0B-4A4D-8976-882FCE9F063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4" creationId="{0F057D39-113C-42EF-BD48-70BC9012AAAE}"/>
          </ac:cxnSpMkLst>
        </pc:cxnChg>
        <pc:cxnChg chg="del mod topLvl">
          <ac:chgData name="Sebastian Frechen" userId="c721ceb4-2a39-46ae-985c-72edadf23741" providerId="ADAL" clId="{D2694C53-4FB6-42FD-B235-864257C79444}" dt="2020-12-07T14:33:00.531" v="238" actId="478"/>
          <ac:cxnSpMkLst>
            <pc:docMk/>
            <pc:sldMk cId="2088911489" sldId="257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5:00:11.077" v="719" actId="1076"/>
          <ac:cxnSpMkLst>
            <pc:docMk/>
            <pc:sldMk cId="2088911489" sldId="257"/>
            <ac:cxnSpMk id="100" creationId="{D7399CD2-D18A-47C1-BDC8-C6388768C9A7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02" creationId="{91971EEA-8B65-4C45-B9D5-ACE1E23E19CE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04" creationId="{0FF9BEFE-B7A9-4FF4-89BB-33781F91CA30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05" creationId="{3BF492AF-8A8D-44A6-8FBE-387A96516719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6" creationId="{CB17A08C-A6C5-4551-A895-034B94DF707F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8" creationId="{89AC0BCD-9B85-417C-86DD-31F6D26CD7C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9" creationId="{F934B75E-5BA3-45FD-828D-1E9B9C3D0B30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10" creationId="{55529127-6942-40C9-A355-08809DFE9E04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1" creationId="{138E88D9-2CED-46CD-97E0-FF28129C689F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2" creationId="{D0917519-090A-4A49-ABD9-982827D3038F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13" creationId="{32D0B869-9E2D-4B01-A4F3-24B94DFA52D1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4" creationId="{5949F482-CAF7-4C74-A520-8A1DD01E791D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5" creationId="{1A453BAF-E106-43B5-B88F-9CDC6F413FDF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17" creationId="{9D2E5A2F-7F8C-401C-9C6A-2AF1D20AB953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23" creationId="{5609D8E7-860C-4D02-ADB3-0D0025BEB6DD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26" creationId="{A733F265-FE25-455E-A068-A8BC6849120E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33" creationId="{D3F66049-C9FD-4768-9ED6-300B21567E45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0" creationId="{8A96EBF3-887E-4E23-BC0F-246AEE2D44B3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6" creationId="{C6ABEC47-3159-4869-A8A9-3CA11764A86F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49" creationId="{DDE87805-09A5-4843-BA6D-48B3ED16FC1F}"/>
          </ac:cxnSpMkLst>
        </pc:cxnChg>
        <pc:cxnChg chg="add mod">
          <ac:chgData name="Sebastian Frechen" userId="c721ceb4-2a39-46ae-985c-72edadf23741" providerId="ADAL" clId="{D2694C53-4FB6-42FD-B235-864257C79444}" dt="2020-12-07T15:00:26.212" v="723" actId="1076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F3D43407-5AF1-4B23-851E-C4C61BBA631B}"/>
    <pc:docChg chg="undo redo custSel modSld">
      <pc:chgData name="Andre Dallmann" userId="5c23077c-d33a-43b1-8da1-43baabc21ac0" providerId="ADAL" clId="{F3D43407-5AF1-4B23-851E-C4C61BBA631B}" dt="2022-04-27T16:10:30.556" v="274" actId="688"/>
      <pc:docMkLst>
        <pc:docMk/>
      </pc:docMkLst>
      <pc:sldChg chg="addSp delSp modSp mod">
        <pc:chgData name="Andre Dallmann" userId="5c23077c-d33a-43b1-8da1-43baabc21ac0" providerId="ADAL" clId="{F3D43407-5AF1-4B23-851E-C4C61BBA631B}" dt="2022-04-27T16:10:30.556" v="274" actId="688"/>
        <pc:sldMkLst>
          <pc:docMk/>
          <pc:sldMk cId="2088911489" sldId="257"/>
        </pc:sldMkLst>
        <pc:spChg chg="add mod">
          <ac:chgData name="Andre Dallmann" userId="5c23077c-d33a-43b1-8da1-43baabc21ac0" providerId="ADAL" clId="{F3D43407-5AF1-4B23-851E-C4C61BBA631B}" dt="2022-04-27T16:10:04.338" v="270" actId="1037"/>
          <ac:spMkLst>
            <pc:docMk/>
            <pc:sldMk cId="2088911489" sldId="257"/>
            <ac:spMk id="68" creationId="{50FF466E-8DF8-43C2-B89B-AF0A7B2601C5}"/>
          </ac:spMkLst>
        </pc:spChg>
        <pc:spChg chg="mod">
          <ac:chgData name="Andre Dallmann" userId="5c23077c-d33a-43b1-8da1-43baabc21ac0" providerId="ADAL" clId="{F3D43407-5AF1-4B23-851E-C4C61BBA631B}" dt="2022-04-27T06:50:43.495" v="62" actId="1037"/>
          <ac:spMkLst>
            <pc:docMk/>
            <pc:sldMk cId="2088911489" sldId="257"/>
            <ac:spMk id="82" creationId="{901ABB62-9433-4052-B7AC-CC55EEC6EB10}"/>
          </ac:spMkLst>
        </pc:spChg>
        <pc:spChg chg="mod">
          <ac:chgData name="Andre Dallmann" userId="5c23077c-d33a-43b1-8da1-43baabc21ac0" providerId="ADAL" clId="{F3D43407-5AF1-4B23-851E-C4C61BBA631B}" dt="2022-04-27T06:47:05.428" v="1" actId="1076"/>
          <ac:spMkLst>
            <pc:docMk/>
            <pc:sldMk cId="2088911489" sldId="257"/>
            <ac:spMk id="84" creationId="{FA41E090-4E80-490D-98A9-B7B4DECEC8C9}"/>
          </ac:spMkLst>
        </pc:spChg>
        <pc:spChg chg="mod">
          <ac:chgData name="Andre Dallmann" userId="5c23077c-d33a-43b1-8da1-43baabc21ac0" providerId="ADAL" clId="{F3D43407-5AF1-4B23-851E-C4C61BBA631B}" dt="2022-04-27T06:49:43.293" v="42" actId="1076"/>
          <ac:spMkLst>
            <pc:docMk/>
            <pc:sldMk cId="2088911489" sldId="257"/>
            <ac:spMk id="86" creationId="{34ABF6B2-B4C6-47A9-B6F6-F387B0BADB24}"/>
          </ac:spMkLst>
        </pc:spChg>
        <pc:spChg chg="add del mod">
          <ac:chgData name="Andre Dallmann" userId="5c23077c-d33a-43b1-8da1-43baabc21ac0" providerId="ADAL" clId="{F3D43407-5AF1-4B23-851E-C4C61BBA631B}" dt="2022-04-27T06:55:12.893" v="106" actId="21"/>
          <ac:spMkLst>
            <pc:docMk/>
            <pc:sldMk cId="2088911489" sldId="257"/>
            <ac:spMk id="116" creationId="{B1DB5D57-8E33-4369-AAF6-4D70DD2F44B5}"/>
          </ac:spMkLst>
        </pc:spChg>
        <pc:spChg chg="add del mod">
          <ac:chgData name="Andre Dallmann" userId="5c23077c-d33a-43b1-8da1-43baabc21ac0" providerId="ADAL" clId="{F3D43407-5AF1-4B23-851E-C4C61BBA631B}" dt="2022-04-27T06:59:17.061" v="189" actId="21"/>
          <ac:spMkLst>
            <pc:docMk/>
            <pc:sldMk cId="2088911489" sldId="257"/>
            <ac:spMk id="118" creationId="{CC0DD4CD-D6E3-44BC-9192-18D13158FBEC}"/>
          </ac:spMkLst>
        </pc:spChg>
        <pc:spChg chg="add del mod">
          <ac:chgData name="Andre Dallmann" userId="5c23077c-d33a-43b1-8da1-43baabc21ac0" providerId="ADAL" clId="{F3D43407-5AF1-4B23-851E-C4C61BBA631B}" dt="2022-04-27T06:59:28.361" v="194" actId="21"/>
          <ac:spMkLst>
            <pc:docMk/>
            <pc:sldMk cId="2088911489" sldId="257"/>
            <ac:spMk id="122" creationId="{2D979589-4447-452C-BCFA-F5B424442C72}"/>
          </ac:spMkLst>
        </pc:spChg>
        <pc:spChg chg="add del mod">
          <ac:chgData name="Andre Dallmann" userId="5c23077c-d33a-43b1-8da1-43baabc21ac0" providerId="ADAL" clId="{F3D43407-5AF1-4B23-851E-C4C61BBA631B}" dt="2022-04-27T16:09:24.822" v="251" actId="21"/>
          <ac:spMkLst>
            <pc:docMk/>
            <pc:sldMk cId="2088911489" sldId="257"/>
            <ac:spMk id="127" creationId="{A4A83894-5761-4455-A6DB-B80A374CA023}"/>
          </ac:spMkLst>
        </pc:spChg>
        <pc:spChg chg="add mod">
          <ac:chgData name="Andre Dallmann" userId="5c23077c-d33a-43b1-8da1-43baabc21ac0" providerId="ADAL" clId="{F3D43407-5AF1-4B23-851E-C4C61BBA631B}" dt="2022-04-27T06:59:31.562" v="200" actId="1035"/>
          <ac:spMkLst>
            <pc:docMk/>
            <pc:sldMk cId="2088911489" sldId="257"/>
            <ac:spMk id="128" creationId="{D75756B5-F1D7-4970-8235-9450C3BB75A8}"/>
          </ac:spMkLst>
        </pc:spChg>
        <pc:spChg chg="add mod">
          <ac:chgData name="Andre Dallmann" userId="5c23077c-d33a-43b1-8da1-43baabc21ac0" providerId="ADAL" clId="{F3D43407-5AF1-4B23-851E-C4C61BBA631B}" dt="2022-04-27T07:02:37.663" v="218" actId="1037"/>
          <ac:spMkLst>
            <pc:docMk/>
            <pc:sldMk cId="2088911489" sldId="257"/>
            <ac:spMk id="130" creationId="{C57BCDDB-579F-4F27-9C24-60F05BC17FB4}"/>
          </ac:spMkLst>
        </pc:spChg>
        <pc:spChg chg="add mod">
          <ac:chgData name="Andre Dallmann" userId="5c23077c-d33a-43b1-8da1-43baabc21ac0" providerId="ADAL" clId="{F3D43407-5AF1-4B23-851E-C4C61BBA631B}" dt="2022-04-27T07:02:58.827" v="226" actId="1037"/>
          <ac:spMkLst>
            <pc:docMk/>
            <pc:sldMk cId="2088911489" sldId="257"/>
            <ac:spMk id="131" creationId="{D7FAA8E7-A924-4F21-98D1-078B92D34E01}"/>
          </ac:spMkLst>
        </pc:spChg>
        <pc:spChg chg="add mod">
          <ac:chgData name="Andre Dallmann" userId="5c23077c-d33a-43b1-8da1-43baabc21ac0" providerId="ADAL" clId="{F3D43407-5AF1-4B23-851E-C4C61BBA631B}" dt="2022-04-27T16:10:30.556" v="274" actId="688"/>
          <ac:spMkLst>
            <pc:docMk/>
            <pc:sldMk cId="2088911489" sldId="257"/>
            <ac:spMk id="135" creationId="{B4A4A427-3DC5-489E-BAF2-660A57CC0AAA}"/>
          </ac:spMkLst>
        </pc:spChg>
        <pc:spChg chg="add del mod">
          <ac:chgData name="Andre Dallmann" userId="5c23077c-d33a-43b1-8da1-43baabc21ac0" providerId="ADAL" clId="{F3D43407-5AF1-4B23-851E-C4C61BBA631B}" dt="2022-04-27T16:09:45.155" v="258" actId="21"/>
          <ac:spMkLst>
            <pc:docMk/>
            <pc:sldMk cId="2088911489" sldId="257"/>
            <ac:spMk id="138" creationId="{6AB0F6A8-6575-41F5-9ACE-F989864AF317}"/>
          </ac:spMkLst>
        </pc:spChg>
        <pc:spChg chg="add mod">
          <ac:chgData name="Andre Dallmann" userId="5c23077c-d33a-43b1-8da1-43baabc21ac0" providerId="ADAL" clId="{F3D43407-5AF1-4B23-851E-C4C61BBA631B}" dt="2022-04-27T16:09:45.772" v="259"/>
          <ac:spMkLst>
            <pc:docMk/>
            <pc:sldMk cId="2088911489" sldId="257"/>
            <ac:spMk id="142" creationId="{29E4E807-5A55-4E70-BF21-80D6599CBFF5}"/>
          </ac:spMkLst>
        </pc:spChg>
        <pc:spChg chg="mod ord">
          <ac:chgData name="Andre Dallmann" userId="5c23077c-d33a-43b1-8da1-43baabc21ac0" providerId="ADAL" clId="{F3D43407-5AF1-4B23-851E-C4C61BBA631B}" dt="2022-04-27T06:57:06.894" v="143" actId="1035"/>
          <ac:spMkLst>
            <pc:docMk/>
            <pc:sldMk cId="2088911489" sldId="257"/>
            <ac:spMk id="244" creationId="{F387589C-E349-4DAC-8146-D780AB632BC4}"/>
          </ac:spMkLst>
        </pc:spChg>
        <pc:spChg chg="del mod">
          <ac:chgData name="Andre Dallmann" userId="5c23077c-d33a-43b1-8da1-43baabc21ac0" providerId="ADAL" clId="{F3D43407-5AF1-4B23-851E-C4C61BBA631B}" dt="2022-04-27T07:02:33.377" v="212" actId="21"/>
          <ac:spMkLst>
            <pc:docMk/>
            <pc:sldMk cId="2088911489" sldId="257"/>
            <ac:spMk id="253" creationId="{DEAC0FB0-2A94-4D67-88DF-E76E683F63A8}"/>
          </ac:spMkLst>
        </pc:spChg>
        <pc:spChg chg="del ord">
          <ac:chgData name="Andre Dallmann" userId="5c23077c-d33a-43b1-8da1-43baabc21ac0" providerId="ADAL" clId="{F3D43407-5AF1-4B23-851E-C4C61BBA631B}" dt="2022-04-27T07:02:48.110" v="219" actId="21"/>
          <ac:spMkLst>
            <pc:docMk/>
            <pc:sldMk cId="2088911489" sldId="257"/>
            <ac:spMk id="277" creationId="{86EEBB6A-E241-42CE-AC13-98EBAF3ABA44}"/>
          </ac:spMkLst>
        </pc:spChg>
        <pc:spChg chg="mod">
          <ac:chgData name="Andre Dallmann" userId="5c23077c-d33a-43b1-8da1-43baabc21ac0" providerId="ADAL" clId="{F3D43407-5AF1-4B23-851E-C4C61BBA631B}" dt="2022-04-27T06:52:44.776" v="90" actId="1076"/>
          <ac:spMkLst>
            <pc:docMk/>
            <pc:sldMk cId="2088911489" sldId="257"/>
            <ac:spMk id="325" creationId="{33EB7A10-6F89-45BA-84DD-AEE2271C4041}"/>
          </ac:spMkLst>
        </pc:sp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5" creationId="{98537504-27D0-4241-8A5A-7E0EEFAD60A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" creationId="{0C052BFB-242C-44B2-8CD0-E6089625C38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7" creationId="{A5A5293F-332F-431E-911C-C4115EFCBD06}"/>
          </ac:cxnSpMkLst>
        </pc:cxnChg>
        <pc:cxnChg chg="add 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92" creationId="{84ED9C60-9627-4B93-92C1-7FDF9D8F45CA}"/>
          </ac:cxnSpMkLst>
        </pc:cxnChg>
        <pc:cxnChg chg="add mo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93" creationId="{07AEED44-F50E-43CD-A8EB-B2D4494ACE1C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0" creationId="{D7399CD2-D18A-47C1-BDC8-C6388768C9A7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2" creationId="{91971EEA-8B65-4C45-B9D5-ACE1E23E19CE}"/>
          </ac:cxnSpMkLst>
        </pc:cxnChg>
        <pc:cxnChg chg="mod">
          <ac:chgData name="Andre Dallmann" userId="5c23077c-d33a-43b1-8da1-43baabc21ac0" providerId="ADAL" clId="{F3D43407-5AF1-4B23-851E-C4C61BBA631B}" dt="2022-04-27T06:50:06.925" v="46" actId="14100"/>
          <ac:cxnSpMkLst>
            <pc:docMk/>
            <pc:sldMk cId="2088911489" sldId="257"/>
            <ac:cxnSpMk id="106" creationId="{CB17A08C-A6C5-4551-A895-034B94DF707F}"/>
          </ac:cxnSpMkLst>
        </pc:cxnChg>
        <pc:cxnChg chg="add del mod ord">
          <ac:chgData name="Andre Dallmann" userId="5c23077c-d33a-43b1-8da1-43baabc21ac0" providerId="ADAL" clId="{F3D43407-5AF1-4B23-851E-C4C61BBA631B}" dt="2022-04-27T16:09:34.755" v="254" actId="21"/>
          <ac:cxnSpMkLst>
            <pc:docMk/>
            <pc:sldMk cId="2088911489" sldId="257"/>
            <ac:cxnSpMk id="107" creationId="{98AA24B8-905D-459D-9E48-7E52A0F110C3}"/>
          </ac:cxnSpMkLst>
        </pc:cxnChg>
        <pc:cxnChg chg="mod or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08" creationId="{89AC0BCD-9B85-417C-86DD-31F6D26CD7CA}"/>
          </ac:cxnSpMkLst>
        </pc:cxnChg>
        <pc:cxnChg chg="add mod ord">
          <ac:chgData name="Andre Dallmann" userId="5c23077c-d33a-43b1-8da1-43baabc21ac0" providerId="ADAL" clId="{F3D43407-5AF1-4B23-851E-C4C61BBA631B}" dt="2022-04-27T07:02:27.877" v="211" actId="166"/>
          <ac:cxnSpMkLst>
            <pc:docMk/>
            <pc:sldMk cId="2088911489" sldId="257"/>
            <ac:cxnSpMk id="119" creationId="{7D07BA42-CA0B-4872-A6F5-88E18BF45201}"/>
          </ac:cxnSpMkLst>
        </pc:cxnChg>
        <pc:cxnChg chg="add mod">
          <ac:chgData name="Andre Dallmann" userId="5c23077c-d33a-43b1-8da1-43baabc21ac0" providerId="ADAL" clId="{F3D43407-5AF1-4B23-851E-C4C61BBA631B}" dt="2022-04-27T16:08:30.888" v="229" actId="14100"/>
          <ac:cxnSpMkLst>
            <pc:docMk/>
            <pc:sldMk cId="2088911489" sldId="257"/>
            <ac:cxnSpMk id="132" creationId="{7854DC59-44F2-4CC9-9B92-B9A2DF0A9599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33" creationId="{D3F66049-C9FD-4768-9ED6-300B21567E45}"/>
          </ac:cxnSpMkLst>
        </pc:cxnChg>
        <pc:cxnChg chg="mod or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140" creationId="{8A96EBF3-887E-4E23-BC0F-246AEE2D44B3}"/>
          </ac:cxnSpMkLst>
        </pc:cxnChg>
        <pc:cxnChg chg="add del mod">
          <ac:chgData name="Andre Dallmann" userId="5c23077c-d33a-43b1-8da1-43baabc21ac0" providerId="ADAL" clId="{F3D43407-5AF1-4B23-851E-C4C61BBA631B}" dt="2022-04-27T16:09:41.205" v="257"/>
          <ac:cxnSpMkLst>
            <pc:docMk/>
            <pc:sldMk cId="2088911489" sldId="257"/>
            <ac:cxnSpMk id="141" creationId="{D756DE5F-91B3-4242-AC21-1F6296FE0CE4}"/>
          </ac:cxnSpMkLst>
        </pc:cxnChg>
        <pc:cxnChg chg="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Andre Dallmann" userId="5c23077c-d33a-43b1-8da1-43baabc21ac0" providerId="ADAL" clId="{F3D43407-5AF1-4B23-851E-C4C61BBA631B}" dt="2022-04-27T16:10:30.556" v="274" actId="688"/>
          <ac:cxnSpMkLst>
            <pc:docMk/>
            <pc:sldMk cId="2088911489" sldId="257"/>
            <ac:cxnSpMk id="144" creationId="{029B5047-0E4B-4552-A84F-C40E2AE27D02}"/>
          </ac:cxnSpMkLst>
        </pc:cxnChg>
        <pc:cxnChg chg="mod">
          <ac:chgData name="Andre Dallmann" userId="5c23077c-d33a-43b1-8da1-43baabc21ac0" providerId="ADAL" clId="{F3D43407-5AF1-4B23-851E-C4C61BBA631B}" dt="2022-04-27T07:02:33.377" v="212" actId="21"/>
          <ac:cxnSpMkLst>
            <pc:docMk/>
            <pc:sldMk cId="2088911489" sldId="257"/>
            <ac:cxnSpMk id="146" creationId="{C6ABEC47-3159-4869-A8A9-3CA11764A86F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997083EC-9734-4558-B9F9-E174E0C75D60}"/>
    <pc:docChg chg="modSld">
      <pc:chgData name="Andre Dallmann" userId="5c23077c-d33a-43b1-8da1-43baabc21ac0" providerId="ADAL" clId="{997083EC-9734-4558-B9F9-E174E0C75D60}" dt="2022-05-23T08:29:58.333" v="1" actId="1038"/>
      <pc:docMkLst>
        <pc:docMk/>
      </pc:docMkLst>
      <pc:sldChg chg="modSp mod">
        <pc:chgData name="Andre Dallmann" userId="5c23077c-d33a-43b1-8da1-43baabc21ac0" providerId="ADAL" clId="{997083EC-9734-4558-B9F9-E174E0C75D60}" dt="2022-05-23T08:29:58.333" v="1" actId="1038"/>
        <pc:sldMkLst>
          <pc:docMk/>
          <pc:sldMk cId="2088911489" sldId="257"/>
        </pc:sldMkLst>
        <pc:spChg chg="mod">
          <ac:chgData name="Andre Dallmann" userId="5c23077c-d33a-43b1-8da1-43baabc21ac0" providerId="ADAL" clId="{997083EC-9734-4558-B9F9-E174E0C75D60}" dt="2022-05-23T08:29:58.333" v="1" actId="1038"/>
          <ac:spMkLst>
            <pc:docMk/>
            <pc:sldMk cId="2088911489" sldId="257"/>
            <ac:spMk id="142" creationId="{29E4E807-5A55-4E70-BF21-80D6599CBFF5}"/>
          </ac:spMkLst>
        </pc:spChg>
        <pc:cxnChg chg="mod">
          <ac:chgData name="Andre Dallmann" userId="5c23077c-d33a-43b1-8da1-43baabc21ac0" providerId="ADAL" clId="{997083EC-9734-4558-B9F9-E174E0C75D60}" dt="2022-05-23T08:29:58.333" v="1" actId="1038"/>
          <ac:cxnSpMkLst>
            <pc:docMk/>
            <pc:sldMk cId="2088911489" sldId="257"/>
            <ac:cxnSpMk id="141" creationId="{D756DE5F-91B3-4242-AC21-1F6296FE0C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hteck 89">
            <a:extLst>
              <a:ext uri="{FF2B5EF4-FFF2-40B4-BE49-F238E27FC236}">
                <a16:creationId xmlns:a16="http://schemas.microsoft.com/office/drawing/2014/main" id="{A44146A4-80AA-4FB5-8B0A-6BB19B353D43}"/>
              </a:ext>
            </a:extLst>
          </p:cNvPr>
          <p:cNvSpPr/>
          <p:nvPr/>
        </p:nvSpPr>
        <p:spPr bwMode="gray">
          <a:xfrm rot="16200000">
            <a:off x="-371049" y="3582269"/>
            <a:ext cx="1791642" cy="548087"/>
          </a:xfrm>
          <a:prstGeom prst="rect">
            <a:avLst/>
          </a:prstGeom>
          <a:gradFill flip="none" rotWithShape="1">
            <a:gsLst>
              <a:gs pos="0">
                <a:srgbClr val="00BCFF">
                  <a:shade val="30000"/>
                  <a:satMod val="115000"/>
                </a:srgbClr>
              </a:gs>
              <a:gs pos="50000">
                <a:srgbClr val="00BCFF">
                  <a:shade val="67500"/>
                  <a:satMod val="115000"/>
                </a:srgbClr>
              </a:gs>
              <a:gs pos="100000">
                <a:srgbClr val="00BCFF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Victim</a:t>
            </a:r>
          </a:p>
        </p:txBody>
      </p: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4BBF0E06-1277-4994-AFE9-B37C048D848A}"/>
              </a:ext>
            </a:extLst>
          </p:cNvPr>
          <p:cNvGrpSpPr/>
          <p:nvPr/>
        </p:nvGrpSpPr>
        <p:grpSpPr>
          <a:xfrm>
            <a:off x="945048" y="242884"/>
            <a:ext cx="8988796" cy="4438275"/>
            <a:chOff x="945048" y="78769"/>
            <a:chExt cx="8988796" cy="4438275"/>
          </a:xfrm>
        </p:grpSpPr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3B36568C-F1AC-4C56-82E9-751A6283020E}"/>
                </a:ext>
              </a:extLst>
            </p:cNvPr>
            <p:cNvSpPr txBox="1"/>
            <p:nvPr/>
          </p:nvSpPr>
          <p:spPr>
            <a:xfrm>
              <a:off x="8199147" y="1299754"/>
              <a:ext cx="1598549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Clarithromycin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30AE1D67-1A73-4290-BF1C-838E2810220E}"/>
                </a:ext>
              </a:extLst>
            </p:cNvPr>
            <p:cNvSpPr txBox="1"/>
            <p:nvPr/>
          </p:nvSpPr>
          <p:spPr>
            <a:xfrm>
              <a:off x="7432151" y="708801"/>
              <a:ext cx="1633907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Erythromycin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234E6B2D-5E04-446D-9D83-8C86BAA818DE}"/>
                </a:ext>
              </a:extLst>
            </p:cNvPr>
            <p:cNvSpPr txBox="1"/>
            <p:nvPr/>
          </p:nvSpPr>
          <p:spPr>
            <a:xfrm>
              <a:off x="1933368" y="3485578"/>
              <a:ext cx="1552673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Midazolam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6203B152-E41F-4D76-B689-A636183095C5}"/>
                </a:ext>
              </a:extLst>
            </p:cNvPr>
            <p:cNvSpPr txBox="1"/>
            <p:nvPr/>
          </p:nvSpPr>
          <p:spPr>
            <a:xfrm>
              <a:off x="3562534" y="3937031"/>
              <a:ext cx="1420301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Triazolam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AE05FCCE-761A-4E1E-AD3E-C8A8BB8052DE}"/>
                </a:ext>
              </a:extLst>
            </p:cNvPr>
            <p:cNvSpPr txBox="1"/>
            <p:nvPr/>
          </p:nvSpPr>
          <p:spPr>
            <a:xfrm>
              <a:off x="7602448" y="3710894"/>
              <a:ext cx="1115499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Alfentanil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1699A084-6E57-4DA4-9D39-5D28C9C59463}"/>
                </a:ext>
              </a:extLst>
            </p:cNvPr>
            <p:cNvSpPr txBox="1"/>
            <p:nvPr/>
          </p:nvSpPr>
          <p:spPr>
            <a:xfrm>
              <a:off x="5664563" y="4224656"/>
              <a:ext cx="1651038" cy="292388"/>
            </a:xfrm>
            <a:prstGeom prst="rect">
              <a:avLst/>
            </a:prstGeom>
            <a:noFill/>
          </p:spPr>
          <p:txBody>
            <a:bodyPr wrap="square" rIns="0" bIns="0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Alprazolam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901ABB62-9433-4052-B7AC-CC55EEC6EB10}"/>
                </a:ext>
              </a:extLst>
            </p:cNvPr>
            <p:cNvSpPr txBox="1"/>
            <p:nvPr/>
          </p:nvSpPr>
          <p:spPr>
            <a:xfrm>
              <a:off x="945048" y="2202652"/>
              <a:ext cx="118447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Rifampicin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FA41E090-4E80-490D-98A9-B7B4DECEC8C9}"/>
                </a:ext>
              </a:extLst>
            </p:cNvPr>
            <p:cNvSpPr txBox="1"/>
            <p:nvPr/>
          </p:nvSpPr>
          <p:spPr>
            <a:xfrm>
              <a:off x="2275413" y="547308"/>
              <a:ext cx="1210628" cy="292388"/>
            </a:xfrm>
            <a:prstGeom prst="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Cimetidine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34ABF6B2-B4C6-47A9-B6F6-F387B0BADB24}"/>
                </a:ext>
              </a:extLst>
            </p:cNvPr>
            <p:cNvSpPr txBox="1"/>
            <p:nvPr/>
          </p:nvSpPr>
          <p:spPr>
            <a:xfrm>
              <a:off x="1648174" y="1036679"/>
              <a:ext cx="1019630" cy="292388"/>
            </a:xfrm>
            <a:prstGeom prst="rect">
              <a:avLst/>
            </a:prstGeom>
            <a:noFill/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Efavirenz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AEA17713-094A-4BDC-A237-886245610EB6}"/>
                </a:ext>
              </a:extLst>
            </p:cNvPr>
            <p:cNvSpPr/>
            <p:nvPr/>
          </p:nvSpPr>
          <p:spPr>
            <a:xfrm>
              <a:off x="8554215" y="2061269"/>
              <a:ext cx="1379629" cy="47705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Itraconazole</a:t>
              </a:r>
            </a:p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(+ metabolites)</a:t>
              </a:r>
              <a:endParaRPr kumimoji="0" lang="de-DE" sz="9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FD52EBD5-9379-49D0-8F14-2E922C6AE592}"/>
                </a:ext>
              </a:extLst>
            </p:cNvPr>
            <p:cNvSpPr txBox="1"/>
            <p:nvPr/>
          </p:nvSpPr>
          <p:spPr>
            <a:xfrm>
              <a:off x="6621806" y="338465"/>
              <a:ext cx="1107368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Verapamil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98" name="Textfeld 97">
              <a:extLst>
                <a:ext uri="{FF2B5EF4-FFF2-40B4-BE49-F238E27FC236}">
                  <a16:creationId xmlns:a16="http://schemas.microsoft.com/office/drawing/2014/main" id="{BB47A4FF-AC7E-4852-8485-54A6939781D8}"/>
                </a:ext>
              </a:extLst>
            </p:cNvPr>
            <p:cNvSpPr txBox="1"/>
            <p:nvPr/>
          </p:nvSpPr>
          <p:spPr>
            <a:xfrm>
              <a:off x="3395288" y="180370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Fluvoxamine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95A97AAC-200A-4013-8704-8E07ED576A88}"/>
                </a:ext>
              </a:extLst>
            </p:cNvPr>
            <p:cNvSpPr txBox="1"/>
            <p:nvPr/>
          </p:nvSpPr>
          <p:spPr>
            <a:xfrm>
              <a:off x="4982835" y="78769"/>
              <a:ext cx="1387455" cy="292388"/>
            </a:xfrm>
            <a:prstGeom prst="rect">
              <a:avLst/>
            </a:prstGeom>
            <a:noFill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Fluconazole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</p:grpSp>
      <p:sp>
        <p:nvSpPr>
          <p:cNvPr id="56" name="Rechteck 55">
            <a:extLst>
              <a:ext uri="{FF2B5EF4-FFF2-40B4-BE49-F238E27FC236}">
                <a16:creationId xmlns:a16="http://schemas.microsoft.com/office/drawing/2014/main" id="{0A357C56-BAD9-4853-91EE-2F1649F1828A}"/>
              </a:ext>
            </a:extLst>
          </p:cNvPr>
          <p:cNvSpPr/>
          <p:nvPr/>
        </p:nvSpPr>
        <p:spPr bwMode="gray">
          <a:xfrm>
            <a:off x="625" y="0"/>
            <a:ext cx="10080000" cy="5040000"/>
          </a:xfrm>
          <a:prstGeom prst="rect">
            <a:avLst/>
          </a:prstGeom>
          <a:noFill/>
          <a:ln w="76200" cap="flat" cmpd="sng" algn="ctr">
            <a:solidFill>
              <a:srgbClr val="10384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8537504-27D0-4241-8A5A-7E0EEFAD60AD}"/>
              </a:ext>
            </a:extLst>
          </p:cNvPr>
          <p:cNvCxnSpPr>
            <a:cxnSpLocks/>
            <a:stCxn id="84" idx="2"/>
            <a:endCxn id="225" idx="3"/>
          </p:cNvCxnSpPr>
          <p:nvPr/>
        </p:nvCxnSpPr>
        <p:spPr>
          <a:xfrm flipH="1">
            <a:off x="2836961" y="1003811"/>
            <a:ext cx="43766" cy="262522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52BFB-242C-44B2-8CD0-E6089625C38D}"/>
              </a:ext>
            </a:extLst>
          </p:cNvPr>
          <p:cNvCxnSpPr>
            <a:cxnSpLocks/>
            <a:stCxn id="84" idx="2"/>
            <a:endCxn id="260" idx="3"/>
          </p:cNvCxnSpPr>
          <p:nvPr/>
        </p:nvCxnSpPr>
        <p:spPr>
          <a:xfrm>
            <a:off x="2880727" y="1003811"/>
            <a:ext cx="1587905" cy="307910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A5A5293F-332F-431E-911C-C4115EFCBD06}"/>
              </a:ext>
            </a:extLst>
          </p:cNvPr>
          <p:cNvCxnSpPr>
            <a:cxnSpLocks/>
            <a:stCxn id="84" idx="2"/>
            <a:endCxn id="282" idx="3"/>
          </p:cNvCxnSpPr>
          <p:nvPr/>
        </p:nvCxnSpPr>
        <p:spPr>
          <a:xfrm>
            <a:off x="2880727" y="1003811"/>
            <a:ext cx="3729237" cy="333569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D7399CD2-D18A-47C1-BDC8-C6388768C9A7}"/>
              </a:ext>
            </a:extLst>
          </p:cNvPr>
          <p:cNvCxnSpPr>
            <a:cxnSpLocks/>
            <a:stCxn id="84" idx="3"/>
            <a:endCxn id="322" idx="3"/>
          </p:cNvCxnSpPr>
          <p:nvPr/>
        </p:nvCxnSpPr>
        <p:spPr>
          <a:xfrm flipV="1">
            <a:off x="3486041" y="704794"/>
            <a:ext cx="3112517" cy="152823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1971EEA-8B65-4C45-B9D5-ACE1E23E19CE}"/>
              </a:ext>
            </a:extLst>
          </p:cNvPr>
          <p:cNvCxnSpPr>
            <a:cxnSpLocks/>
            <a:stCxn id="84" idx="2"/>
            <a:endCxn id="309" idx="3"/>
          </p:cNvCxnSpPr>
          <p:nvPr/>
        </p:nvCxnSpPr>
        <p:spPr>
          <a:xfrm>
            <a:off x="2880727" y="1003811"/>
            <a:ext cx="5262240" cy="2770682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0FF9BEFE-B7A9-4FF4-89BB-33781F91CA30}"/>
              </a:ext>
            </a:extLst>
          </p:cNvPr>
          <p:cNvCxnSpPr>
            <a:cxnSpLocks/>
            <a:stCxn id="73" idx="2"/>
            <a:endCxn id="225" idx="3"/>
          </p:cNvCxnSpPr>
          <p:nvPr/>
        </p:nvCxnSpPr>
        <p:spPr>
          <a:xfrm flipH="1">
            <a:off x="2836961" y="1756257"/>
            <a:ext cx="6161461" cy="18727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3BF492AF-8A8D-44A6-8FBE-387A96516719}"/>
              </a:ext>
            </a:extLst>
          </p:cNvPr>
          <p:cNvCxnSpPr>
            <a:cxnSpLocks/>
            <a:stCxn id="73" idx="2"/>
            <a:endCxn id="260" idx="3"/>
          </p:cNvCxnSpPr>
          <p:nvPr/>
        </p:nvCxnSpPr>
        <p:spPr>
          <a:xfrm flipH="1">
            <a:off x="4468632" y="1756257"/>
            <a:ext cx="4529790" cy="2326663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B17A08C-A6C5-4551-A895-034B94DF707F}"/>
              </a:ext>
            </a:extLst>
          </p:cNvPr>
          <p:cNvCxnSpPr>
            <a:cxnSpLocks/>
            <a:endCxn id="308" idx="3"/>
          </p:cNvCxnSpPr>
          <p:nvPr/>
        </p:nvCxnSpPr>
        <p:spPr>
          <a:xfrm>
            <a:off x="2501683" y="1499671"/>
            <a:ext cx="5463018" cy="2364247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55529127-6942-40C9-A355-08809DFE9E04}"/>
              </a:ext>
            </a:extLst>
          </p:cNvPr>
          <p:cNvCxnSpPr>
            <a:cxnSpLocks/>
            <a:stCxn id="74" idx="2"/>
            <a:endCxn id="309" idx="3"/>
          </p:cNvCxnSpPr>
          <p:nvPr/>
        </p:nvCxnSpPr>
        <p:spPr>
          <a:xfrm flipH="1">
            <a:off x="8142967" y="1165304"/>
            <a:ext cx="106138" cy="26091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138E88D9-2CED-46CD-97E0-FF28129C689F}"/>
              </a:ext>
            </a:extLst>
          </p:cNvPr>
          <p:cNvCxnSpPr>
            <a:cxnSpLocks/>
            <a:stCxn id="74" idx="2"/>
            <a:endCxn id="282" idx="3"/>
          </p:cNvCxnSpPr>
          <p:nvPr/>
        </p:nvCxnSpPr>
        <p:spPr>
          <a:xfrm flipH="1">
            <a:off x="6609964" y="1165304"/>
            <a:ext cx="1639141" cy="317420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D0917519-090A-4A49-ABD9-982827D3038F}"/>
              </a:ext>
            </a:extLst>
          </p:cNvPr>
          <p:cNvCxnSpPr>
            <a:cxnSpLocks/>
            <a:stCxn id="74" idx="2"/>
            <a:endCxn id="225" idx="3"/>
          </p:cNvCxnSpPr>
          <p:nvPr/>
        </p:nvCxnSpPr>
        <p:spPr>
          <a:xfrm flipH="1">
            <a:off x="2836961" y="1165304"/>
            <a:ext cx="5412144" cy="246373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32D0B869-9E2D-4B01-A4F3-24B94DFA52D1}"/>
              </a:ext>
            </a:extLst>
          </p:cNvPr>
          <p:cNvCxnSpPr>
            <a:cxnSpLocks/>
            <a:stCxn id="74" idx="2"/>
            <a:endCxn id="260" idx="3"/>
          </p:cNvCxnSpPr>
          <p:nvPr/>
        </p:nvCxnSpPr>
        <p:spPr>
          <a:xfrm flipH="1">
            <a:off x="4468632" y="1165304"/>
            <a:ext cx="3780473" cy="291761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5949F482-CAF7-4C74-A520-8A1DD01E791D}"/>
              </a:ext>
            </a:extLst>
          </p:cNvPr>
          <p:cNvCxnSpPr>
            <a:cxnSpLocks/>
            <a:stCxn id="98" idx="2"/>
            <a:endCxn id="282" idx="3"/>
          </p:cNvCxnSpPr>
          <p:nvPr/>
        </p:nvCxnSpPr>
        <p:spPr>
          <a:xfrm>
            <a:off x="4089016" y="636873"/>
            <a:ext cx="2520948" cy="3702633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1A453BAF-E106-43B5-B88F-9CDC6F413FDF}"/>
              </a:ext>
            </a:extLst>
          </p:cNvPr>
          <p:cNvCxnSpPr>
            <a:cxnSpLocks/>
            <a:stCxn id="98" idx="2"/>
            <a:endCxn id="225" idx="3"/>
          </p:cNvCxnSpPr>
          <p:nvPr/>
        </p:nvCxnSpPr>
        <p:spPr>
          <a:xfrm flipH="1">
            <a:off x="2836961" y="636873"/>
            <a:ext cx="1252055" cy="299216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9D2E5A2F-7F8C-401C-9C6A-2AF1D20AB953}"/>
              </a:ext>
            </a:extLst>
          </p:cNvPr>
          <p:cNvCxnSpPr>
            <a:cxnSpLocks/>
            <a:stCxn id="91" idx="2"/>
            <a:endCxn id="225" idx="3"/>
          </p:cNvCxnSpPr>
          <p:nvPr/>
        </p:nvCxnSpPr>
        <p:spPr>
          <a:xfrm flipH="1">
            <a:off x="2836961" y="2702438"/>
            <a:ext cx="6407069" cy="926601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5609D8E7-860C-4D02-ADB3-0D0025BEB6DD}"/>
              </a:ext>
            </a:extLst>
          </p:cNvPr>
          <p:cNvCxnSpPr>
            <a:cxnSpLocks/>
            <a:stCxn id="91" idx="2"/>
            <a:endCxn id="260" idx="3"/>
          </p:cNvCxnSpPr>
          <p:nvPr/>
        </p:nvCxnSpPr>
        <p:spPr>
          <a:xfrm flipH="1">
            <a:off x="4468632" y="2702438"/>
            <a:ext cx="4775398" cy="1380482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33F265-FE25-455E-A068-A8BC6849120E}"/>
              </a:ext>
            </a:extLst>
          </p:cNvPr>
          <p:cNvCxnSpPr>
            <a:cxnSpLocks/>
            <a:stCxn id="91" idx="2"/>
            <a:endCxn id="282" idx="3"/>
          </p:cNvCxnSpPr>
          <p:nvPr/>
        </p:nvCxnSpPr>
        <p:spPr>
          <a:xfrm flipH="1">
            <a:off x="6609964" y="2702438"/>
            <a:ext cx="2634066" cy="1637068"/>
          </a:xfrm>
          <a:prstGeom prst="straightConnector1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D3F66049-C9FD-4768-9ED6-300B21567E45}"/>
              </a:ext>
            </a:extLst>
          </p:cNvPr>
          <p:cNvCxnSpPr>
            <a:cxnSpLocks/>
            <a:stCxn id="82" idx="2"/>
            <a:endCxn id="308" idx="3"/>
          </p:cNvCxnSpPr>
          <p:nvPr/>
        </p:nvCxnSpPr>
        <p:spPr>
          <a:xfrm>
            <a:off x="1537286" y="2659155"/>
            <a:ext cx="6427415" cy="1204763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BA060CCB-E7DC-4D18-9D56-E48AC35FC14C}"/>
              </a:ext>
            </a:extLst>
          </p:cNvPr>
          <p:cNvCxnSpPr>
            <a:cxnSpLocks/>
            <a:stCxn id="82" idx="2"/>
            <a:endCxn id="244" idx="3"/>
          </p:cNvCxnSpPr>
          <p:nvPr/>
        </p:nvCxnSpPr>
        <p:spPr>
          <a:xfrm>
            <a:off x="1537286" y="2659155"/>
            <a:ext cx="1120082" cy="96362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C6ABEC47-3159-4869-A8A9-3CA11764A86F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537286" y="2659155"/>
            <a:ext cx="2629249" cy="145173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DDE87805-09A5-4843-BA6D-48B3ED16FC1F}"/>
              </a:ext>
            </a:extLst>
          </p:cNvPr>
          <p:cNvCxnSpPr>
            <a:cxnSpLocks/>
            <a:stCxn id="96" idx="2"/>
            <a:endCxn id="225" idx="3"/>
          </p:cNvCxnSpPr>
          <p:nvPr/>
        </p:nvCxnSpPr>
        <p:spPr>
          <a:xfrm flipH="1">
            <a:off x="2836961" y="794968"/>
            <a:ext cx="4338529" cy="283407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05CBEA4-7FE5-462C-B2BD-91B1EB886460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2129523" y="818747"/>
            <a:ext cx="4550129" cy="1694214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25" name="Gleichschenkliges Dreieck 224">
            <a:extLst>
              <a:ext uri="{FF2B5EF4-FFF2-40B4-BE49-F238E27FC236}">
                <a16:creationId xmlns:a16="http://schemas.microsoft.com/office/drawing/2014/main" id="{158BD913-E196-4523-91A6-0074CF2173D6}"/>
              </a:ext>
            </a:extLst>
          </p:cNvPr>
          <p:cNvSpPr/>
          <p:nvPr/>
        </p:nvSpPr>
        <p:spPr>
          <a:xfrm rot="13268434">
            <a:off x="2747434" y="3615706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leichschenkliges Dreieck 259">
            <a:extLst>
              <a:ext uri="{FF2B5EF4-FFF2-40B4-BE49-F238E27FC236}">
                <a16:creationId xmlns:a16="http://schemas.microsoft.com/office/drawing/2014/main" id="{0F5C47FB-1C81-489E-9A26-8F037CFDCBA0}"/>
              </a:ext>
            </a:extLst>
          </p:cNvPr>
          <p:cNvSpPr/>
          <p:nvPr/>
        </p:nvSpPr>
        <p:spPr>
          <a:xfrm rot="12594733">
            <a:off x="4387704" y="4075727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Gleichschenkliges Dreieck 281">
            <a:extLst>
              <a:ext uri="{FF2B5EF4-FFF2-40B4-BE49-F238E27FC236}">
                <a16:creationId xmlns:a16="http://schemas.microsoft.com/office/drawing/2014/main" id="{AA9C8588-459E-4598-AEC4-94F680347174}"/>
              </a:ext>
            </a:extLst>
          </p:cNvPr>
          <p:cNvSpPr/>
          <p:nvPr/>
        </p:nvSpPr>
        <p:spPr>
          <a:xfrm rot="10774011">
            <a:off x="6556372" y="433950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Gleichschenkliges Dreieck 307">
            <a:extLst>
              <a:ext uri="{FF2B5EF4-FFF2-40B4-BE49-F238E27FC236}">
                <a16:creationId xmlns:a16="http://schemas.microsoft.com/office/drawing/2014/main" id="{79D2B915-6D31-4CE3-BE15-78F15B03D4DC}"/>
              </a:ext>
            </a:extLst>
          </p:cNvPr>
          <p:cNvSpPr/>
          <p:nvPr/>
        </p:nvSpPr>
        <p:spPr>
          <a:xfrm rot="6115709">
            <a:off x="7963535" y="3821079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Gleichschenkliges Dreieck 308">
            <a:extLst>
              <a:ext uri="{FF2B5EF4-FFF2-40B4-BE49-F238E27FC236}">
                <a16:creationId xmlns:a16="http://schemas.microsoft.com/office/drawing/2014/main" id="{86E5D817-9B16-4B02-8161-CE949B261014}"/>
              </a:ext>
            </a:extLst>
          </p:cNvPr>
          <p:cNvSpPr/>
          <p:nvPr/>
        </p:nvSpPr>
        <p:spPr>
          <a:xfrm rot="10607087">
            <a:off x="8091996" y="3774408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Gleichschenkliges Dreieck 321">
            <a:extLst>
              <a:ext uri="{FF2B5EF4-FFF2-40B4-BE49-F238E27FC236}">
                <a16:creationId xmlns:a16="http://schemas.microsoft.com/office/drawing/2014/main" id="{440DF057-EC90-445C-90A7-2E14B78B734A}"/>
              </a:ext>
            </a:extLst>
          </p:cNvPr>
          <p:cNvSpPr/>
          <p:nvPr/>
        </p:nvSpPr>
        <p:spPr>
          <a:xfrm rot="5002482">
            <a:off x="6598197" y="644564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leichschenkliges Dreieck 324">
            <a:extLst>
              <a:ext uri="{FF2B5EF4-FFF2-40B4-BE49-F238E27FC236}">
                <a16:creationId xmlns:a16="http://schemas.microsoft.com/office/drawing/2014/main" id="{33EB7A10-6F89-45BA-84DD-AEE2271C4041}"/>
              </a:ext>
            </a:extLst>
          </p:cNvPr>
          <p:cNvSpPr/>
          <p:nvPr/>
        </p:nvSpPr>
        <p:spPr>
          <a:xfrm rot="4060640">
            <a:off x="6668663" y="746481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01FC0D7-7C44-4907-8594-22DB3C47610D}"/>
              </a:ext>
            </a:extLst>
          </p:cNvPr>
          <p:cNvSpPr/>
          <p:nvPr/>
        </p:nvSpPr>
        <p:spPr bwMode="gray">
          <a:xfrm rot="16200000">
            <a:off x="-703723" y="1277947"/>
            <a:ext cx="2462212" cy="542847"/>
          </a:xfrm>
          <a:prstGeom prst="rect">
            <a:avLst/>
          </a:prstGeom>
          <a:gradFill flip="none" rotWithShape="1">
            <a:gsLst>
              <a:gs pos="0">
                <a:srgbClr val="D30F4B">
                  <a:shade val="30000"/>
                  <a:satMod val="115000"/>
                </a:srgbClr>
              </a:gs>
              <a:gs pos="50000">
                <a:srgbClr val="BD0039"/>
              </a:gs>
              <a:gs pos="100000">
                <a:srgbClr val="D30F4B">
                  <a:shade val="100000"/>
                  <a:satMod val="11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rPr>
              <a:t>Perpetrator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7C4C4657-F70E-402C-8786-36CBBA877661}"/>
              </a:ext>
            </a:extLst>
          </p:cNvPr>
          <p:cNvCxnSpPr>
            <a:cxnSpLocks/>
            <a:stCxn id="81" idx="2"/>
            <a:endCxn id="225" idx="3"/>
          </p:cNvCxnSpPr>
          <p:nvPr/>
        </p:nvCxnSpPr>
        <p:spPr>
          <a:xfrm flipH="1">
            <a:off x="2836961" y="535272"/>
            <a:ext cx="2839602" cy="3093767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D333C90-6C96-4BFC-9362-6D8923E3EB58}"/>
              </a:ext>
            </a:extLst>
          </p:cNvPr>
          <p:cNvCxnSpPr>
            <a:cxnSpLocks/>
            <a:stCxn id="81" idx="2"/>
            <a:endCxn id="260" idx="3"/>
          </p:cNvCxnSpPr>
          <p:nvPr/>
        </p:nvCxnSpPr>
        <p:spPr>
          <a:xfrm flipH="1">
            <a:off x="4468632" y="535272"/>
            <a:ext cx="1207931" cy="3547648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B09C1B25-6846-4B5F-8D6B-5ECF6477CAB7}"/>
              </a:ext>
            </a:extLst>
          </p:cNvPr>
          <p:cNvCxnSpPr>
            <a:cxnSpLocks/>
            <a:stCxn id="81" idx="2"/>
            <a:endCxn id="309" idx="3"/>
          </p:cNvCxnSpPr>
          <p:nvPr/>
        </p:nvCxnSpPr>
        <p:spPr>
          <a:xfrm>
            <a:off x="5676563" y="535272"/>
            <a:ext cx="2466404" cy="323922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651B8E68-14E9-40DC-9516-1A5587486B33}"/>
              </a:ext>
            </a:extLst>
          </p:cNvPr>
          <p:cNvGrpSpPr/>
          <p:nvPr/>
        </p:nvGrpSpPr>
        <p:grpSpPr>
          <a:xfrm>
            <a:off x="4517898" y="2218921"/>
            <a:ext cx="1478716" cy="1255456"/>
            <a:chOff x="4667154" y="1816802"/>
            <a:chExt cx="1478716" cy="1255456"/>
          </a:xfrm>
        </p:grpSpPr>
        <p:sp>
          <p:nvSpPr>
            <p:cNvPr id="103" name="Freihandform: Form 102">
              <a:extLst>
                <a:ext uri="{FF2B5EF4-FFF2-40B4-BE49-F238E27FC236}">
                  <a16:creationId xmlns:a16="http://schemas.microsoft.com/office/drawing/2014/main" id="{246D6CDD-062A-44A2-A9E8-EFAD2BDD5921}"/>
                </a:ext>
              </a:extLst>
            </p:cNvPr>
            <p:cNvSpPr/>
            <p:nvPr/>
          </p:nvSpPr>
          <p:spPr>
            <a:xfrm>
              <a:off x="4736211" y="1816802"/>
              <a:ext cx="1256861" cy="1255456"/>
            </a:xfrm>
            <a:custGeom>
              <a:avLst/>
              <a:gdLst>
                <a:gd name="connsiteX0" fmla="*/ 283464 w 1256861"/>
                <a:gd name="connsiteY0" fmla="*/ 859723 h 1255456"/>
                <a:gd name="connsiteX1" fmla="*/ 216789 w 1256861"/>
                <a:gd name="connsiteY1" fmla="*/ 859723 h 1255456"/>
                <a:gd name="connsiteX2" fmla="*/ 162020 w 1256861"/>
                <a:gd name="connsiteY2" fmla="*/ 847817 h 1255456"/>
                <a:gd name="connsiteX3" fmla="*/ 126302 w 1256861"/>
                <a:gd name="connsiteY3" fmla="*/ 876392 h 1255456"/>
                <a:gd name="connsiteX4" fmla="*/ 64389 w 1256861"/>
                <a:gd name="connsiteY4" fmla="*/ 843054 h 1255456"/>
                <a:gd name="connsiteX5" fmla="*/ 19145 w 1256861"/>
                <a:gd name="connsiteY5" fmla="*/ 804954 h 1255456"/>
                <a:gd name="connsiteX6" fmla="*/ 4858 w 1256861"/>
                <a:gd name="connsiteY6" fmla="*/ 764473 h 1255456"/>
                <a:gd name="connsiteX7" fmla="*/ 100108 w 1256861"/>
                <a:gd name="connsiteY7" fmla="*/ 723992 h 1255456"/>
                <a:gd name="connsiteX8" fmla="*/ 42958 w 1256861"/>
                <a:gd name="connsiteY8" fmla="*/ 673986 h 1255456"/>
                <a:gd name="connsiteX9" fmla="*/ 92964 w 1256861"/>
                <a:gd name="connsiteY9" fmla="*/ 628742 h 1255456"/>
                <a:gd name="connsiteX10" fmla="*/ 138208 w 1256861"/>
                <a:gd name="connsiteY10" fmla="*/ 550161 h 1255456"/>
                <a:gd name="connsiteX11" fmla="*/ 192977 w 1256861"/>
                <a:gd name="connsiteY11" fmla="*/ 488248 h 1255456"/>
                <a:gd name="connsiteX12" fmla="*/ 247745 w 1256861"/>
                <a:gd name="connsiteY12" fmla="*/ 404904 h 1255456"/>
                <a:gd name="connsiteX13" fmla="*/ 245364 w 1256861"/>
                <a:gd name="connsiteY13" fmla="*/ 323942 h 1255456"/>
                <a:gd name="connsiteX14" fmla="*/ 271558 w 1256861"/>
                <a:gd name="connsiteY14" fmla="*/ 257267 h 1255456"/>
                <a:gd name="connsiteX15" fmla="*/ 335852 w 1256861"/>
                <a:gd name="connsiteY15" fmla="*/ 281079 h 1255456"/>
                <a:gd name="connsiteX16" fmla="*/ 402527 w 1256861"/>
                <a:gd name="connsiteY16" fmla="*/ 204879 h 1255456"/>
                <a:gd name="connsiteX17" fmla="*/ 457295 w 1256861"/>
                <a:gd name="connsiteY17" fmla="*/ 202498 h 1255456"/>
                <a:gd name="connsiteX18" fmla="*/ 493014 w 1256861"/>
                <a:gd name="connsiteY18" fmla="*/ 181067 h 1255456"/>
                <a:gd name="connsiteX19" fmla="*/ 500158 w 1256861"/>
                <a:gd name="connsiteY19" fmla="*/ 133442 h 1255456"/>
                <a:gd name="connsiteX20" fmla="*/ 612077 w 1256861"/>
                <a:gd name="connsiteY20" fmla="*/ 119154 h 1255456"/>
                <a:gd name="connsiteX21" fmla="*/ 588264 w 1256861"/>
                <a:gd name="connsiteY21" fmla="*/ 92961 h 1255456"/>
                <a:gd name="connsiteX22" fmla="*/ 597789 w 1256861"/>
                <a:gd name="connsiteY22" fmla="*/ 9617 h 1255456"/>
                <a:gd name="connsiteX23" fmla="*/ 676370 w 1256861"/>
                <a:gd name="connsiteY23" fmla="*/ 4854 h 1255456"/>
                <a:gd name="connsiteX24" fmla="*/ 759714 w 1256861"/>
                <a:gd name="connsiteY24" fmla="*/ 21523 h 1255456"/>
                <a:gd name="connsiteX25" fmla="*/ 766858 w 1256861"/>
                <a:gd name="connsiteY25" fmla="*/ 40573 h 1255456"/>
                <a:gd name="connsiteX26" fmla="*/ 785908 w 1256861"/>
                <a:gd name="connsiteY26" fmla="*/ 92 h 1255456"/>
                <a:gd name="connsiteX27" fmla="*/ 912114 w 1256861"/>
                <a:gd name="connsiteY27" fmla="*/ 28667 h 1255456"/>
                <a:gd name="connsiteX28" fmla="*/ 971645 w 1256861"/>
                <a:gd name="connsiteY28" fmla="*/ 42954 h 1255456"/>
                <a:gd name="connsiteX29" fmla="*/ 985933 w 1256861"/>
                <a:gd name="connsiteY29" fmla="*/ 112011 h 1255456"/>
                <a:gd name="connsiteX30" fmla="*/ 1038320 w 1256861"/>
                <a:gd name="connsiteY30" fmla="*/ 195354 h 1255456"/>
                <a:gd name="connsiteX31" fmla="*/ 1100233 w 1256861"/>
                <a:gd name="connsiteY31" fmla="*/ 254886 h 1255456"/>
                <a:gd name="connsiteX32" fmla="*/ 1152620 w 1256861"/>
                <a:gd name="connsiteY32" fmla="*/ 288223 h 1255456"/>
                <a:gd name="connsiteX33" fmla="*/ 1143095 w 1256861"/>
                <a:gd name="connsiteY33" fmla="*/ 323942 h 1255456"/>
                <a:gd name="connsiteX34" fmla="*/ 1157383 w 1256861"/>
                <a:gd name="connsiteY34" fmla="*/ 362042 h 1255456"/>
                <a:gd name="connsiteX35" fmla="*/ 1219295 w 1256861"/>
                <a:gd name="connsiteY35" fmla="*/ 419192 h 1255456"/>
                <a:gd name="connsiteX36" fmla="*/ 1190720 w 1256861"/>
                <a:gd name="connsiteY36" fmla="*/ 464436 h 1255456"/>
                <a:gd name="connsiteX37" fmla="*/ 1157383 w 1256861"/>
                <a:gd name="connsiteY37" fmla="*/ 452529 h 1255456"/>
                <a:gd name="connsiteX38" fmla="*/ 1176433 w 1256861"/>
                <a:gd name="connsiteY38" fmla="*/ 490629 h 1255456"/>
                <a:gd name="connsiteX39" fmla="*/ 1178814 w 1256861"/>
                <a:gd name="connsiteY39" fmla="*/ 538254 h 1255456"/>
                <a:gd name="connsiteX40" fmla="*/ 1157383 w 1256861"/>
                <a:gd name="connsiteY40" fmla="*/ 552542 h 1255456"/>
                <a:gd name="connsiteX41" fmla="*/ 1212152 w 1256861"/>
                <a:gd name="connsiteY41" fmla="*/ 597786 h 1255456"/>
                <a:gd name="connsiteX42" fmla="*/ 1209770 w 1256861"/>
                <a:gd name="connsiteY42" fmla="*/ 621598 h 1255456"/>
                <a:gd name="connsiteX43" fmla="*/ 1252633 w 1256861"/>
                <a:gd name="connsiteY43" fmla="*/ 645411 h 1255456"/>
                <a:gd name="connsiteX44" fmla="*/ 1255014 w 1256861"/>
                <a:gd name="connsiteY44" fmla="*/ 704942 h 1255456"/>
                <a:gd name="connsiteX45" fmla="*/ 1250252 w 1256861"/>
                <a:gd name="connsiteY45" fmla="*/ 733517 h 1255456"/>
                <a:gd name="connsiteX46" fmla="*/ 1233583 w 1256861"/>
                <a:gd name="connsiteY46" fmla="*/ 759711 h 1255456"/>
                <a:gd name="connsiteX47" fmla="*/ 1188339 w 1256861"/>
                <a:gd name="connsiteY47" fmla="*/ 754948 h 1255456"/>
                <a:gd name="connsiteX48" fmla="*/ 1162145 w 1256861"/>
                <a:gd name="connsiteY48" fmla="*/ 754948 h 1255456"/>
                <a:gd name="connsiteX49" fmla="*/ 1143095 w 1256861"/>
                <a:gd name="connsiteY49" fmla="*/ 812098 h 1255456"/>
                <a:gd name="connsiteX50" fmla="*/ 1152620 w 1256861"/>
                <a:gd name="connsiteY50" fmla="*/ 862104 h 1255456"/>
                <a:gd name="connsiteX51" fmla="*/ 1147858 w 1256861"/>
                <a:gd name="connsiteY51" fmla="*/ 890679 h 1255456"/>
                <a:gd name="connsiteX52" fmla="*/ 1157383 w 1256861"/>
                <a:gd name="connsiteY52" fmla="*/ 919254 h 1255456"/>
                <a:gd name="connsiteX53" fmla="*/ 1140714 w 1256861"/>
                <a:gd name="connsiteY53" fmla="*/ 957354 h 1255456"/>
                <a:gd name="connsiteX54" fmla="*/ 1095470 w 1256861"/>
                <a:gd name="connsiteY54" fmla="*/ 988311 h 1255456"/>
                <a:gd name="connsiteX55" fmla="*/ 1114520 w 1256861"/>
                <a:gd name="connsiteY55" fmla="*/ 1026411 h 1255456"/>
                <a:gd name="connsiteX56" fmla="*/ 1095470 w 1256861"/>
                <a:gd name="connsiteY56" fmla="*/ 1071654 h 1255456"/>
                <a:gd name="connsiteX57" fmla="*/ 1045464 w 1256861"/>
                <a:gd name="connsiteY57" fmla="*/ 1074036 h 1255456"/>
                <a:gd name="connsiteX58" fmla="*/ 1026414 w 1256861"/>
                <a:gd name="connsiteY58" fmla="*/ 1095467 h 1255456"/>
                <a:gd name="connsiteX59" fmla="*/ 1000220 w 1256861"/>
                <a:gd name="connsiteY59" fmla="*/ 1128804 h 1255456"/>
                <a:gd name="connsiteX60" fmla="*/ 954977 w 1256861"/>
                <a:gd name="connsiteY60" fmla="*/ 1116898 h 1255456"/>
                <a:gd name="connsiteX61" fmla="*/ 938308 w 1256861"/>
                <a:gd name="connsiteY61" fmla="*/ 1157379 h 1255456"/>
                <a:gd name="connsiteX62" fmla="*/ 950214 w 1256861"/>
                <a:gd name="connsiteY62" fmla="*/ 1205004 h 1255456"/>
                <a:gd name="connsiteX63" fmla="*/ 904970 w 1256861"/>
                <a:gd name="connsiteY63" fmla="*/ 1231198 h 1255456"/>
                <a:gd name="connsiteX64" fmla="*/ 862108 w 1256861"/>
                <a:gd name="connsiteY64" fmla="*/ 1255011 h 1255456"/>
                <a:gd name="connsiteX65" fmla="*/ 812102 w 1256861"/>
                <a:gd name="connsiteY65" fmla="*/ 1243104 h 1255456"/>
                <a:gd name="connsiteX66" fmla="*/ 783527 w 1256861"/>
                <a:gd name="connsiteY66" fmla="*/ 1200242 h 1255456"/>
                <a:gd name="connsiteX67" fmla="*/ 754952 w 1256861"/>
                <a:gd name="connsiteY67" fmla="*/ 1181192 h 1255456"/>
                <a:gd name="connsiteX68" fmla="*/ 676370 w 1256861"/>
                <a:gd name="connsiteY68" fmla="*/ 1131186 h 1255456"/>
                <a:gd name="connsiteX69" fmla="*/ 621602 w 1256861"/>
                <a:gd name="connsiteY69" fmla="*/ 1135948 h 1255456"/>
                <a:gd name="connsiteX70" fmla="*/ 564452 w 1256861"/>
                <a:gd name="connsiteY70" fmla="*/ 1121661 h 1255456"/>
                <a:gd name="connsiteX71" fmla="*/ 521589 w 1256861"/>
                <a:gd name="connsiteY71" fmla="*/ 1107373 h 1255456"/>
                <a:gd name="connsiteX72" fmla="*/ 514445 w 1256861"/>
                <a:gd name="connsiteY72" fmla="*/ 1035936 h 1255456"/>
                <a:gd name="connsiteX73" fmla="*/ 452533 w 1256861"/>
                <a:gd name="connsiteY73" fmla="*/ 1031173 h 1255456"/>
                <a:gd name="connsiteX74" fmla="*/ 395383 w 1256861"/>
                <a:gd name="connsiteY74" fmla="*/ 1002598 h 1255456"/>
                <a:gd name="connsiteX75" fmla="*/ 378714 w 1256861"/>
                <a:gd name="connsiteY75" fmla="*/ 976404 h 1255456"/>
                <a:gd name="connsiteX76" fmla="*/ 338233 w 1256861"/>
                <a:gd name="connsiteY76" fmla="*/ 912111 h 1255456"/>
                <a:gd name="connsiteX77" fmla="*/ 290608 w 1256861"/>
                <a:gd name="connsiteY77" fmla="*/ 909729 h 1255456"/>
                <a:gd name="connsiteX78" fmla="*/ 283464 w 1256861"/>
                <a:gd name="connsiteY78" fmla="*/ 859723 h 125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1256861" h="1255456">
                  <a:moveTo>
                    <a:pt x="283464" y="859723"/>
                  </a:moveTo>
                  <a:cubicBezTo>
                    <a:pt x="271161" y="851389"/>
                    <a:pt x="237030" y="861707"/>
                    <a:pt x="216789" y="859723"/>
                  </a:cubicBezTo>
                  <a:cubicBezTo>
                    <a:pt x="196548" y="857739"/>
                    <a:pt x="177101" y="845039"/>
                    <a:pt x="162020" y="847817"/>
                  </a:cubicBezTo>
                  <a:cubicBezTo>
                    <a:pt x="146939" y="850595"/>
                    <a:pt x="142574" y="877186"/>
                    <a:pt x="126302" y="876392"/>
                  </a:cubicBezTo>
                  <a:cubicBezTo>
                    <a:pt x="110030" y="875598"/>
                    <a:pt x="82248" y="854960"/>
                    <a:pt x="64389" y="843054"/>
                  </a:cubicBezTo>
                  <a:cubicBezTo>
                    <a:pt x="46530" y="831148"/>
                    <a:pt x="29067" y="818051"/>
                    <a:pt x="19145" y="804954"/>
                  </a:cubicBezTo>
                  <a:cubicBezTo>
                    <a:pt x="9223" y="791857"/>
                    <a:pt x="-8636" y="777967"/>
                    <a:pt x="4858" y="764473"/>
                  </a:cubicBezTo>
                  <a:cubicBezTo>
                    <a:pt x="18352" y="750979"/>
                    <a:pt x="93758" y="739073"/>
                    <a:pt x="100108" y="723992"/>
                  </a:cubicBezTo>
                  <a:cubicBezTo>
                    <a:pt x="106458" y="708911"/>
                    <a:pt x="44149" y="689861"/>
                    <a:pt x="42958" y="673986"/>
                  </a:cubicBezTo>
                  <a:cubicBezTo>
                    <a:pt x="41767" y="658111"/>
                    <a:pt x="77089" y="649379"/>
                    <a:pt x="92964" y="628742"/>
                  </a:cubicBezTo>
                  <a:cubicBezTo>
                    <a:pt x="108839" y="608104"/>
                    <a:pt x="121539" y="573577"/>
                    <a:pt x="138208" y="550161"/>
                  </a:cubicBezTo>
                  <a:cubicBezTo>
                    <a:pt x="154877" y="526745"/>
                    <a:pt x="174721" y="512457"/>
                    <a:pt x="192977" y="488248"/>
                  </a:cubicBezTo>
                  <a:cubicBezTo>
                    <a:pt x="211233" y="464038"/>
                    <a:pt x="239014" y="432288"/>
                    <a:pt x="247745" y="404904"/>
                  </a:cubicBezTo>
                  <a:cubicBezTo>
                    <a:pt x="256476" y="377520"/>
                    <a:pt x="241395" y="348548"/>
                    <a:pt x="245364" y="323942"/>
                  </a:cubicBezTo>
                  <a:cubicBezTo>
                    <a:pt x="249333" y="299336"/>
                    <a:pt x="256477" y="264411"/>
                    <a:pt x="271558" y="257267"/>
                  </a:cubicBezTo>
                  <a:cubicBezTo>
                    <a:pt x="286639" y="250123"/>
                    <a:pt x="314024" y="289810"/>
                    <a:pt x="335852" y="281079"/>
                  </a:cubicBezTo>
                  <a:cubicBezTo>
                    <a:pt x="357680" y="272348"/>
                    <a:pt x="382287" y="217976"/>
                    <a:pt x="402527" y="204879"/>
                  </a:cubicBezTo>
                  <a:cubicBezTo>
                    <a:pt x="422767" y="191782"/>
                    <a:pt x="442214" y="206467"/>
                    <a:pt x="457295" y="202498"/>
                  </a:cubicBezTo>
                  <a:cubicBezTo>
                    <a:pt x="472376" y="198529"/>
                    <a:pt x="485870" y="192576"/>
                    <a:pt x="493014" y="181067"/>
                  </a:cubicBezTo>
                  <a:cubicBezTo>
                    <a:pt x="500158" y="169558"/>
                    <a:pt x="480314" y="143761"/>
                    <a:pt x="500158" y="133442"/>
                  </a:cubicBezTo>
                  <a:cubicBezTo>
                    <a:pt x="520002" y="123123"/>
                    <a:pt x="597393" y="125901"/>
                    <a:pt x="612077" y="119154"/>
                  </a:cubicBezTo>
                  <a:cubicBezTo>
                    <a:pt x="626761" y="112407"/>
                    <a:pt x="590645" y="111217"/>
                    <a:pt x="588264" y="92961"/>
                  </a:cubicBezTo>
                  <a:cubicBezTo>
                    <a:pt x="585883" y="74705"/>
                    <a:pt x="583105" y="24301"/>
                    <a:pt x="597789" y="9617"/>
                  </a:cubicBezTo>
                  <a:cubicBezTo>
                    <a:pt x="612473" y="-5068"/>
                    <a:pt x="649383" y="2870"/>
                    <a:pt x="676370" y="4854"/>
                  </a:cubicBezTo>
                  <a:cubicBezTo>
                    <a:pt x="703357" y="6838"/>
                    <a:pt x="744633" y="15570"/>
                    <a:pt x="759714" y="21523"/>
                  </a:cubicBezTo>
                  <a:cubicBezTo>
                    <a:pt x="774795" y="27476"/>
                    <a:pt x="762493" y="44145"/>
                    <a:pt x="766858" y="40573"/>
                  </a:cubicBezTo>
                  <a:cubicBezTo>
                    <a:pt x="771223" y="37001"/>
                    <a:pt x="761699" y="2076"/>
                    <a:pt x="785908" y="92"/>
                  </a:cubicBezTo>
                  <a:cubicBezTo>
                    <a:pt x="810117" y="-1892"/>
                    <a:pt x="912114" y="28667"/>
                    <a:pt x="912114" y="28667"/>
                  </a:cubicBezTo>
                  <a:cubicBezTo>
                    <a:pt x="943070" y="35811"/>
                    <a:pt x="959342" y="29063"/>
                    <a:pt x="971645" y="42954"/>
                  </a:cubicBezTo>
                  <a:cubicBezTo>
                    <a:pt x="983948" y="56845"/>
                    <a:pt x="974821" y="86611"/>
                    <a:pt x="985933" y="112011"/>
                  </a:cubicBezTo>
                  <a:cubicBezTo>
                    <a:pt x="997045" y="137411"/>
                    <a:pt x="1019270" y="171542"/>
                    <a:pt x="1038320" y="195354"/>
                  </a:cubicBezTo>
                  <a:cubicBezTo>
                    <a:pt x="1057370" y="219166"/>
                    <a:pt x="1081183" y="239408"/>
                    <a:pt x="1100233" y="254886"/>
                  </a:cubicBezTo>
                  <a:cubicBezTo>
                    <a:pt x="1119283" y="270364"/>
                    <a:pt x="1145476" y="276714"/>
                    <a:pt x="1152620" y="288223"/>
                  </a:cubicBezTo>
                  <a:cubicBezTo>
                    <a:pt x="1159764" y="299732"/>
                    <a:pt x="1142301" y="311639"/>
                    <a:pt x="1143095" y="323942"/>
                  </a:cubicBezTo>
                  <a:cubicBezTo>
                    <a:pt x="1143889" y="336245"/>
                    <a:pt x="1144683" y="346167"/>
                    <a:pt x="1157383" y="362042"/>
                  </a:cubicBezTo>
                  <a:cubicBezTo>
                    <a:pt x="1170083" y="377917"/>
                    <a:pt x="1213739" y="402126"/>
                    <a:pt x="1219295" y="419192"/>
                  </a:cubicBezTo>
                  <a:cubicBezTo>
                    <a:pt x="1224851" y="436258"/>
                    <a:pt x="1201039" y="458880"/>
                    <a:pt x="1190720" y="464436"/>
                  </a:cubicBezTo>
                  <a:cubicBezTo>
                    <a:pt x="1180401" y="469992"/>
                    <a:pt x="1159764" y="448163"/>
                    <a:pt x="1157383" y="452529"/>
                  </a:cubicBezTo>
                  <a:cubicBezTo>
                    <a:pt x="1155002" y="456895"/>
                    <a:pt x="1172861" y="476342"/>
                    <a:pt x="1176433" y="490629"/>
                  </a:cubicBezTo>
                  <a:cubicBezTo>
                    <a:pt x="1180005" y="504916"/>
                    <a:pt x="1181989" y="527935"/>
                    <a:pt x="1178814" y="538254"/>
                  </a:cubicBezTo>
                  <a:cubicBezTo>
                    <a:pt x="1175639" y="548573"/>
                    <a:pt x="1151827" y="542620"/>
                    <a:pt x="1157383" y="552542"/>
                  </a:cubicBezTo>
                  <a:cubicBezTo>
                    <a:pt x="1162939" y="562464"/>
                    <a:pt x="1203421" y="586277"/>
                    <a:pt x="1212152" y="597786"/>
                  </a:cubicBezTo>
                  <a:cubicBezTo>
                    <a:pt x="1220883" y="609295"/>
                    <a:pt x="1203023" y="613660"/>
                    <a:pt x="1209770" y="621598"/>
                  </a:cubicBezTo>
                  <a:cubicBezTo>
                    <a:pt x="1216517" y="629535"/>
                    <a:pt x="1245092" y="631520"/>
                    <a:pt x="1252633" y="645411"/>
                  </a:cubicBezTo>
                  <a:cubicBezTo>
                    <a:pt x="1260174" y="659302"/>
                    <a:pt x="1255411" y="690258"/>
                    <a:pt x="1255014" y="704942"/>
                  </a:cubicBezTo>
                  <a:cubicBezTo>
                    <a:pt x="1254617" y="719626"/>
                    <a:pt x="1253824" y="724389"/>
                    <a:pt x="1250252" y="733517"/>
                  </a:cubicBezTo>
                  <a:cubicBezTo>
                    <a:pt x="1246680" y="742645"/>
                    <a:pt x="1243902" y="756139"/>
                    <a:pt x="1233583" y="759711"/>
                  </a:cubicBezTo>
                  <a:cubicBezTo>
                    <a:pt x="1223264" y="763283"/>
                    <a:pt x="1200245" y="755742"/>
                    <a:pt x="1188339" y="754948"/>
                  </a:cubicBezTo>
                  <a:cubicBezTo>
                    <a:pt x="1176433" y="754154"/>
                    <a:pt x="1169686" y="745423"/>
                    <a:pt x="1162145" y="754948"/>
                  </a:cubicBezTo>
                  <a:cubicBezTo>
                    <a:pt x="1154604" y="764473"/>
                    <a:pt x="1144682" y="794239"/>
                    <a:pt x="1143095" y="812098"/>
                  </a:cubicBezTo>
                  <a:cubicBezTo>
                    <a:pt x="1141508" y="829957"/>
                    <a:pt x="1151826" y="849007"/>
                    <a:pt x="1152620" y="862104"/>
                  </a:cubicBezTo>
                  <a:cubicBezTo>
                    <a:pt x="1153414" y="875201"/>
                    <a:pt x="1147064" y="881154"/>
                    <a:pt x="1147858" y="890679"/>
                  </a:cubicBezTo>
                  <a:cubicBezTo>
                    <a:pt x="1148652" y="900204"/>
                    <a:pt x="1158574" y="908142"/>
                    <a:pt x="1157383" y="919254"/>
                  </a:cubicBezTo>
                  <a:cubicBezTo>
                    <a:pt x="1156192" y="930367"/>
                    <a:pt x="1151033" y="945845"/>
                    <a:pt x="1140714" y="957354"/>
                  </a:cubicBezTo>
                  <a:cubicBezTo>
                    <a:pt x="1130395" y="968863"/>
                    <a:pt x="1099836" y="976802"/>
                    <a:pt x="1095470" y="988311"/>
                  </a:cubicBezTo>
                  <a:cubicBezTo>
                    <a:pt x="1091104" y="999820"/>
                    <a:pt x="1114520" y="1012521"/>
                    <a:pt x="1114520" y="1026411"/>
                  </a:cubicBezTo>
                  <a:cubicBezTo>
                    <a:pt x="1114520" y="1040301"/>
                    <a:pt x="1106979" y="1063717"/>
                    <a:pt x="1095470" y="1071654"/>
                  </a:cubicBezTo>
                  <a:cubicBezTo>
                    <a:pt x="1083961" y="1079592"/>
                    <a:pt x="1056973" y="1070067"/>
                    <a:pt x="1045464" y="1074036"/>
                  </a:cubicBezTo>
                  <a:cubicBezTo>
                    <a:pt x="1033955" y="1078005"/>
                    <a:pt x="1033955" y="1086339"/>
                    <a:pt x="1026414" y="1095467"/>
                  </a:cubicBezTo>
                  <a:cubicBezTo>
                    <a:pt x="1018873" y="1104595"/>
                    <a:pt x="1012126" y="1125232"/>
                    <a:pt x="1000220" y="1128804"/>
                  </a:cubicBezTo>
                  <a:cubicBezTo>
                    <a:pt x="988314" y="1132376"/>
                    <a:pt x="965296" y="1112136"/>
                    <a:pt x="954977" y="1116898"/>
                  </a:cubicBezTo>
                  <a:cubicBezTo>
                    <a:pt x="944658" y="1121660"/>
                    <a:pt x="939102" y="1142695"/>
                    <a:pt x="938308" y="1157379"/>
                  </a:cubicBezTo>
                  <a:cubicBezTo>
                    <a:pt x="937514" y="1172063"/>
                    <a:pt x="955770" y="1192701"/>
                    <a:pt x="950214" y="1205004"/>
                  </a:cubicBezTo>
                  <a:cubicBezTo>
                    <a:pt x="944658" y="1217307"/>
                    <a:pt x="919654" y="1222864"/>
                    <a:pt x="904970" y="1231198"/>
                  </a:cubicBezTo>
                  <a:cubicBezTo>
                    <a:pt x="890286" y="1239532"/>
                    <a:pt x="877586" y="1253027"/>
                    <a:pt x="862108" y="1255011"/>
                  </a:cubicBezTo>
                  <a:cubicBezTo>
                    <a:pt x="846630" y="1256995"/>
                    <a:pt x="825199" y="1252232"/>
                    <a:pt x="812102" y="1243104"/>
                  </a:cubicBezTo>
                  <a:cubicBezTo>
                    <a:pt x="799005" y="1233976"/>
                    <a:pt x="793052" y="1210561"/>
                    <a:pt x="783527" y="1200242"/>
                  </a:cubicBezTo>
                  <a:cubicBezTo>
                    <a:pt x="774002" y="1189923"/>
                    <a:pt x="754952" y="1181192"/>
                    <a:pt x="754952" y="1181192"/>
                  </a:cubicBezTo>
                  <a:cubicBezTo>
                    <a:pt x="737093" y="1169683"/>
                    <a:pt x="698595" y="1138727"/>
                    <a:pt x="676370" y="1131186"/>
                  </a:cubicBezTo>
                  <a:cubicBezTo>
                    <a:pt x="654145" y="1123645"/>
                    <a:pt x="640255" y="1137536"/>
                    <a:pt x="621602" y="1135948"/>
                  </a:cubicBezTo>
                  <a:cubicBezTo>
                    <a:pt x="602949" y="1134361"/>
                    <a:pt x="581121" y="1126424"/>
                    <a:pt x="564452" y="1121661"/>
                  </a:cubicBezTo>
                  <a:cubicBezTo>
                    <a:pt x="547783" y="1116899"/>
                    <a:pt x="529923" y="1121660"/>
                    <a:pt x="521589" y="1107373"/>
                  </a:cubicBezTo>
                  <a:cubicBezTo>
                    <a:pt x="513255" y="1093086"/>
                    <a:pt x="525954" y="1048636"/>
                    <a:pt x="514445" y="1035936"/>
                  </a:cubicBezTo>
                  <a:cubicBezTo>
                    <a:pt x="502936" y="1023236"/>
                    <a:pt x="472377" y="1036729"/>
                    <a:pt x="452533" y="1031173"/>
                  </a:cubicBezTo>
                  <a:cubicBezTo>
                    <a:pt x="432689" y="1025617"/>
                    <a:pt x="407686" y="1011726"/>
                    <a:pt x="395383" y="1002598"/>
                  </a:cubicBezTo>
                  <a:cubicBezTo>
                    <a:pt x="383080" y="993470"/>
                    <a:pt x="378714" y="976404"/>
                    <a:pt x="378714" y="976404"/>
                  </a:cubicBezTo>
                  <a:cubicBezTo>
                    <a:pt x="369189" y="961323"/>
                    <a:pt x="352917" y="923224"/>
                    <a:pt x="338233" y="912111"/>
                  </a:cubicBezTo>
                  <a:cubicBezTo>
                    <a:pt x="323549" y="900999"/>
                    <a:pt x="300530" y="917270"/>
                    <a:pt x="290608" y="909729"/>
                  </a:cubicBezTo>
                  <a:cubicBezTo>
                    <a:pt x="280686" y="902188"/>
                    <a:pt x="295767" y="868057"/>
                    <a:pt x="283464" y="859723"/>
                  </a:cubicBezTo>
                  <a:close/>
                </a:path>
              </a:pathLst>
            </a:custGeom>
            <a:blipFill dpi="0" rotWithShape="1">
              <a:blip r:embed="rId2">
                <a:alphaModFix amt="80000"/>
                <a:duotone>
                  <a:prstClr val="black"/>
                  <a:srgbClr val="FFFF00">
                    <a:tint val="45000"/>
                    <a:satMod val="400000"/>
                  </a:srgb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Cement/>
                        </a14:imgEffect>
                        <a14:imgEffect>
                          <a14:sharpenSoften amount="50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</a:extLst>
              </a:blip>
              <a:srcRect/>
              <a:tile tx="0" ty="0" sx="100000" sy="100000" flip="none" algn="tl"/>
            </a:blipFill>
            <a:ln>
              <a:solidFill>
                <a:srgbClr val="A0A04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3529796A-F003-4598-96A5-F678DAE42860}"/>
                </a:ext>
              </a:extLst>
            </p:cNvPr>
            <p:cNvSpPr txBox="1"/>
            <p:nvPr/>
          </p:nvSpPr>
          <p:spPr>
            <a:xfrm>
              <a:off x="4667154" y="2269925"/>
              <a:ext cx="1478716" cy="33855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chemeClr val="bg1">
                  <a:alpha val="40000"/>
                </a:schemeClr>
              </a:outerShdw>
            </a:effectLst>
          </p:spPr>
          <p:txBody>
            <a:bodyPr wrap="square" rtlCol="0">
              <a:spAutoFit/>
            </a:bodyPr>
            <a:lstStyle/>
            <a:p>
              <a:pPr marL="0" marR="0" lvl="0" indent="0" algn="ct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CYP</a:t>
              </a:r>
              <a:r>
                <a:rPr kumimoji="0" lang="de-DE" sz="5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 </a:t>
              </a: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3A4</a:t>
              </a:r>
            </a:p>
          </p:txBody>
        </p:sp>
      </p:grpSp>
      <p:sp>
        <p:nvSpPr>
          <p:cNvPr id="68" name="Textfeld 85">
            <a:extLst>
              <a:ext uri="{FF2B5EF4-FFF2-40B4-BE49-F238E27FC236}">
                <a16:creationId xmlns:a16="http://schemas.microsoft.com/office/drawing/2014/main" id="{50FF466E-8DF8-43C2-B89B-AF0A7B2601C5}"/>
              </a:ext>
            </a:extLst>
          </p:cNvPr>
          <p:cNvSpPr txBox="1"/>
          <p:nvPr/>
        </p:nvSpPr>
        <p:spPr>
          <a:xfrm>
            <a:off x="596346" y="1761401"/>
            <a:ext cx="1785754" cy="292388"/>
          </a:xfrm>
          <a:prstGeom prst="rect">
            <a:avLst/>
          </a:prstGeom>
          <a:noFill/>
          <a:effectLst/>
        </p:spPr>
        <p:txBody>
          <a:bodyPr wrap="square" rIns="0" bIns="0" rtlCol="0" anchor="ctr">
            <a:spAutoFit/>
          </a:bodyPr>
          <a:lstStyle/>
          <a:p>
            <a:pPr marL="0" marR="0" lvl="0" indent="0" algn="r" defTabSz="12214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rPr>
              <a:t>Carbamazepine</a:t>
            </a:r>
            <a:endParaRPr kumimoji="0" lang="de-DE" sz="1600" b="1" i="0" u="none" strike="noStrike" kern="0" cap="none" spc="0" normalizeH="0" baseline="0" noProof="0" dirty="0">
              <a:ln>
                <a:noFill/>
              </a:ln>
              <a:solidFill>
                <a:srgbClr val="10384F"/>
              </a:solidFill>
              <a:effectLst/>
              <a:uLnTx/>
              <a:uFillTx/>
              <a:latin typeface="Arial"/>
              <a:cs typeface="Calibri" panose="020F0502020204030204" pitchFamily="34" charset="0"/>
            </a:endParaRPr>
          </a:p>
        </p:txBody>
      </p:sp>
      <p:cxnSp>
        <p:nvCxnSpPr>
          <p:cNvPr id="92" name="Gerade Verbindung mit Pfeil 142">
            <a:extLst>
              <a:ext uri="{FF2B5EF4-FFF2-40B4-BE49-F238E27FC236}">
                <a16:creationId xmlns:a16="http://schemas.microsoft.com/office/drawing/2014/main" id="{84ED9C60-9627-4B93-92C1-7FDF9D8F45CA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2159713" y="2060139"/>
            <a:ext cx="497655" cy="156264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3" name="Gerade Verbindung mit Pfeil 142">
            <a:extLst>
              <a:ext uri="{FF2B5EF4-FFF2-40B4-BE49-F238E27FC236}">
                <a16:creationId xmlns:a16="http://schemas.microsoft.com/office/drawing/2014/main" id="{07AEED44-F50E-43CD-A8EB-B2D4494ACE1C}"/>
              </a:ext>
            </a:extLst>
          </p:cNvPr>
          <p:cNvCxnSpPr>
            <a:cxnSpLocks/>
          </p:cNvCxnSpPr>
          <p:nvPr/>
        </p:nvCxnSpPr>
        <p:spPr>
          <a:xfrm>
            <a:off x="2156615" y="2060139"/>
            <a:ext cx="4211636" cy="2344872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8A96EBF3-887E-4E23-BC0F-246AEE2D44B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1537286" y="2659155"/>
            <a:ext cx="4830965" cy="1745856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89AC0BCD-9B85-417C-86DD-31F6D26CD7CA}"/>
              </a:ext>
            </a:extLst>
          </p:cNvPr>
          <p:cNvCxnSpPr>
            <a:cxnSpLocks/>
            <a:endCxn id="244" idx="3"/>
          </p:cNvCxnSpPr>
          <p:nvPr/>
        </p:nvCxnSpPr>
        <p:spPr>
          <a:xfrm>
            <a:off x="2501683" y="1493182"/>
            <a:ext cx="155685" cy="2129599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44" name="Gleichschenkliges Dreieck 243">
            <a:extLst>
              <a:ext uri="{FF2B5EF4-FFF2-40B4-BE49-F238E27FC236}">
                <a16:creationId xmlns:a16="http://schemas.microsoft.com/office/drawing/2014/main" id="{F387589C-E349-4DAC-8146-D780AB632BC4}"/>
              </a:ext>
            </a:extLst>
          </p:cNvPr>
          <p:cNvSpPr/>
          <p:nvPr/>
        </p:nvSpPr>
        <p:spPr>
          <a:xfrm rot="9020490">
            <a:off x="2630089" y="3615706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Gleichschenkliges Dreieck 252">
            <a:extLst>
              <a:ext uri="{FF2B5EF4-FFF2-40B4-BE49-F238E27FC236}">
                <a16:creationId xmlns:a16="http://schemas.microsoft.com/office/drawing/2014/main" id="{D75756B5-F1D7-4970-8235-9450C3BB75A8}"/>
              </a:ext>
            </a:extLst>
          </p:cNvPr>
          <p:cNvSpPr/>
          <p:nvPr/>
        </p:nvSpPr>
        <p:spPr>
          <a:xfrm rot="12500572">
            <a:off x="2301776" y="1733598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rade Verbindung mit Pfeil 107">
            <a:extLst>
              <a:ext uri="{FF2B5EF4-FFF2-40B4-BE49-F238E27FC236}">
                <a16:creationId xmlns:a16="http://schemas.microsoft.com/office/drawing/2014/main" id="{7D07BA42-CA0B-4872-A6F5-88E18BF45201}"/>
              </a:ext>
            </a:extLst>
          </p:cNvPr>
          <p:cNvCxnSpPr>
            <a:cxnSpLocks/>
          </p:cNvCxnSpPr>
          <p:nvPr/>
        </p:nvCxnSpPr>
        <p:spPr>
          <a:xfrm flipH="1">
            <a:off x="2376650" y="1488580"/>
            <a:ext cx="129908" cy="258634"/>
          </a:xfrm>
          <a:prstGeom prst="straightConnector1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0" name="Gleichschenkliges Dreieck 252">
            <a:extLst>
              <a:ext uri="{FF2B5EF4-FFF2-40B4-BE49-F238E27FC236}">
                <a16:creationId xmlns:a16="http://schemas.microsoft.com/office/drawing/2014/main" id="{C57BCDDB-579F-4F27-9C24-60F05BC17FB4}"/>
              </a:ext>
            </a:extLst>
          </p:cNvPr>
          <p:cNvSpPr/>
          <p:nvPr/>
        </p:nvSpPr>
        <p:spPr>
          <a:xfrm rot="7070402">
            <a:off x="4153142" y="4077347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leichschenkliges Dreieck 276">
            <a:extLst>
              <a:ext uri="{FF2B5EF4-FFF2-40B4-BE49-F238E27FC236}">
                <a16:creationId xmlns:a16="http://schemas.microsoft.com/office/drawing/2014/main" id="{D7FAA8E7-A924-4F21-98D1-078B92D34E01}"/>
              </a:ext>
            </a:extLst>
          </p:cNvPr>
          <p:cNvSpPr/>
          <p:nvPr/>
        </p:nvSpPr>
        <p:spPr>
          <a:xfrm rot="6653607">
            <a:off x="6358931" y="4370952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Gerade Verbindung mit Pfeil 111">
            <a:extLst>
              <a:ext uri="{FF2B5EF4-FFF2-40B4-BE49-F238E27FC236}">
                <a16:creationId xmlns:a16="http://schemas.microsoft.com/office/drawing/2014/main" id="{7854DC59-44F2-4CC9-9B92-B9A2DF0A9599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2496811" y="1165304"/>
            <a:ext cx="5752294" cy="779431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35" name="Gleichschenkliges Dreieck 259">
            <a:extLst>
              <a:ext uri="{FF2B5EF4-FFF2-40B4-BE49-F238E27FC236}">
                <a16:creationId xmlns:a16="http://schemas.microsoft.com/office/drawing/2014/main" id="{B4A4A427-3DC5-489E-BAF2-660A57CC0AAA}"/>
              </a:ext>
            </a:extLst>
          </p:cNvPr>
          <p:cNvSpPr/>
          <p:nvPr/>
        </p:nvSpPr>
        <p:spPr>
          <a:xfrm rot="15688735">
            <a:off x="2392938" y="1890126"/>
            <a:ext cx="108000" cy="108000"/>
          </a:xfrm>
          <a:prstGeom prst="triangle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Gerade Verbindung mit Pfeil 142">
            <a:extLst>
              <a:ext uri="{FF2B5EF4-FFF2-40B4-BE49-F238E27FC236}">
                <a16:creationId xmlns:a16="http://schemas.microsoft.com/office/drawing/2014/main" id="{D756DE5F-91B3-4242-AC21-1F6296FE0CE4}"/>
              </a:ext>
            </a:extLst>
          </p:cNvPr>
          <p:cNvCxnSpPr>
            <a:cxnSpLocks/>
          </p:cNvCxnSpPr>
          <p:nvPr/>
        </p:nvCxnSpPr>
        <p:spPr>
          <a:xfrm flipV="1">
            <a:off x="2186218" y="1555020"/>
            <a:ext cx="116987" cy="252341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42" name="Gleichschenkliges Dreieck 252">
            <a:extLst>
              <a:ext uri="{FF2B5EF4-FFF2-40B4-BE49-F238E27FC236}">
                <a16:creationId xmlns:a16="http://schemas.microsoft.com/office/drawing/2014/main" id="{29E4E807-5A55-4E70-BF21-80D6599CBFF5}"/>
              </a:ext>
            </a:extLst>
          </p:cNvPr>
          <p:cNvSpPr/>
          <p:nvPr/>
        </p:nvSpPr>
        <p:spPr>
          <a:xfrm rot="1514955">
            <a:off x="2257880" y="1482710"/>
            <a:ext cx="108000" cy="108000"/>
          </a:xfrm>
          <a:prstGeom prst="triangle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Gerade Verbindung mit Pfeil 4">
            <a:extLst>
              <a:ext uri="{FF2B5EF4-FFF2-40B4-BE49-F238E27FC236}">
                <a16:creationId xmlns:a16="http://schemas.microsoft.com/office/drawing/2014/main" id="{029B5047-0E4B-4552-A84F-C40E2AE27D02}"/>
              </a:ext>
            </a:extLst>
          </p:cNvPr>
          <p:cNvCxnSpPr>
            <a:cxnSpLocks/>
            <a:stCxn id="84" idx="2"/>
            <a:endCxn id="135" idx="3"/>
          </p:cNvCxnSpPr>
          <p:nvPr/>
        </p:nvCxnSpPr>
        <p:spPr>
          <a:xfrm flipH="1">
            <a:off x="2500342" y="1003811"/>
            <a:ext cx="380385" cy="93231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haredContentType xmlns="Microsoft.SharePoint.Taxonomy.ContentTypeSync" SourceId="7bc43322-b630-4bac-8b27-31def233d1d0" ContentTypeId="0x0101" PreviousValue="false"/>
</file>

<file path=customXml/itemProps1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Andre Dallmann</cp:lastModifiedBy>
  <cp:revision>3</cp:revision>
  <dcterms:created xsi:type="dcterms:W3CDTF">2020-12-07T14:12:34Z</dcterms:created>
  <dcterms:modified xsi:type="dcterms:W3CDTF">2022-05-23T08:30:04Z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