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82015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  <a:srgbClr val="ACACAC"/>
    <a:srgbClr val="404040"/>
    <a:srgbClr val="FF6600"/>
    <a:srgbClr val="FF9F3F"/>
    <a:srgbClr val="C46200"/>
    <a:srgbClr val="FFE07D"/>
    <a:srgbClr val="6C3600"/>
    <a:srgbClr val="663300"/>
    <a:srgbClr val="9A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3AE43-BFD1-453C-9FA7-1AE07BCC4954}" v="829" dt="2021-10-15T12:09:2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94E3AE43-BFD1-453C-9FA7-1AE07BCC4954}"/>
    <pc:docChg chg="undo redo custSel addSld delSld modSld">
      <pc:chgData name="Sebastian Frechen" userId="c721ceb4-2a39-46ae-985c-72edadf23741" providerId="ADAL" clId="{94E3AE43-BFD1-453C-9FA7-1AE07BCC4954}" dt="2021-10-15T12:06:17.316" v="2214" actId="47"/>
      <pc:docMkLst>
        <pc:docMk/>
      </pc:docMkLst>
      <pc:sldChg chg="addSp delSp modSp del mod">
        <pc:chgData name="Sebastian Frechen" userId="c721ceb4-2a39-46ae-985c-72edadf23741" providerId="ADAL" clId="{94E3AE43-BFD1-453C-9FA7-1AE07BCC4954}" dt="2021-10-15T11:53:18.158" v="2066" actId="47"/>
        <pc:sldMkLst>
          <pc:docMk/>
          <pc:sldMk cId="596845545" sldId="256"/>
        </pc:sldMkLst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1:47:48.662" v="1580" actId="207"/>
          <ac:spMkLst>
            <pc:docMk/>
            <pc:sldMk cId="596845545" sldId="256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2" creationId="{FA22B158-3232-49A3-969D-78DCC4F104EE}"/>
          </ac:spMkLst>
        </pc:spChg>
        <pc:spChg chg="mod or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5" creationId="{DDFB41D9-007C-4F4B-A2B1-A4E8BD4AA517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" creationId="{14E566EF-9331-4CFD-A4AA-D0805C7F3E71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" creationId="{8DD4485F-4723-489E-942E-3D1CE6E8D4C0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" creationId="{9527A958-F169-4F68-BD90-DEE1B78293C9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0" creationId="{6FC194E9-193F-4966-B2B1-34D8562C235D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2" creationId="{C64E458A-5802-46B6-8E40-3517FEA9225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8" creationId="{EEA5CF98-E33A-45BB-9C35-B86FF85DD956}"/>
          </ac:spMkLst>
        </pc:spChg>
        <pc:spChg chg="del mod">
          <ac:chgData name="Sebastian Frechen" userId="c721ceb4-2a39-46ae-985c-72edadf23741" providerId="ADAL" clId="{94E3AE43-BFD1-453C-9FA7-1AE07BCC4954}" dt="2021-10-15T11:30:16.960" v="1059" actId="478"/>
          <ac:spMkLst>
            <pc:docMk/>
            <pc:sldMk cId="596845545" sldId="256"/>
            <ac:spMk id="39" creationId="{6343DE18-9D17-45CD-84DA-DF0C706DD841}"/>
          </ac:spMkLst>
        </pc:spChg>
        <pc:spChg chg="del mod">
          <ac:chgData name="Sebastian Frechen" userId="c721ceb4-2a39-46ae-985c-72edadf23741" providerId="ADAL" clId="{94E3AE43-BFD1-453C-9FA7-1AE07BCC4954}" dt="2021-10-15T11:30:15.021" v="1058" actId="478"/>
          <ac:spMkLst>
            <pc:docMk/>
            <pc:sldMk cId="596845545" sldId="256"/>
            <ac:spMk id="41" creationId="{70190236-04C8-4DE6-8D6D-8F14C49343D2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47" creationId="{CF9DE7CB-26A3-402F-9557-51EE71316595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4" creationId="{8A9FA013-E411-49B6-8C68-A30AE0E5B685}"/>
          </ac:spMkLst>
        </pc:spChg>
        <pc:spChg chg="del mod">
          <ac:chgData name="Sebastian Frechen" userId="c721ceb4-2a39-46ae-985c-72edadf23741" providerId="ADAL" clId="{94E3AE43-BFD1-453C-9FA7-1AE07BCC4954}" dt="2021-10-15T11:30:11.537" v="1057" actId="478"/>
          <ac:spMkLst>
            <pc:docMk/>
            <pc:sldMk cId="596845545" sldId="256"/>
            <ac:spMk id="115" creationId="{E4549831-95F1-41B7-A6C8-3E506CE5D392}"/>
          </ac:spMkLst>
        </pc:spChg>
        <pc:spChg chg="del mod">
          <ac:chgData name="Sebastian Frechen" userId="c721ceb4-2a39-46ae-985c-72edadf23741" providerId="ADAL" clId="{94E3AE43-BFD1-453C-9FA7-1AE07BCC4954}" dt="2021-10-15T10:52:55.516" v="17" actId="478"/>
          <ac:spMkLst>
            <pc:docMk/>
            <pc:sldMk cId="596845545" sldId="256"/>
            <ac:spMk id="117" creationId="{5057D939-02E7-4ACE-883B-1A181583A9D8}"/>
          </ac:spMkLst>
        </pc:spChg>
        <pc:spChg chg="del">
          <ac:chgData name="Sebastian Frechen" userId="c721ceb4-2a39-46ae-985c-72edadf23741" providerId="ADAL" clId="{94E3AE43-BFD1-453C-9FA7-1AE07BCC4954}" dt="2021-10-15T10:51:54.118" v="0" actId="478"/>
          <ac:spMkLst>
            <pc:docMk/>
            <pc:sldMk cId="596845545" sldId="256"/>
            <ac:spMk id="118" creationId="{78D3FCCD-9F99-40D4-BA30-AFCF9EA1A464}"/>
          </ac:spMkLst>
        </pc:spChg>
        <pc:spChg chg="del mod">
          <ac:chgData name="Sebastian Frechen" userId="c721ceb4-2a39-46ae-985c-72edadf23741" providerId="ADAL" clId="{94E3AE43-BFD1-453C-9FA7-1AE07BCC4954}" dt="2021-10-15T11:14:14.826" v="565" actId="478"/>
          <ac:spMkLst>
            <pc:docMk/>
            <pc:sldMk cId="596845545" sldId="256"/>
            <ac:spMk id="119" creationId="{00B98971-775B-4914-BB7F-AAA1D16808A7}"/>
          </ac:spMkLst>
        </pc:spChg>
        <pc:spChg chg="add del mod">
          <ac:chgData name="Sebastian Frechen" userId="c721ceb4-2a39-46ae-985c-72edadf23741" providerId="ADAL" clId="{94E3AE43-BFD1-453C-9FA7-1AE07BCC4954}" dt="2021-10-15T10:53:51.145" v="32" actId="478"/>
          <ac:spMkLst>
            <pc:docMk/>
            <pc:sldMk cId="596845545" sldId="256"/>
            <ac:spMk id="120" creationId="{166C14A8-D673-4D16-9ADA-39382C0C0104}"/>
          </ac:spMkLst>
        </pc:spChg>
        <pc:spChg chg="add del mod">
          <ac:chgData name="Sebastian Frechen" userId="c721ceb4-2a39-46ae-985c-72edadf23741" providerId="ADAL" clId="{94E3AE43-BFD1-453C-9FA7-1AE07BCC4954}" dt="2021-10-15T11:06:00.732" v="330" actId="478"/>
          <ac:spMkLst>
            <pc:docMk/>
            <pc:sldMk cId="596845545" sldId="256"/>
            <ac:spMk id="162" creationId="{D25312DB-05C4-4C08-850D-E9B769A888B0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4" creationId="{722A62C7-29A1-46F1-89A2-8167B22DFFC8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9" creationId="{13CE5D45-F5A0-4B6C-AB47-A062A6063995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3" creationId="{7B14D23B-A10A-48E9-B0CB-0C732D3E81CE}"/>
          </ac:spMkLst>
        </pc:spChg>
        <pc:spChg chg="add del mod">
          <ac:chgData name="Sebastian Frechen" userId="c721ceb4-2a39-46ae-985c-72edadf23741" providerId="ADAL" clId="{94E3AE43-BFD1-453C-9FA7-1AE07BCC4954}" dt="2021-10-15T11:14:59.168" v="587" actId="478"/>
          <ac:spMkLst>
            <pc:docMk/>
            <pc:sldMk cId="596845545" sldId="256"/>
            <ac:spMk id="174" creationId="{20C2A0C3-F20F-4057-A6DD-FEEE6F361471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6" creationId="{DD4166F6-EAD1-434F-9300-07E47EB0524F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7" creationId="{1B39F71B-D983-416F-97FA-B7033D47290B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8" creationId="{0F0802D3-60CE-4A0D-A920-213FE7B09DC9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1:29:11.724" v="1042" actId="478"/>
          <ac:spMkLst>
            <pc:docMk/>
            <pc:sldMk cId="596845545" sldId="256"/>
            <ac:spMk id="184" creationId="{C82E01AF-8F01-43C3-A99B-1AE392AFD6B2}"/>
          </ac:spMkLst>
        </pc:spChg>
        <pc:spChg chg="add del mod">
          <ac:chgData name="Sebastian Frechen" userId="c721ceb4-2a39-46ae-985c-72edadf23741" providerId="ADAL" clId="{94E3AE43-BFD1-453C-9FA7-1AE07BCC4954}" dt="2021-10-15T11:41:18.976" v="1479" actId="478"/>
          <ac:spMkLst>
            <pc:docMk/>
            <pc:sldMk cId="596845545" sldId="256"/>
            <ac:spMk id="187" creationId="{1213F4AC-2787-4E12-AA35-ED97F99DB71E}"/>
          </ac:spMkLst>
        </pc:spChg>
        <pc:spChg chg="add del mod ord">
          <ac:chgData name="Sebastian Frechen" userId="c721ceb4-2a39-46ae-985c-72edadf23741" providerId="ADAL" clId="{94E3AE43-BFD1-453C-9FA7-1AE07BCC4954}" dt="2021-10-15T11:51:49.587" v="2054" actId="478"/>
          <ac:spMkLst>
            <pc:docMk/>
            <pc:sldMk cId="596845545" sldId="256"/>
            <ac:spMk id="190" creationId="{FD7B21A7-5C2C-4616-B13D-304C4A2DFA9F}"/>
          </ac:spMkLst>
        </pc:spChg>
        <pc:spChg chg="add del mod">
          <ac:chgData name="Sebastian Frechen" userId="c721ceb4-2a39-46ae-985c-72edadf23741" providerId="ADAL" clId="{94E3AE43-BFD1-453C-9FA7-1AE07BCC4954}" dt="2021-10-15T11:51:06.332" v="2031"/>
          <ac:spMkLst>
            <pc:docMk/>
            <pc:sldMk cId="596845545" sldId="256"/>
            <ac:spMk id="191" creationId="{8B103FDE-1B16-4C19-8F65-26B1A2216226}"/>
          </ac:spMkLst>
        </pc:spChg>
        <pc:spChg chg="add del mod">
          <ac:chgData name="Sebastian Frechen" userId="c721ceb4-2a39-46ae-985c-72edadf23741" providerId="ADAL" clId="{94E3AE43-BFD1-453C-9FA7-1AE07BCC4954}" dt="2021-10-15T11:51:46.666" v="2051"/>
          <ac:spMkLst>
            <pc:docMk/>
            <pc:sldMk cId="596845545" sldId="256"/>
            <ac:spMk id="193" creationId="{EDCB064C-ADC6-495A-8E22-EC118EA1B375}"/>
          </ac:spMkLst>
        </pc:s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37" creationId="{DB04F572-54C7-4DDD-9329-24F4AC718D2F}"/>
          </ac:grpSpMkLst>
        </pc:grpChg>
        <pc:grpChg chg="mo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2" creationId="{8261EF90-D493-4A2A-9748-A153F9D1CBFE}"/>
          </ac:grpSpMkLst>
        </pc:grpChg>
        <pc:grpChg chg="add mod or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63" creationId="{31AA0BCE-A75B-467D-9A95-70A6DDEA8365}"/>
          </ac:grpSpMkLst>
        </pc:grpChg>
        <pc:grpChg chg="add del mod">
          <ac:chgData name="Sebastian Frechen" userId="c721ceb4-2a39-46ae-985c-72edadf23741" providerId="ADAL" clId="{94E3AE43-BFD1-453C-9FA7-1AE07BCC4954}" dt="2021-10-15T11:15:58.736" v="608" actId="165"/>
          <ac:grpSpMkLst>
            <pc:docMk/>
            <pc:sldMk cId="596845545" sldId="256"/>
            <ac:grpSpMk id="175" creationId="{DEF86907-DE20-4CAD-9413-E33FAF7A64D9}"/>
          </ac:grpSpMkLst>
        </pc:grpChg>
        <pc:grpChg chg="add mod topLvl">
          <ac:chgData name="Sebastian Frechen" userId="c721ceb4-2a39-46ae-985c-72edadf23741" providerId="ADAL" clId="{94E3AE43-BFD1-453C-9FA7-1AE07BCC4954}" dt="2021-10-15T11:42:38.059" v="1514" actId="1076"/>
          <ac:grpSpMkLst>
            <pc:docMk/>
            <pc:sldMk cId="596845545" sldId="256"/>
            <ac:grpSpMk id="185" creationId="{57224A2E-51C5-4406-9BBF-CCEB32684E2B}"/>
          </ac:grpSpMkLst>
        </pc:grpChg>
        <pc:grpChg chg="add del 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86" creationId="{A32A2B4C-33B7-4F4D-85DF-8CF808C53613}"/>
          </ac:grpSpMkLst>
        </pc:grpChg>
        <pc:picChg chg="del mod topLvl modCrop">
          <ac:chgData name="Sebastian Frechen" userId="c721ceb4-2a39-46ae-985c-72edadf23741" providerId="ADAL" clId="{94E3AE43-BFD1-453C-9FA7-1AE07BCC4954}" dt="2021-10-15T11:41:20.659" v="1480" actId="478"/>
          <ac:picMkLst>
            <pc:docMk/>
            <pc:sldMk cId="596845545" sldId="256"/>
            <ac:picMk id="8" creationId="{4D839450-DB83-4377-8942-7B4E935A35B3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0" creationId="{DFB7B39B-7D44-464E-9E40-FC8D7AAFFEE6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2" creationId="{14AD658C-DD7B-40EF-8287-68224B442206}"/>
          </ac:picMkLst>
        </pc:picChg>
        <pc:picChg chg="add mod ord modCrop">
          <ac:chgData name="Sebastian Frechen" userId="c721ceb4-2a39-46ae-985c-72edadf23741" providerId="ADAL" clId="{94E3AE43-BFD1-453C-9FA7-1AE07BCC4954}" dt="2021-10-15T11:50:28.151" v="2026" actId="166"/>
          <ac:picMkLst>
            <pc:docMk/>
            <pc:sldMk cId="596845545" sldId="256"/>
            <ac:picMk id="189" creationId="{AEC20FAF-3A61-42E4-B89B-AFEB3925D46E}"/>
          </ac:picMkLst>
        </pc:picChg>
        <pc:picChg chg="add del mod">
          <ac:chgData name="Sebastian Frechen" userId="c721ceb4-2a39-46ae-985c-72edadf23741" providerId="ADAL" clId="{94E3AE43-BFD1-453C-9FA7-1AE07BCC4954}" dt="2021-10-15T11:51:20.827" v="2043"/>
          <ac:picMkLst>
            <pc:docMk/>
            <pc:sldMk cId="596845545" sldId="256"/>
            <ac:picMk id="192" creationId="{E3FA5B5B-8123-495A-B663-47D17C8252FF}"/>
          </ac:picMkLst>
        </pc:picChg>
        <pc:picChg chg="add mod">
          <ac:chgData name="Sebastian Frechen" userId="c721ceb4-2a39-46ae-985c-72edadf23741" providerId="ADAL" clId="{94E3AE43-BFD1-453C-9FA7-1AE07BCC4954}" dt="2021-10-15T11:52:01.368" v="2059" actId="1037"/>
          <ac:picMkLst>
            <pc:docMk/>
            <pc:sldMk cId="596845545" sldId="256"/>
            <ac:picMk id="194" creationId="{87206C4B-F9B6-475E-BF15-D3CE6E343347}"/>
          </ac:picMkLst>
        </pc:pic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0" creationId="{3DA8F2BB-7EB6-433C-A5D3-7C6694363F0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2" creationId="{6F4416BB-3540-4725-9986-8A0A824E5FCF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6" creationId="{35E88F3A-5E56-4D22-84D7-7290C6253393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8" creationId="{6903367C-E167-4DB7-AEB3-E282A170E82C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2" creationId="{280FC010-7213-4023-AFC1-5C53D76AC704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6" creationId="{2FDCF3BA-1A04-413E-A08E-9D291FB993F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9" creationId="{76A2894D-A4BC-4214-A5D9-F01767580E6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2" creationId="{2D529645-77A2-4659-9AC1-281D6F059889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7" creationId="{50932A09-70BB-44E0-8F78-84000E25EAB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0" creationId="{62151AE7-5A57-4B67-9782-0C5DC65680ED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7" creationId="{3AFAB6B2-F607-40EF-943B-3FDDA8A9D41B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0" creationId="{FAA1B3D8-C483-44D8-8F79-C6C2C9D04C8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3" creationId="{511C9E0A-5E22-46D5-A98B-7168B5A7ADD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6" creationId="{A707EB5E-E184-4ECD-819F-815619B6F5B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9" creationId="{47FBFFB5-80D9-458D-84D5-DC6D2982A7A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2" creationId="{2C754ADF-4FF2-4B63-BE96-C07B75F6B047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5" creationId="{89C8E44C-BCFC-4011-AB9A-35C41B7C600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8" creationId="{02528F50-893F-47CD-8F60-47CC07C88FA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1" creationId="{88392A1F-A6A1-4FEA-A757-74B9EE1735CC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4" creationId="{6E8C76E1-2C25-4A3E-BA31-1C0E7594EF0B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7" creationId="{3012ADE5-99DD-420E-B4FF-F22FF2429DB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0" creationId="{FE16AFA6-F72E-4132-9F8C-63C4CC4FB119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3" creationId="{1F4A7810-326D-4E63-8073-D036AC05A09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6" creationId="{8B8F68AE-5BB5-4DD8-9F82-17B27CE80A05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0" creationId="{6131F0AD-6B78-4F3D-92DB-4A2BE928741A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3" creationId="{E675B307-D1E7-4FC1-8820-6CE4C66E1B8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6" creationId="{76DA89E1-0DB8-47B3-8014-CC1D3C737791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9" creationId="{E5B55323-2351-4552-92C7-5B248BC6FA0E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54" creationId="{BD210D84-F194-435D-B015-713DEF32064B}"/>
          </ac:cxnSpMkLst>
        </pc:cxnChg>
        <pc:cxnChg chg="add del mod">
          <ac:chgData name="Sebastian Frechen" userId="c721ceb4-2a39-46ae-985c-72edadf23741" providerId="ADAL" clId="{94E3AE43-BFD1-453C-9FA7-1AE07BCC4954}" dt="2021-10-15T11:00:42.621" v="223" actId="478"/>
          <ac:cxnSpMkLst>
            <pc:docMk/>
            <pc:sldMk cId="596845545" sldId="256"/>
            <ac:cxnSpMk id="158" creationId="{F1622DC0-0521-4B8E-840C-C52ECBE4D988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66" creationId="{516E2FE8-06DE-45D0-923E-2A05AA08FB98}"/>
          </ac:cxnSpMkLst>
        </pc:cxnChg>
      </pc:sldChg>
      <pc:sldChg chg="addSp delSp modSp add del mod">
        <pc:chgData name="Sebastian Frechen" userId="c721ceb4-2a39-46ae-985c-72edadf23741" providerId="ADAL" clId="{94E3AE43-BFD1-453C-9FA7-1AE07BCC4954}" dt="2021-10-15T12:06:09.951" v="2213" actId="14100"/>
        <pc:sldMkLst>
          <pc:docMk/>
          <pc:sldMk cId="322639269" sldId="257"/>
        </pc:sldMkLst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2" creationId="{FA22B158-3232-49A3-969D-78DCC4F104E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5" creationId="{DDFB41D9-007C-4F4B-A2B1-A4E8BD4AA51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" creationId="{14E566EF-9331-4CFD-A4AA-D0805C7F3E71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" creationId="{8DD4485F-4723-489E-942E-3D1CE6E8D4C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" creationId="{9527A958-F169-4F68-BD90-DEE1B78293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0" creationId="{6FC194E9-193F-4966-B2B1-34D8562C235D}"/>
          </ac:spMkLst>
        </pc:spChg>
        <pc:spChg chg="add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1" creationId="{FCF08E19-8FEE-40E9-9D71-30BA5D8D1A7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2" creationId="{C64E458A-5802-46B6-8E40-3517FEA9225C}"/>
          </ac:spMkLst>
        </pc:spChg>
        <pc:spChg chg="add mod">
          <ac:chgData name="Sebastian Frechen" userId="c721ceb4-2a39-46ae-985c-72edadf23741" providerId="ADAL" clId="{94E3AE43-BFD1-453C-9FA7-1AE07BCC4954}" dt="2021-10-15T12:06:09.951" v="2213" actId="14100"/>
          <ac:spMkLst>
            <pc:docMk/>
            <pc:sldMk cId="322639269" sldId="257"/>
            <ac:spMk id="33" creationId="{D803AC58-107C-44EE-B4B7-CAD8B784C1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8" creationId="{EEA5CF98-E33A-45BB-9C35-B86FF85DD95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47" creationId="{CF9DE7CB-26A3-402F-9557-51EE7131659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4" creationId="{8A9FA013-E411-49B6-8C68-A30AE0E5B68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4" creationId="{722A62C7-29A1-46F1-89A2-8167B22DFFC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9" creationId="{13CE5D45-F5A0-4B6C-AB47-A062A6063995}"/>
          </ac:spMkLst>
        </pc:spChg>
        <pc:spChg chg="del">
          <ac:chgData name="Sebastian Frechen" userId="c721ceb4-2a39-46ae-985c-72edadf23741" providerId="ADAL" clId="{94E3AE43-BFD1-453C-9FA7-1AE07BCC4954}" dt="2021-10-15T12:04:04.558" v="2183" actId="478"/>
          <ac:spMkLst>
            <pc:docMk/>
            <pc:sldMk cId="322639269" sldId="257"/>
            <ac:spMk id="173" creationId="{7B14D23B-A10A-48E9-B0CB-0C732D3E81C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6" creationId="{DD4166F6-EAD1-434F-9300-07E47EB0524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7" creationId="{1B39F71B-D983-416F-97FA-B7033D47290B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8" creationId="{0F0802D3-60CE-4A0D-A920-213FE7B09D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0" creationId="{FD7B21A7-5C2C-4616-B13D-304C4A2DFA9F}"/>
          </ac:spMkLst>
        </pc:spChg>
        <pc:grpChg chg="add 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4" creationId="{3623F664-A8E3-4524-BB5A-35B1FBAD1EB1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7" creationId="{DB04F572-54C7-4DDD-9329-24F4AC718D2F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2" creationId="{8261EF90-D493-4A2A-9748-A153F9D1CBFE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63" creationId="{31AA0BCE-A75B-467D-9A95-70A6DDEA8365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85" creationId="{57224A2E-51C5-4406-9BBF-CCEB32684E2B}"/>
          </ac:grpSpMkLst>
        </pc:grp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0" creationId="{DFB7B39B-7D44-464E-9E40-FC8D7AAFFEE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2" creationId="{14AD658C-DD7B-40EF-8287-68224B44220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9" creationId="{AEC20FAF-3A61-42E4-B89B-AFEB3925D46E}"/>
          </ac:picMkLst>
        </pc:pic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0" creationId="{3DA8F2BB-7EB6-433C-A5D3-7C6694363F0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2" creationId="{6F4416BB-3540-4725-9986-8A0A824E5FCF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6" creationId="{35E88F3A-5E56-4D22-84D7-7290C6253393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8" creationId="{6903367C-E167-4DB7-AEB3-E282A170E82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2" creationId="{280FC010-7213-4023-AFC1-5C53D76AC70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6" creationId="{2FDCF3BA-1A04-413E-A08E-9D291FB993F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9" creationId="{76A2894D-A4BC-4214-A5D9-F01767580E61}"/>
          </ac:cxnSpMkLst>
        </pc:cxnChg>
        <pc:cxnChg chg="add mod or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1" creationId="{9BFFA40B-F812-4C6A-8C29-6F9D95CDAF3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2" creationId="{2D529645-77A2-4659-9AC1-281D6F059889}"/>
          </ac:cxnSpMkLst>
        </pc:cxnChg>
        <pc:cxnChg chg="add 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5" creationId="{40328EDE-6888-421B-BB60-E90E5723499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7" creationId="{50932A09-70BB-44E0-8F78-84000E25EAB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0" creationId="{62151AE7-5A57-4B67-9782-0C5DC65680ED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7" creationId="{3AFAB6B2-F607-40EF-943B-3FDDA8A9D41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0" creationId="{FAA1B3D8-C483-44D8-8F79-C6C2C9D04C8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3" creationId="{511C9E0A-5E22-46D5-A98B-7168B5A7ADD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6" creationId="{A707EB5E-E184-4ECD-819F-815619B6F5B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9" creationId="{47FBFFB5-80D9-458D-84D5-DC6D2982A7A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2" creationId="{2C754ADF-4FF2-4B63-BE96-C07B75F6B047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5" creationId="{89C8E44C-BCFC-4011-AB9A-35C41B7C600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8" creationId="{02528F50-893F-47CD-8F60-47CC07C88FA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1" creationId="{88392A1F-A6A1-4FEA-A757-74B9EE1735C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4" creationId="{6E8C76E1-2C25-4A3E-BA31-1C0E7594EF0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7" creationId="{3012ADE5-99DD-420E-B4FF-F22FF2429DB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0" creationId="{FE16AFA6-F72E-4132-9F8C-63C4CC4FB119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3" creationId="{1F4A7810-326D-4E63-8073-D036AC05A09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6" creationId="{8B8F68AE-5BB5-4DD8-9F82-17B27CE80A05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0" creationId="{6131F0AD-6B78-4F3D-92DB-4A2BE928741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3" creationId="{E675B307-D1E7-4FC1-8820-6CE4C66E1B8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6" creationId="{76DA89E1-0DB8-47B3-8014-CC1D3C73779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9" creationId="{E5B55323-2351-4552-92C7-5B248BC6FA0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54" creationId="{BD210D84-F194-435D-B015-713DEF32064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66" creationId="{516E2FE8-06DE-45D0-923E-2A05AA08FB98}"/>
          </ac:cxnSpMkLst>
        </pc:cxnChg>
      </pc:sldChg>
      <pc:sldChg chg="del">
        <pc:chgData name="Sebastian Frechen" userId="c721ceb4-2a39-46ae-985c-72edadf23741" providerId="ADAL" clId="{94E3AE43-BFD1-453C-9FA7-1AE07BCC4954}" dt="2021-10-15T11:31:52.653" v="1073" actId="47"/>
        <pc:sldMkLst>
          <pc:docMk/>
          <pc:sldMk cId="1759241683" sldId="257"/>
        </pc:sldMkLst>
      </pc:sldChg>
      <pc:sldChg chg="addSp delSp modSp new del mod">
        <pc:chgData name="Sebastian Frechen" userId="c721ceb4-2a39-46ae-985c-72edadf23741" providerId="ADAL" clId="{94E3AE43-BFD1-453C-9FA7-1AE07BCC4954}" dt="2021-10-15T11:53:16.535" v="2065" actId="47"/>
        <pc:sldMkLst>
          <pc:docMk/>
          <pc:sldMk cId="1776808301" sldId="258"/>
        </pc:sldMkLst>
        <pc:spChg chg="del">
          <ac:chgData name="Sebastian Frechen" userId="c721ceb4-2a39-46ae-985c-72edadf23741" providerId="ADAL" clId="{94E3AE43-BFD1-453C-9FA7-1AE07BCC4954}" dt="2021-10-15T11:53:08.268" v="2063" actId="478"/>
          <ac:spMkLst>
            <pc:docMk/>
            <pc:sldMk cId="1776808301" sldId="258"/>
            <ac:spMk id="2" creationId="{3C8B566C-F64D-4F3C-ADB4-494BDD0C09E3}"/>
          </ac:spMkLst>
        </pc:spChg>
        <pc:spChg chg="del">
          <ac:chgData name="Sebastian Frechen" userId="c721ceb4-2a39-46ae-985c-72edadf23741" providerId="ADAL" clId="{94E3AE43-BFD1-453C-9FA7-1AE07BCC4954}" dt="2021-10-15T11:53:06.575" v="2062" actId="478"/>
          <ac:spMkLst>
            <pc:docMk/>
            <pc:sldMk cId="1776808301" sldId="258"/>
            <ac:spMk id="3" creationId="{040996E8-914C-400A-87DA-54F5521B6E67}"/>
          </ac:spMkLst>
        </pc:spChg>
        <pc:picChg chg="add del mod">
          <ac:chgData name="Sebastian Frechen" userId="c721ceb4-2a39-46ae-985c-72edadf23741" providerId="ADAL" clId="{94E3AE43-BFD1-453C-9FA7-1AE07BCC4954}" dt="2021-10-15T11:53:15.154" v="2064" actId="478"/>
          <ac:picMkLst>
            <pc:docMk/>
            <pc:sldMk cId="1776808301" sldId="258"/>
            <ac:picMk id="4" creationId="{8CD4B919-8B77-45F0-B93F-8AD72E741D58}"/>
          </ac:picMkLst>
        </pc:picChg>
      </pc:sldChg>
      <pc:sldChg chg="addSp delSp modSp new del mod">
        <pc:chgData name="Sebastian Frechen" userId="c721ceb4-2a39-46ae-985c-72edadf23741" providerId="ADAL" clId="{94E3AE43-BFD1-453C-9FA7-1AE07BCC4954}" dt="2021-10-15T11:56:01.428" v="2088" actId="47"/>
        <pc:sldMkLst>
          <pc:docMk/>
          <pc:sldMk cId="2036226446" sldId="258"/>
        </pc:sldMkLst>
        <pc:spChg chg="del">
          <ac:chgData name="Sebastian Frechen" userId="c721ceb4-2a39-46ae-985c-72edadf23741" providerId="ADAL" clId="{94E3AE43-BFD1-453C-9FA7-1AE07BCC4954}" dt="2021-10-15T11:54:28.979" v="2077" actId="478"/>
          <ac:spMkLst>
            <pc:docMk/>
            <pc:sldMk cId="2036226446" sldId="258"/>
            <ac:spMk id="2" creationId="{AE67708A-AB3D-405E-8890-3A4AA756628C}"/>
          </ac:spMkLst>
        </pc:spChg>
        <pc:spChg chg="del">
          <ac:chgData name="Sebastian Frechen" userId="c721ceb4-2a39-46ae-985c-72edadf23741" providerId="ADAL" clId="{94E3AE43-BFD1-453C-9FA7-1AE07BCC4954}" dt="2021-10-15T11:53:36.174" v="2069" actId="478"/>
          <ac:spMkLst>
            <pc:docMk/>
            <pc:sldMk cId="2036226446" sldId="258"/>
            <ac:spMk id="3" creationId="{FE85E635-DE06-4D59-ADA9-C25F731259F1}"/>
          </ac:spMkLst>
        </pc:spChg>
        <pc:spChg chg="add del mod">
          <ac:chgData name="Sebastian Frechen" userId="c721ceb4-2a39-46ae-985c-72edadf23741" providerId="ADAL" clId="{94E3AE43-BFD1-453C-9FA7-1AE07BCC4954}" dt="2021-10-15T11:54:18.081" v="2073" actId="478"/>
          <ac:spMkLst>
            <pc:docMk/>
            <pc:sldMk cId="2036226446" sldId="258"/>
            <ac:spMk id="5" creationId="{83CB42D5-FC13-49C3-B36E-461468F015F4}"/>
          </ac:spMkLst>
        </pc:spChg>
        <pc:spChg chg="add del mod">
          <ac:chgData name="Sebastian Frechen" userId="c721ceb4-2a39-46ae-985c-72edadf23741" providerId="ADAL" clId="{94E3AE43-BFD1-453C-9FA7-1AE07BCC4954}" dt="2021-10-15T11:54:26.416" v="2075"/>
          <ac:spMkLst>
            <pc:docMk/>
            <pc:sldMk cId="2036226446" sldId="258"/>
            <ac:spMk id="6" creationId="{83A3580C-451C-4F3D-A185-5B7234DE3C3C}"/>
          </ac:spMkLst>
        </pc:spChg>
        <pc:spChg chg="add del">
          <ac:chgData name="Sebastian Frechen" userId="c721ceb4-2a39-46ae-985c-72edadf23741" providerId="ADAL" clId="{94E3AE43-BFD1-453C-9FA7-1AE07BCC4954}" dt="2021-10-15T11:54:45.714" v="2079" actId="478"/>
          <ac:spMkLst>
            <pc:docMk/>
            <pc:sldMk cId="2036226446" sldId="258"/>
            <ac:spMk id="8" creationId="{2132BDA0-32EB-4FE3-84E6-059B8BCEB7C6}"/>
          </ac:spMkLst>
        </pc:spChg>
        <pc:picChg chg="add del mod">
          <ac:chgData name="Sebastian Frechen" userId="c721ceb4-2a39-46ae-985c-72edadf23741" providerId="ADAL" clId="{94E3AE43-BFD1-453C-9FA7-1AE07BCC4954}" dt="2021-10-15T11:53:57.988" v="2070" actId="478"/>
          <ac:picMkLst>
            <pc:docMk/>
            <pc:sldMk cId="2036226446" sldId="258"/>
            <ac:picMk id="4" creationId="{4BA49B9F-D3F9-40B1-BE11-86D9F86B32C4}"/>
          </ac:picMkLst>
        </pc:picChg>
        <pc:picChg chg="add mod">
          <ac:chgData name="Sebastian Frechen" userId="c721ceb4-2a39-46ae-985c-72edadf23741" providerId="ADAL" clId="{94E3AE43-BFD1-453C-9FA7-1AE07BCC4954}" dt="2021-10-15T11:55:46.021" v="2087"/>
          <ac:picMkLst>
            <pc:docMk/>
            <pc:sldMk cId="2036226446" sldId="258"/>
            <ac:picMk id="7" creationId="{1A30BE3C-173E-40B2-83BA-C72A3AB97C62}"/>
          </ac:picMkLst>
        </pc:picChg>
      </pc:sldChg>
      <pc:sldChg chg="addSp modSp new del mod">
        <pc:chgData name="Sebastian Frechen" userId="c721ceb4-2a39-46ae-985c-72edadf23741" providerId="ADAL" clId="{94E3AE43-BFD1-453C-9FA7-1AE07BCC4954}" dt="2021-10-15T12:06:17.316" v="2214" actId="47"/>
        <pc:sldMkLst>
          <pc:docMk/>
          <pc:sldMk cId="3931162870" sldId="258"/>
        </pc:sldMkLst>
        <pc:spChg chg="add mod">
          <ac:chgData name="Sebastian Frechen" userId="c721ceb4-2a39-46ae-985c-72edadf23741" providerId="ADAL" clId="{94E3AE43-BFD1-453C-9FA7-1AE07BCC4954}" dt="2021-10-15T11:56:08.667" v="2090"/>
          <ac:spMkLst>
            <pc:docMk/>
            <pc:sldMk cId="3931162870" sldId="258"/>
            <ac:spMk id="4" creationId="{C6F46D6B-42E6-4BCF-BED4-D9F714436CC6}"/>
          </ac:spMkLst>
        </pc:spChg>
        <pc:cxnChg chg="add mod">
          <ac:chgData name="Sebastian Frechen" userId="c721ceb4-2a39-46ae-985c-72edadf23741" providerId="ADAL" clId="{94E3AE43-BFD1-453C-9FA7-1AE07BCC4954}" dt="2021-10-15T11:56:37.442" v="2095" actId="108"/>
          <ac:cxnSpMkLst>
            <pc:docMk/>
            <pc:sldMk cId="3931162870" sldId="258"/>
            <ac:cxnSpMk id="6" creationId="{2B259188-A617-4706-8BE5-60FE730218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531818"/>
            <a:ext cx="7497128" cy="3258632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4916115"/>
            <a:ext cx="6615113" cy="2259809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498328"/>
            <a:ext cx="1901845" cy="793208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498328"/>
            <a:ext cx="5595283" cy="793208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2333478"/>
            <a:ext cx="7607379" cy="3893458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6263769"/>
            <a:ext cx="7607379" cy="204747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98330"/>
            <a:ext cx="7607379" cy="1809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2294476"/>
            <a:ext cx="3731336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3418964"/>
            <a:ext cx="3731336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2294476"/>
            <a:ext cx="3749713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3418964"/>
            <a:ext cx="3749713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1347654"/>
            <a:ext cx="4465201" cy="6651596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1347654"/>
            <a:ext cx="4465201" cy="6651596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498330"/>
            <a:ext cx="7607379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2491640"/>
            <a:ext cx="7607379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03AC-03AF-4641-A632-8C2842B845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8675243"/>
            <a:ext cx="297680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623F664-A8E3-4524-BB5A-35B1FBAD1EB1}"/>
              </a:ext>
            </a:extLst>
          </p:cNvPr>
          <p:cNvGrpSpPr/>
          <p:nvPr/>
        </p:nvGrpSpPr>
        <p:grpSpPr>
          <a:xfrm>
            <a:off x="363922" y="409482"/>
            <a:ext cx="8354242" cy="8636187"/>
            <a:chOff x="214971" y="478569"/>
            <a:chExt cx="8354242" cy="8636187"/>
          </a:xfrm>
        </p:grpSpPr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57224A2E-51C5-4406-9BBF-CCEB32684E2B}"/>
                </a:ext>
              </a:extLst>
            </p:cNvPr>
            <p:cNvGrpSpPr/>
            <p:nvPr/>
          </p:nvGrpSpPr>
          <p:grpSpPr>
            <a:xfrm>
              <a:off x="3231358" y="478569"/>
              <a:ext cx="5337855" cy="8636187"/>
              <a:chOff x="880463" y="266138"/>
              <a:chExt cx="5649291" cy="9140062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277AC0F0-263B-47FB-85CF-0291F89AD11E}"/>
                  </a:ext>
                </a:extLst>
              </p:cNvPr>
              <p:cNvSpPr/>
              <p:nvPr/>
            </p:nvSpPr>
            <p:spPr>
              <a:xfrm>
                <a:off x="1489753" y="766200"/>
                <a:ext cx="4680000" cy="8640000"/>
              </a:xfrm>
              <a:prstGeom prst="roundRect">
                <a:avLst>
                  <a:gd name="adj" fmla="val 9037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69" name="Rechteck: abgerundete Ecken 168">
                <a:extLst>
                  <a:ext uri="{FF2B5EF4-FFF2-40B4-BE49-F238E27FC236}">
                    <a16:creationId xmlns:a16="http://schemas.microsoft.com/office/drawing/2014/main" id="{13CE5D45-F5A0-4B6C-AB47-A062A6063995}"/>
                  </a:ext>
                </a:extLst>
              </p:cNvPr>
              <p:cNvSpPr/>
              <p:nvPr/>
            </p:nvSpPr>
            <p:spPr>
              <a:xfrm>
                <a:off x="2321661" y="1931552"/>
                <a:ext cx="876312" cy="77153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 dirty="0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54C7AFDF-FDFE-4789-B7E7-AB20738037D0}"/>
                  </a:ext>
                </a:extLst>
              </p:cNvPr>
              <p:cNvGrpSpPr/>
              <p:nvPr/>
            </p:nvGrpSpPr>
            <p:grpSpPr>
              <a:xfrm>
                <a:off x="3062671" y="4770182"/>
                <a:ext cx="1519438" cy="3733017"/>
                <a:chOff x="2881848" y="5452028"/>
                <a:chExt cx="1519438" cy="37330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DB04F572-54C7-4DDD-9329-24F4AC718D2F}"/>
                    </a:ext>
                  </a:extLst>
                </p:cNvPr>
                <p:cNvGrpSpPr/>
                <p:nvPr/>
              </p:nvGrpSpPr>
              <p:grpSpPr>
                <a:xfrm>
                  <a:off x="2881848" y="5452028"/>
                  <a:ext cx="1519438" cy="3301040"/>
                  <a:chOff x="2867152" y="5278210"/>
                  <a:chExt cx="1519438" cy="3301040"/>
                </a:xfrm>
              </p:grpSpPr>
              <p:sp>
                <p:nvSpPr>
                  <p:cNvPr id="20" name="Rechteck: abgerundete Ecken 19">
                    <a:extLst>
                      <a:ext uri="{FF2B5EF4-FFF2-40B4-BE49-F238E27FC236}">
                        <a16:creationId xmlns:a16="http://schemas.microsoft.com/office/drawing/2014/main" id="{6D2BDCA5-A9E7-40E2-8F5C-B61BD4AD1F7A}"/>
                      </a:ext>
                    </a:extLst>
                  </p:cNvPr>
                  <p:cNvSpPr/>
                  <p:nvPr/>
                </p:nvSpPr>
                <p:spPr>
                  <a:xfrm>
                    <a:off x="2867152" y="814725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Kidney</a:t>
                    </a:r>
                  </a:p>
                </p:txBody>
              </p:sp>
              <p:sp>
                <p:nvSpPr>
                  <p:cNvPr id="22" name="Rechteck: abgerundete Ecken 21">
                    <a:extLst>
                      <a:ext uri="{FF2B5EF4-FFF2-40B4-BE49-F238E27FC236}">
                        <a16:creationId xmlns:a16="http://schemas.microsoft.com/office/drawing/2014/main" id="{33BC902B-5806-49A4-BFD7-CFB9F7FF5510}"/>
                      </a:ext>
                    </a:extLst>
                  </p:cNvPr>
                  <p:cNvSpPr/>
                  <p:nvPr/>
                </p:nvSpPr>
                <p:spPr>
                  <a:xfrm>
                    <a:off x="2874590" y="527821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Bone</a:t>
                    </a:r>
                  </a:p>
                </p:txBody>
              </p:sp>
              <p:sp>
                <p:nvSpPr>
                  <p:cNvPr id="23" name="Rechteck: abgerundete Ecken 22">
                    <a:extLst>
                      <a:ext uri="{FF2B5EF4-FFF2-40B4-BE49-F238E27FC236}">
                        <a16:creationId xmlns:a16="http://schemas.microsoft.com/office/drawing/2014/main" id="{A7D7B702-4783-4897-B513-B3F1AAF5375A}"/>
                      </a:ext>
                    </a:extLst>
                  </p:cNvPr>
                  <p:cNvSpPr/>
                  <p:nvPr/>
                </p:nvSpPr>
                <p:spPr>
                  <a:xfrm>
                    <a:off x="2873502" y="5666664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Brain</a:t>
                    </a:r>
                  </a:p>
                </p:txBody>
              </p:sp>
              <p:sp>
                <p:nvSpPr>
                  <p:cNvPr id="24" name="Rechteck: abgerundete Ecken 23">
                    <a:extLst>
                      <a:ext uri="{FF2B5EF4-FFF2-40B4-BE49-F238E27FC236}">
                        <a16:creationId xmlns:a16="http://schemas.microsoft.com/office/drawing/2014/main" id="{B62F4DF2-E65A-472C-9724-1FA3953D6D10}"/>
                      </a:ext>
                    </a:extLst>
                  </p:cNvPr>
                  <p:cNvSpPr/>
                  <p:nvPr/>
                </p:nvSpPr>
                <p:spPr>
                  <a:xfrm>
                    <a:off x="2870327" y="6053966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Fat</a:t>
                    </a:r>
                  </a:p>
                </p:txBody>
              </p:sp>
              <p:sp>
                <p:nvSpPr>
                  <p:cNvPr id="26" name="Rechteck: abgerundete Ecken 25">
                    <a:extLst>
                      <a:ext uri="{FF2B5EF4-FFF2-40B4-BE49-F238E27FC236}">
                        <a16:creationId xmlns:a16="http://schemas.microsoft.com/office/drawing/2014/main" id="{F42C3E8F-B80F-402E-8E34-4C942C458287}"/>
                      </a:ext>
                    </a:extLst>
                  </p:cNvPr>
                  <p:cNvSpPr/>
                  <p:nvPr/>
                </p:nvSpPr>
                <p:spPr>
                  <a:xfrm>
                    <a:off x="2867152" y="6441268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Gonads</a:t>
                    </a:r>
                  </a:p>
                </p:txBody>
              </p:sp>
              <p:sp>
                <p:nvSpPr>
                  <p:cNvPr id="28" name="Rechteck: abgerundete Ecken 27">
                    <a:extLst>
                      <a:ext uri="{FF2B5EF4-FFF2-40B4-BE49-F238E27FC236}">
                        <a16:creationId xmlns:a16="http://schemas.microsoft.com/office/drawing/2014/main" id="{336A0068-DB03-4BB1-8204-2060A1FBB67C}"/>
                      </a:ext>
                    </a:extLst>
                  </p:cNvPr>
                  <p:cNvSpPr/>
                  <p:nvPr/>
                </p:nvSpPr>
                <p:spPr>
                  <a:xfrm>
                    <a:off x="2867152" y="6829722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Heart</a:t>
                    </a:r>
                  </a:p>
                </p:txBody>
              </p:sp>
              <p:sp>
                <p:nvSpPr>
                  <p:cNvPr id="30" name="Rechteck: abgerundete Ecken 29">
                    <a:extLst>
                      <a:ext uri="{FF2B5EF4-FFF2-40B4-BE49-F238E27FC236}">
                        <a16:creationId xmlns:a16="http://schemas.microsoft.com/office/drawing/2014/main" id="{6FC194E9-193F-4966-B2B1-34D8562C235D}"/>
                      </a:ext>
                    </a:extLst>
                  </p:cNvPr>
                  <p:cNvSpPr/>
                  <p:nvPr/>
                </p:nvSpPr>
                <p:spPr>
                  <a:xfrm>
                    <a:off x="2867152" y="7218253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Muscle</a:t>
                    </a:r>
                  </a:p>
                </p:txBody>
              </p:sp>
              <p:sp>
                <p:nvSpPr>
                  <p:cNvPr id="32" name="Rechteck: abgerundete Ecken 31">
                    <a:extLst>
                      <a:ext uri="{FF2B5EF4-FFF2-40B4-BE49-F238E27FC236}">
                        <a16:creationId xmlns:a16="http://schemas.microsoft.com/office/drawing/2014/main" id="{C64E458A-5802-46B6-8E40-3517FEA9225C}"/>
                      </a:ext>
                    </a:extLst>
                  </p:cNvPr>
                  <p:cNvSpPr/>
                  <p:nvPr/>
                </p:nvSpPr>
                <p:spPr>
                  <a:xfrm>
                    <a:off x="2867152" y="7606707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Skin</a:t>
                    </a:r>
                  </a:p>
                </p:txBody>
              </p:sp>
            </p:grpSp>
            <p:sp>
              <p:nvSpPr>
                <p:cNvPr id="38" name="Rechteck: abgerundete Ecken 37">
                  <a:extLst>
                    <a:ext uri="{FF2B5EF4-FFF2-40B4-BE49-F238E27FC236}">
                      <a16:creationId xmlns:a16="http://schemas.microsoft.com/office/drawing/2014/main" id="{EEA5CF98-E33A-45BB-9C35-B86FF85DD956}"/>
                    </a:ext>
                  </a:extLst>
                </p:cNvPr>
                <p:cNvSpPr/>
                <p:nvPr/>
              </p:nvSpPr>
              <p:spPr>
                <a:xfrm>
                  <a:off x="3262548" y="8825045"/>
                  <a:ext cx="936000" cy="360000"/>
                </a:xfrm>
                <a:prstGeom prst="roundRect">
                  <a:avLst>
                    <a:gd name="adj" fmla="val 14483"/>
                  </a:avLst>
                </a:prstGeom>
                <a:solidFill>
                  <a:srgbClr val="FFC000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23" b="1" dirty="0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  Urine</a:t>
                  </a:r>
                </a:p>
              </p:txBody>
            </p:sp>
          </p:grpSp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CF9DE7CB-26A3-402F-9557-51EE71316595}"/>
                  </a:ext>
                </a:extLst>
              </p:cNvPr>
              <p:cNvSpPr/>
              <p:nvPr/>
            </p:nvSpPr>
            <p:spPr>
              <a:xfrm>
                <a:off x="3062671" y="8611507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Lung</a:t>
                </a:r>
              </a:p>
            </p:txBody>
          </p:sp>
          <p:cxnSp>
            <p:nvCxnSpPr>
              <p:cNvPr id="50" name="Verbinder: gewinkelt 49">
                <a:extLst>
                  <a:ext uri="{FF2B5EF4-FFF2-40B4-BE49-F238E27FC236}">
                    <a16:creationId xmlns:a16="http://schemas.microsoft.com/office/drawing/2014/main" id="{3DA8F2BB-7EB6-433C-A5D3-7C6694363F0A}"/>
                  </a:ext>
                </a:extLst>
              </p:cNvPr>
              <p:cNvCxnSpPr>
                <a:stCxn id="47" idx="1"/>
                <a:endCxn id="18" idx="2"/>
              </p:cNvCxnSpPr>
              <p:nvPr/>
            </p:nvCxnSpPr>
            <p:spPr>
              <a:xfrm rot="10800000">
                <a:off x="2112959" y="6902475"/>
                <a:ext cx="949713" cy="1925033"/>
              </a:xfrm>
              <a:prstGeom prst="bentConnector2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6F4416BB-3540-4725-9986-8A0A824E5FCF}"/>
                  </a:ext>
                </a:extLst>
              </p:cNvPr>
              <p:cNvCxnSpPr>
                <a:cxnSpLocks/>
                <a:stCxn id="17" idx="2"/>
                <a:endCxn id="47" idx="3"/>
              </p:cNvCxnSpPr>
              <p:nvPr/>
            </p:nvCxnSpPr>
            <p:spPr>
              <a:xfrm rot="5400000">
                <a:off x="4092882" y="7384727"/>
                <a:ext cx="1924569" cy="960990"/>
              </a:xfrm>
              <a:prstGeom prst="bentConnector2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binder: gewinkelt 55">
                <a:extLst>
                  <a:ext uri="{FF2B5EF4-FFF2-40B4-BE49-F238E27FC236}">
                    <a16:creationId xmlns:a16="http://schemas.microsoft.com/office/drawing/2014/main" id="{35E88F3A-5E56-4D22-84D7-7290C6253393}"/>
                  </a:ext>
                </a:extLst>
              </p:cNvPr>
              <p:cNvCxnSpPr>
                <a:stCxn id="18" idx="3"/>
                <a:endCxn id="23" idx="1"/>
              </p:cNvCxnSpPr>
              <p:nvPr/>
            </p:nvCxnSpPr>
            <p:spPr>
              <a:xfrm flipV="1">
                <a:off x="2652958" y="5374636"/>
                <a:ext cx="416063" cy="1167838"/>
              </a:xfrm>
              <a:prstGeom prst="bent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6903367C-E167-4DB7-AEB3-E282A170E8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2652958" y="5761938"/>
                <a:ext cx="412888" cy="7805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binder: gewinkelt 61">
                <a:extLst>
                  <a:ext uri="{FF2B5EF4-FFF2-40B4-BE49-F238E27FC236}">
                    <a16:creationId xmlns:a16="http://schemas.microsoft.com/office/drawing/2014/main" id="{280FC010-7213-4023-AFC1-5C53D76AC704}"/>
                  </a:ext>
                </a:extLst>
              </p:cNvPr>
              <p:cNvCxnSpPr>
                <a:cxnSpLocks/>
                <a:stCxn id="18" idx="3"/>
                <a:endCxn id="26" idx="1"/>
              </p:cNvCxnSpPr>
              <p:nvPr/>
            </p:nvCxnSpPr>
            <p:spPr>
              <a:xfrm flipV="1">
                <a:off x="2652958" y="6149240"/>
                <a:ext cx="409713" cy="39323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Verbinder: gewinkelt 65">
                <a:extLst>
                  <a:ext uri="{FF2B5EF4-FFF2-40B4-BE49-F238E27FC236}">
                    <a16:creationId xmlns:a16="http://schemas.microsoft.com/office/drawing/2014/main" id="{2FDCF3BA-1A04-413E-A08E-9D291FB993FE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 flipV="1">
                <a:off x="2652958" y="6537694"/>
                <a:ext cx="409713" cy="478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76A2894D-A4BC-4214-A5D9-F01767580E61}"/>
                  </a:ext>
                </a:extLst>
              </p:cNvPr>
              <p:cNvCxnSpPr>
                <a:cxnSpLocks/>
                <a:stCxn id="18" idx="3"/>
                <a:endCxn id="30" idx="1"/>
              </p:cNvCxnSpPr>
              <p:nvPr/>
            </p:nvCxnSpPr>
            <p:spPr>
              <a:xfrm>
                <a:off x="2652958" y="6542474"/>
                <a:ext cx="409713" cy="38375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2D529645-77A2-4659-9AC1-281D6F059889}"/>
                  </a:ext>
                </a:extLst>
              </p:cNvPr>
              <p:cNvCxnSpPr>
                <a:cxnSpLocks/>
                <a:stCxn id="18" idx="3"/>
                <a:endCxn id="32" idx="1"/>
              </p:cNvCxnSpPr>
              <p:nvPr/>
            </p:nvCxnSpPr>
            <p:spPr>
              <a:xfrm>
                <a:off x="2652958" y="6542474"/>
                <a:ext cx="409713" cy="77220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Verbinder: gewinkelt 76">
                <a:extLst>
                  <a:ext uri="{FF2B5EF4-FFF2-40B4-BE49-F238E27FC236}">
                    <a16:creationId xmlns:a16="http://schemas.microsoft.com/office/drawing/2014/main" id="{50932A09-70BB-44E0-8F78-84000E25EABA}"/>
                  </a:ext>
                </a:extLst>
              </p:cNvPr>
              <p:cNvCxnSpPr>
                <a:cxnSpLocks/>
                <a:stCxn id="18" idx="3"/>
                <a:endCxn id="20" idx="1"/>
              </p:cNvCxnSpPr>
              <p:nvPr/>
            </p:nvCxnSpPr>
            <p:spPr>
              <a:xfrm>
                <a:off x="2652958" y="6542474"/>
                <a:ext cx="409713" cy="131274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Verbinder: gewinkelt 79">
                <a:extLst>
                  <a:ext uri="{FF2B5EF4-FFF2-40B4-BE49-F238E27FC236}">
                    <a16:creationId xmlns:a16="http://schemas.microsoft.com/office/drawing/2014/main" id="{62151AE7-5A57-4B67-9782-0C5DC65680ED}"/>
                  </a:ext>
                </a:extLst>
              </p:cNvPr>
              <p:cNvCxnSpPr>
                <a:cxnSpLocks/>
                <a:stCxn id="18" idx="3"/>
                <a:endCxn id="22" idx="1"/>
              </p:cNvCxnSpPr>
              <p:nvPr/>
            </p:nvCxnSpPr>
            <p:spPr>
              <a:xfrm flipV="1">
                <a:off x="2652958" y="4986182"/>
                <a:ext cx="417151" cy="155629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binder: gewinkelt 86">
                <a:extLst>
                  <a:ext uri="{FF2B5EF4-FFF2-40B4-BE49-F238E27FC236}">
                    <a16:creationId xmlns:a16="http://schemas.microsoft.com/office/drawing/2014/main" id="{3AFAB6B2-F607-40EF-943B-3FDDA8A9D41B}"/>
                  </a:ext>
                </a:extLst>
              </p:cNvPr>
              <p:cNvCxnSpPr>
                <a:cxnSpLocks/>
                <a:stCxn id="22" idx="3"/>
                <a:endCxn id="17" idx="1"/>
              </p:cNvCxnSpPr>
              <p:nvPr/>
            </p:nvCxnSpPr>
            <p:spPr>
              <a:xfrm>
                <a:off x="4582109" y="4986182"/>
                <a:ext cx="413552" cy="155675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binder: gewinkelt 89">
                <a:extLst>
                  <a:ext uri="{FF2B5EF4-FFF2-40B4-BE49-F238E27FC236}">
                    <a16:creationId xmlns:a16="http://schemas.microsoft.com/office/drawing/2014/main" id="{FAA1B3D8-C483-44D8-8F79-C6C2C9D04C8E}"/>
                  </a:ext>
                </a:extLst>
              </p:cNvPr>
              <p:cNvCxnSpPr>
                <a:cxnSpLocks/>
                <a:stCxn id="23" idx="3"/>
                <a:endCxn id="17" idx="1"/>
              </p:cNvCxnSpPr>
              <p:nvPr/>
            </p:nvCxnSpPr>
            <p:spPr>
              <a:xfrm>
                <a:off x="4581021" y="5374636"/>
                <a:ext cx="414640" cy="11683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binder: gewinkelt 92">
                <a:extLst>
                  <a:ext uri="{FF2B5EF4-FFF2-40B4-BE49-F238E27FC236}">
                    <a16:creationId xmlns:a16="http://schemas.microsoft.com/office/drawing/2014/main" id="{511C9E0A-5E22-46D5-A98B-7168B5A7ADD8}"/>
                  </a:ext>
                </a:extLst>
              </p:cNvPr>
              <p:cNvCxnSpPr>
                <a:cxnSpLocks/>
                <a:stCxn id="24" idx="3"/>
                <a:endCxn id="17" idx="1"/>
              </p:cNvCxnSpPr>
              <p:nvPr/>
            </p:nvCxnSpPr>
            <p:spPr>
              <a:xfrm>
                <a:off x="4577846" y="5761938"/>
                <a:ext cx="417815" cy="781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Verbinder: gewinkelt 95">
                <a:extLst>
                  <a:ext uri="{FF2B5EF4-FFF2-40B4-BE49-F238E27FC236}">
                    <a16:creationId xmlns:a16="http://schemas.microsoft.com/office/drawing/2014/main" id="{A707EB5E-E184-4ECD-819F-815619B6F5B1}"/>
                  </a:ext>
                </a:extLst>
              </p:cNvPr>
              <p:cNvCxnSpPr>
                <a:cxnSpLocks/>
                <a:stCxn id="26" idx="3"/>
                <a:endCxn id="17" idx="1"/>
              </p:cNvCxnSpPr>
              <p:nvPr/>
            </p:nvCxnSpPr>
            <p:spPr>
              <a:xfrm>
                <a:off x="4574671" y="6149240"/>
                <a:ext cx="420990" cy="39369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Verbinder: gewinkelt 98">
                <a:extLst>
                  <a:ext uri="{FF2B5EF4-FFF2-40B4-BE49-F238E27FC236}">
                    <a16:creationId xmlns:a16="http://schemas.microsoft.com/office/drawing/2014/main" id="{47FBFFB5-80D9-458D-84D5-DC6D2982A7A1}"/>
                  </a:ext>
                </a:extLst>
              </p:cNvPr>
              <p:cNvCxnSpPr>
                <a:cxnSpLocks/>
                <a:stCxn id="32" idx="3"/>
                <a:endCxn id="17" idx="1"/>
              </p:cNvCxnSpPr>
              <p:nvPr/>
            </p:nvCxnSpPr>
            <p:spPr>
              <a:xfrm flipV="1">
                <a:off x="4574671" y="6542938"/>
                <a:ext cx="420990" cy="77174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Verbinder: gewinkelt 101">
                <a:extLst>
                  <a:ext uri="{FF2B5EF4-FFF2-40B4-BE49-F238E27FC236}">
                    <a16:creationId xmlns:a16="http://schemas.microsoft.com/office/drawing/2014/main" id="{2C754ADF-4FF2-4B63-BE96-C07B75F6B047}"/>
                  </a:ext>
                </a:extLst>
              </p:cNvPr>
              <p:cNvCxnSpPr>
                <a:cxnSpLocks/>
                <a:stCxn id="3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38328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Verbinder: gewinkelt 104">
                <a:extLst>
                  <a:ext uri="{FF2B5EF4-FFF2-40B4-BE49-F238E27FC236}">
                    <a16:creationId xmlns:a16="http://schemas.microsoft.com/office/drawing/2014/main" id="{89C8E44C-BCFC-4011-AB9A-35C41B7C6008}"/>
                  </a:ext>
                </a:extLst>
              </p:cNvPr>
              <p:cNvCxnSpPr>
                <a:cxnSpLocks/>
                <a:stCxn id="28" idx="3"/>
                <a:endCxn id="17" idx="1"/>
              </p:cNvCxnSpPr>
              <p:nvPr/>
            </p:nvCxnSpPr>
            <p:spPr>
              <a:xfrm>
                <a:off x="4574671" y="6537694"/>
                <a:ext cx="420990" cy="524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Verbinder: gewinkelt 107">
                <a:extLst>
                  <a:ext uri="{FF2B5EF4-FFF2-40B4-BE49-F238E27FC236}">
                    <a16:creationId xmlns:a16="http://schemas.microsoft.com/office/drawing/2014/main" id="{02528F50-893F-47CD-8F60-47CC07C88FA4}"/>
                  </a:ext>
                </a:extLst>
              </p:cNvPr>
              <p:cNvCxnSpPr>
                <a:cxnSpLocks/>
                <a:stCxn id="2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131228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Pfeil: nach unten 111">
                <a:extLst>
                  <a:ext uri="{FF2B5EF4-FFF2-40B4-BE49-F238E27FC236}">
                    <a16:creationId xmlns:a16="http://schemas.microsoft.com/office/drawing/2014/main" id="{B888529D-1793-4CE1-BA55-6C0A5B0623AE}"/>
                  </a:ext>
                </a:extLst>
              </p:cNvPr>
              <p:cNvSpPr/>
              <p:nvPr/>
            </p:nvSpPr>
            <p:spPr>
              <a:xfrm>
                <a:off x="3506835" y="8003165"/>
                <a:ext cx="180000" cy="360000"/>
              </a:xfrm>
              <a:prstGeom prst="downArrow">
                <a:avLst/>
              </a:prstGeom>
              <a:solidFill>
                <a:srgbClr val="FFC0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9527A958-F169-4F68-BD90-DEE1B78293C9}"/>
                  </a:ext>
                </a:extLst>
              </p:cNvPr>
              <p:cNvSpPr/>
              <p:nvPr/>
            </p:nvSpPr>
            <p:spPr>
              <a:xfrm>
                <a:off x="1572958" y="6182474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C000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Arterial Blood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8DD4485F-4723-489E-942E-3D1CE6E8D4C0}"/>
                  </a:ext>
                </a:extLst>
              </p:cNvPr>
              <p:cNvSpPr/>
              <p:nvPr/>
            </p:nvSpPr>
            <p:spPr>
              <a:xfrm>
                <a:off x="4995661" y="6182938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0070C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Venous Blood</a:t>
                </a:r>
              </a:p>
            </p:txBody>
          </p:sp>
          <p:cxnSp>
            <p:nvCxnSpPr>
              <p:cNvPr id="121" name="Verbinder: gewinkelt 120">
                <a:extLst>
                  <a:ext uri="{FF2B5EF4-FFF2-40B4-BE49-F238E27FC236}">
                    <a16:creationId xmlns:a16="http://schemas.microsoft.com/office/drawing/2014/main" id="{88392A1F-A6A1-4FEA-A757-74B9EE1735CC}"/>
                  </a:ext>
                </a:extLst>
              </p:cNvPr>
              <p:cNvCxnSpPr>
                <a:cxnSpLocks/>
                <a:stCxn id="14" idx="3"/>
                <a:endCxn id="10" idx="1"/>
              </p:cNvCxnSpPr>
              <p:nvPr/>
            </p:nvCxnSpPr>
            <p:spPr>
              <a:xfrm flipV="1">
                <a:off x="3833661" y="2316945"/>
                <a:ext cx="937928" cy="50687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Verbinder: gewinkelt 123">
                <a:extLst>
                  <a:ext uri="{FF2B5EF4-FFF2-40B4-BE49-F238E27FC236}">
                    <a16:creationId xmlns:a16="http://schemas.microsoft.com/office/drawing/2014/main" id="{6E8C76E1-2C25-4A3E-BA31-1C0E7594EF0B}"/>
                  </a:ext>
                </a:extLst>
              </p:cNvPr>
              <p:cNvCxnSpPr>
                <a:cxnSpLocks/>
                <a:stCxn id="15" idx="3"/>
                <a:endCxn id="10" idx="1"/>
              </p:cNvCxnSpPr>
              <p:nvPr/>
            </p:nvCxnSpPr>
            <p:spPr>
              <a:xfrm flipV="1">
                <a:off x="3833661" y="2316945"/>
                <a:ext cx="937928" cy="104788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Verbinder: gewinkelt 126">
                <a:extLst>
                  <a:ext uri="{FF2B5EF4-FFF2-40B4-BE49-F238E27FC236}">
                    <a16:creationId xmlns:a16="http://schemas.microsoft.com/office/drawing/2014/main" id="{3012ADE5-99DD-420E-B4FF-F22FF2429DB4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3833661" y="1850370"/>
                <a:ext cx="937928" cy="46657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Verbinder: gewinkelt 129">
                <a:extLst>
                  <a:ext uri="{FF2B5EF4-FFF2-40B4-BE49-F238E27FC236}">
                    <a16:creationId xmlns:a16="http://schemas.microsoft.com/office/drawing/2014/main" id="{FE16AFA6-F72E-4132-9F8C-63C4CC4FB119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>
                <a:off x="3833661" y="1310315"/>
                <a:ext cx="937928" cy="100663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Verbinder: gewinkelt 132">
                <a:extLst>
                  <a:ext uri="{FF2B5EF4-FFF2-40B4-BE49-F238E27FC236}">
                    <a16:creationId xmlns:a16="http://schemas.microsoft.com/office/drawing/2014/main" id="{1F4A7810-326D-4E63-8073-D036AC05A094}"/>
                  </a:ext>
                </a:extLst>
              </p:cNvPr>
              <p:cNvCxnSpPr>
                <a:cxnSpLocks/>
                <a:stCxn id="18" idx="0"/>
                <a:endCxn id="12" idx="1"/>
              </p:cNvCxnSpPr>
              <p:nvPr/>
            </p:nvCxnSpPr>
            <p:spPr>
              <a:xfrm rot="5400000" flipH="1" flipV="1">
                <a:off x="-218770" y="3642044"/>
                <a:ext cx="48721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135">
                <a:extLst>
                  <a:ext uri="{FF2B5EF4-FFF2-40B4-BE49-F238E27FC236}">
                    <a16:creationId xmlns:a16="http://schemas.microsoft.com/office/drawing/2014/main" id="{8B8F68AE-5BB5-4DD8-9F82-17B27CE80A05}"/>
                  </a:ext>
                </a:extLst>
              </p:cNvPr>
              <p:cNvCxnSpPr>
                <a:cxnSpLocks/>
                <a:stCxn id="18" idx="0"/>
                <a:endCxn id="13" idx="1"/>
              </p:cNvCxnSpPr>
              <p:nvPr/>
            </p:nvCxnSpPr>
            <p:spPr>
              <a:xfrm rot="5400000" flipH="1" flipV="1">
                <a:off x="51257" y="3912071"/>
                <a:ext cx="4332104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Verbinder: gewinkelt 139">
                <a:extLst>
                  <a:ext uri="{FF2B5EF4-FFF2-40B4-BE49-F238E27FC236}">
                    <a16:creationId xmlns:a16="http://schemas.microsoft.com/office/drawing/2014/main" id="{6131F0AD-6B78-4F3D-92DB-4A2BE928741A}"/>
                  </a:ext>
                </a:extLst>
              </p:cNvPr>
              <p:cNvCxnSpPr>
                <a:cxnSpLocks/>
                <a:stCxn id="18" idx="0"/>
                <a:endCxn id="14" idx="1"/>
              </p:cNvCxnSpPr>
              <p:nvPr/>
            </p:nvCxnSpPr>
            <p:spPr>
              <a:xfrm rot="5400000" flipH="1" flipV="1">
                <a:off x="537980" y="4398794"/>
                <a:ext cx="33586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Verbinder: gewinkelt 142">
                <a:extLst>
                  <a:ext uri="{FF2B5EF4-FFF2-40B4-BE49-F238E27FC236}">
                    <a16:creationId xmlns:a16="http://schemas.microsoft.com/office/drawing/2014/main" id="{E675B307-D1E7-4FC1-8820-6CE4C66E1B84}"/>
                  </a:ext>
                </a:extLst>
              </p:cNvPr>
              <p:cNvCxnSpPr>
                <a:cxnSpLocks/>
                <a:stCxn id="18" idx="0"/>
                <a:endCxn id="15" idx="1"/>
              </p:cNvCxnSpPr>
              <p:nvPr/>
            </p:nvCxnSpPr>
            <p:spPr>
              <a:xfrm rot="5400000" flipH="1" flipV="1">
                <a:off x="808489" y="4669303"/>
                <a:ext cx="2817640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145">
                <a:extLst>
                  <a:ext uri="{FF2B5EF4-FFF2-40B4-BE49-F238E27FC236}">
                    <a16:creationId xmlns:a16="http://schemas.microsoft.com/office/drawing/2014/main" id="{76DA89E1-0DB8-47B3-8014-CC1D3C737791}"/>
                  </a:ext>
                </a:extLst>
              </p:cNvPr>
              <p:cNvCxnSpPr>
                <a:cxnSpLocks/>
                <a:stCxn id="18" idx="0"/>
                <a:endCxn id="19" idx="1"/>
              </p:cNvCxnSpPr>
              <p:nvPr/>
            </p:nvCxnSpPr>
            <p:spPr>
              <a:xfrm rot="5400000" flipH="1" flipV="1">
                <a:off x="1828840" y="4187180"/>
                <a:ext cx="2279412" cy="1711176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Verbinder: gewinkelt 148">
                <a:extLst>
                  <a:ext uri="{FF2B5EF4-FFF2-40B4-BE49-F238E27FC236}">
                    <a16:creationId xmlns:a16="http://schemas.microsoft.com/office/drawing/2014/main" id="{E5B55323-2351-4552-92C7-5B248BC6FA0E}"/>
                  </a:ext>
                </a:extLst>
              </p:cNvPr>
              <p:cNvCxnSpPr>
                <a:cxnSpLocks/>
                <a:stCxn id="19" idx="3"/>
                <a:endCxn id="17" idx="0"/>
              </p:cNvCxnSpPr>
              <p:nvPr/>
            </p:nvCxnSpPr>
            <p:spPr>
              <a:xfrm>
                <a:off x="5336134" y="3903062"/>
                <a:ext cx="199527" cy="2279876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Verbinder: gewinkelt 153">
                <a:extLst>
                  <a:ext uri="{FF2B5EF4-FFF2-40B4-BE49-F238E27FC236}">
                    <a16:creationId xmlns:a16="http://schemas.microsoft.com/office/drawing/2014/main" id="{BD210D84-F194-435D-B015-713DEF32064B}"/>
                  </a:ext>
                </a:extLst>
              </p:cNvPr>
              <p:cNvCxnSpPr>
                <a:cxnSpLocks/>
                <a:stCxn id="10" idx="2"/>
                <a:endCxn id="19" idx="0"/>
              </p:cNvCxnSpPr>
              <p:nvPr/>
            </p:nvCxnSpPr>
            <p:spPr>
              <a:xfrm rot="5400000">
                <a:off x="4440804" y="2816276"/>
                <a:ext cx="1010117" cy="73145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Verbinder: gewinkelt 165">
                <a:extLst>
                  <a:ext uri="{FF2B5EF4-FFF2-40B4-BE49-F238E27FC236}">
                    <a16:creationId xmlns:a16="http://schemas.microsoft.com/office/drawing/2014/main" id="{516E2FE8-06DE-45D0-923E-2A05AA08FB98}"/>
                  </a:ext>
                </a:extLst>
              </p:cNvPr>
              <p:cNvCxnSpPr>
                <a:cxnSpLocks/>
                <a:stCxn id="16" idx="1"/>
                <a:endCxn id="169" idx="1"/>
              </p:cNvCxnSpPr>
              <p:nvPr/>
            </p:nvCxnSpPr>
            <p:spPr>
              <a:xfrm rot="10800000">
                <a:off x="2321661" y="1970130"/>
                <a:ext cx="1896653" cy="2433110"/>
              </a:xfrm>
              <a:prstGeom prst="bentConnector3">
                <a:avLst>
                  <a:gd name="adj1" fmla="val 128967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14E566EF-9331-4CFD-A4AA-D0805C7F3E71}"/>
                  </a:ext>
                </a:extLst>
              </p:cNvPr>
              <p:cNvSpPr/>
              <p:nvPr/>
            </p:nvSpPr>
            <p:spPr>
              <a:xfrm>
                <a:off x="4218314" y="4187238"/>
                <a:ext cx="937270" cy="432000"/>
              </a:xfrm>
              <a:prstGeom prst="roundRect">
                <a:avLst>
                  <a:gd name="adj" fmla="val 14483"/>
                </a:avLst>
              </a:prstGeom>
              <a:solidFill>
                <a:srgbClr val="00B05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2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Gall-bladder</a:t>
                </a:r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1D616F3E-3CB0-40AF-AE12-6614C80E59EF}"/>
                  </a:ext>
                </a:extLst>
              </p:cNvPr>
              <p:cNvSpPr/>
              <p:nvPr/>
            </p:nvSpPr>
            <p:spPr>
              <a:xfrm>
                <a:off x="3824134" y="3687062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Liver</a:t>
                </a:r>
              </a:p>
            </p:txBody>
          </p:sp>
          <p:sp>
            <p:nvSpPr>
              <p:cNvPr id="164" name="Pfeil: nach unten 163">
                <a:extLst>
                  <a:ext uri="{FF2B5EF4-FFF2-40B4-BE49-F238E27FC236}">
                    <a16:creationId xmlns:a16="http://schemas.microsoft.com/office/drawing/2014/main" id="{722A62C7-29A1-46F1-89A2-8167B22DFFC8}"/>
                  </a:ext>
                </a:extLst>
              </p:cNvPr>
              <p:cNvSpPr/>
              <p:nvPr/>
            </p:nvSpPr>
            <p:spPr>
              <a:xfrm>
                <a:off x="4262559" y="4034714"/>
                <a:ext cx="180000" cy="360000"/>
              </a:xfrm>
              <a:prstGeom prst="downArrow">
                <a:avLst/>
              </a:prstGeom>
              <a:solidFill>
                <a:srgbClr val="00B05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7529E15A-AAFC-46CF-8FD1-E43912119430}"/>
                  </a:ext>
                </a:extLst>
              </p:cNvPr>
              <p:cNvSpPr/>
              <p:nvPr/>
            </p:nvSpPr>
            <p:spPr>
              <a:xfrm>
                <a:off x="4771589" y="1956945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7030A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Portal Vein</a:t>
                </a:r>
              </a:p>
            </p:txBody>
          </p: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31AA0BCE-A75B-467D-9A95-70A6DDEA8365}"/>
                  </a:ext>
                </a:extLst>
              </p:cNvPr>
              <p:cNvGrpSpPr/>
              <p:nvPr/>
            </p:nvGrpSpPr>
            <p:grpSpPr>
              <a:xfrm>
                <a:off x="2321661" y="1094315"/>
                <a:ext cx="1512000" cy="2486519"/>
                <a:chOff x="2331185" y="1288481"/>
                <a:chExt cx="1512000" cy="2486519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FA22B158-3232-49A3-969D-78DCC4F104EE}"/>
                    </a:ext>
                  </a:extLst>
                </p:cNvPr>
                <p:cNvSpPr/>
                <p:nvPr/>
              </p:nvSpPr>
              <p:spPr>
                <a:xfrm>
                  <a:off x="2331185" y="12884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Stomach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789F371A-3E1D-420C-9F43-E43533F8A1F6}"/>
                    </a:ext>
                  </a:extLst>
                </p:cNvPr>
                <p:cNvSpPr/>
                <p:nvPr/>
              </p:nvSpPr>
              <p:spPr>
                <a:xfrm>
                  <a:off x="2331185" y="28019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Pancreas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DDFB41D9-007C-4F4B-A2B1-A4E8BD4AA517}"/>
                    </a:ext>
                  </a:extLst>
                </p:cNvPr>
                <p:cNvSpPr/>
                <p:nvPr/>
              </p:nvSpPr>
              <p:spPr>
                <a:xfrm>
                  <a:off x="2331185" y="3343000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Spleen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8261EF90-D493-4A2A-9748-A153F9D1CBFE}"/>
                    </a:ext>
                  </a:extLst>
                </p:cNvPr>
                <p:cNvGrpSpPr/>
                <p:nvPr/>
              </p:nvGrpSpPr>
              <p:grpSpPr>
                <a:xfrm>
                  <a:off x="2331185" y="1828536"/>
                  <a:ext cx="1512000" cy="866230"/>
                  <a:chOff x="2129567" y="1414675"/>
                  <a:chExt cx="1512000" cy="866230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6CA472F3-DECF-4B7B-9C05-0D1E999AADA4}"/>
                      </a:ext>
                    </a:extLst>
                  </p:cNvPr>
                  <p:cNvSpPr/>
                  <p:nvPr/>
                </p:nvSpPr>
                <p:spPr>
                  <a:xfrm>
                    <a:off x="2509917" y="1920905"/>
                    <a:ext cx="936000" cy="360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rgbClr val="FF9F3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23" b="1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  </a:t>
                    </a:r>
                    <a:r>
                      <a:rPr lang="en-US" sz="1323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Feces</a:t>
                    </a:r>
                  </a:p>
                </p:txBody>
              </p:sp>
              <p:sp>
                <p:nvSpPr>
                  <p:cNvPr id="13" name="Rechteck: abgerundete Ecken 12">
                    <a:extLst>
                      <a:ext uri="{FF2B5EF4-FFF2-40B4-BE49-F238E27FC236}">
                        <a16:creationId xmlns:a16="http://schemas.microsoft.com/office/drawing/2014/main" id="{1C323A1F-A3BC-41C4-9504-137D29450F32}"/>
                      </a:ext>
                    </a:extLst>
                  </p:cNvPr>
                  <p:cNvSpPr/>
                  <p:nvPr/>
                </p:nvSpPr>
                <p:spPr>
                  <a:xfrm>
                    <a:off x="2129567" y="1414675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Intestine</a:t>
                    </a:r>
                  </a:p>
                </p:txBody>
              </p:sp>
            </p:grpSp>
            <p:sp>
              <p:nvSpPr>
                <p:cNvPr id="114" name="Pfeil: nach unten 113">
                  <a:extLst>
                    <a:ext uri="{FF2B5EF4-FFF2-40B4-BE49-F238E27FC236}">
                      <a16:creationId xmlns:a16="http://schemas.microsoft.com/office/drawing/2014/main" id="{8A9FA013-E411-49B6-8C68-A30AE0E5B685}"/>
                    </a:ext>
                  </a:extLst>
                </p:cNvPr>
                <p:cNvSpPr/>
                <p:nvPr/>
              </p:nvSpPr>
              <p:spPr>
                <a:xfrm>
                  <a:off x="2766161" y="2197560"/>
                  <a:ext cx="180000" cy="360000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01" b="1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</p:grpSp>
          <p:sp>
            <p:nvSpPr>
              <p:cNvPr id="176" name="Pfeil: nach unten gekrümmt 175">
                <a:extLst>
                  <a:ext uri="{FF2B5EF4-FFF2-40B4-BE49-F238E27FC236}">
                    <a16:creationId xmlns:a16="http://schemas.microsoft.com/office/drawing/2014/main" id="{DD4166F6-EAD1-434F-9300-07E47EB0524F}"/>
                  </a:ext>
                </a:extLst>
              </p:cNvPr>
              <p:cNvSpPr/>
              <p:nvPr/>
            </p:nvSpPr>
            <p:spPr>
              <a:xfrm>
                <a:off x="5034670" y="3641385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7" name="Pfeil: nach unten gekrümmt 176">
                <a:extLst>
                  <a:ext uri="{FF2B5EF4-FFF2-40B4-BE49-F238E27FC236}">
                    <a16:creationId xmlns:a16="http://schemas.microsoft.com/office/drawing/2014/main" id="{1B39F71B-D983-416F-97FA-B7033D47290B}"/>
                  </a:ext>
                </a:extLst>
              </p:cNvPr>
              <p:cNvSpPr/>
              <p:nvPr/>
            </p:nvSpPr>
            <p:spPr>
              <a:xfrm>
                <a:off x="4262559" y="7596104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8" name="Pfeil: nach unten gekrümmt 177">
                <a:extLst>
                  <a:ext uri="{FF2B5EF4-FFF2-40B4-BE49-F238E27FC236}">
                    <a16:creationId xmlns:a16="http://schemas.microsoft.com/office/drawing/2014/main" id="{0F0802D3-60CE-4A0D-A920-213FE7B09DC9}"/>
                  </a:ext>
                </a:extLst>
              </p:cNvPr>
              <p:cNvSpPr/>
              <p:nvPr/>
            </p:nvSpPr>
            <p:spPr>
              <a:xfrm>
                <a:off x="3539598" y="1615233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 dirty="0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pic>
            <p:nvPicPr>
              <p:cNvPr id="180" name="Grafik 179" descr="Nadel">
                <a:extLst>
                  <a:ext uri="{FF2B5EF4-FFF2-40B4-BE49-F238E27FC236}">
                    <a16:creationId xmlns:a16="http://schemas.microsoft.com/office/drawing/2014/main" id="{DFB7B39B-7D44-464E-9E40-FC8D7AAFF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9754" y="56452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2" name="Grafik 181" descr="Medizin">
                <a:extLst>
                  <a:ext uri="{FF2B5EF4-FFF2-40B4-BE49-F238E27FC236}">
                    <a16:creationId xmlns:a16="http://schemas.microsoft.com/office/drawing/2014/main" id="{14AD658C-DD7B-40EF-8287-68224B442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0463" y="266138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3" name="Pfeil: nach unten 182">
                <a:extLst>
                  <a:ext uri="{FF2B5EF4-FFF2-40B4-BE49-F238E27FC236}">
                    <a16:creationId xmlns:a16="http://schemas.microsoft.com/office/drawing/2014/main" id="{D76E163D-46B5-47AA-9AD1-FA12781F23F0}"/>
                  </a:ext>
                </a:extLst>
              </p:cNvPr>
              <p:cNvSpPr/>
              <p:nvPr/>
            </p:nvSpPr>
            <p:spPr>
              <a:xfrm>
                <a:off x="2408763" y="1407552"/>
                <a:ext cx="208704" cy="398104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AEC20FAF-3A61-42E4-B89B-AFEB3925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03"/>
            <a:stretch/>
          </p:blipFill>
          <p:spPr>
            <a:xfrm>
              <a:off x="214971" y="712458"/>
              <a:ext cx="3597930" cy="8402297"/>
            </a:xfrm>
            <a:prstGeom prst="rect">
              <a:avLst/>
            </a:prstGeom>
          </p:spPr>
        </p:pic>
        <p:sp>
          <p:nvSpPr>
            <p:cNvPr id="190" name="Gleichschenkliges Dreieck 189">
              <a:extLst>
                <a:ext uri="{FF2B5EF4-FFF2-40B4-BE49-F238E27FC236}">
                  <a16:creationId xmlns:a16="http://schemas.microsoft.com/office/drawing/2014/main" id="{FD7B21A7-5C2C-4616-B13D-304C4A2DFA9F}"/>
                </a:ext>
              </a:extLst>
            </p:cNvPr>
            <p:cNvSpPr/>
            <p:nvPr/>
          </p:nvSpPr>
          <p:spPr>
            <a:xfrm rot="5400000">
              <a:off x="1873171" y="4275691"/>
              <a:ext cx="5330829" cy="1434489"/>
            </a:xfrm>
            <a:prstGeom prst="triangl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9BFFA40B-F812-4C6A-8C29-6F9D95CDAF3A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>
              <a:off x="3728642" y="4992936"/>
              <a:ext cx="1527188" cy="281337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40328EDE-6888-421B-BB60-E90E5723499C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 flipV="1">
              <a:off x="3660668" y="2018748"/>
              <a:ext cx="1595162" cy="297418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FCF08E19-8FEE-40E9-9D71-30BA5D8D1A78}"/>
                </a:ext>
              </a:extLst>
            </p:cNvPr>
            <p:cNvSpPr/>
            <p:nvPr/>
          </p:nvSpPr>
          <p:spPr>
            <a:xfrm rot="5400000">
              <a:off x="5149894" y="4972340"/>
              <a:ext cx="198085" cy="45719"/>
            </a:xfrm>
            <a:prstGeom prst="triangle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: gebogen 32">
              <a:extLst>
                <a:ext uri="{FF2B5EF4-FFF2-40B4-BE49-F238E27FC236}">
                  <a16:creationId xmlns:a16="http://schemas.microsoft.com/office/drawing/2014/main" id="{D803AC58-107C-44EE-B4B7-CAD8B784C17C}"/>
                </a:ext>
              </a:extLst>
            </p:cNvPr>
            <p:cNvSpPr/>
            <p:nvPr/>
          </p:nvSpPr>
          <p:spPr>
            <a:xfrm rot="5400000">
              <a:off x="3986431" y="533088"/>
              <a:ext cx="706798" cy="1065543"/>
            </a:xfrm>
            <a:prstGeom prst="bentArrow">
              <a:avLst>
                <a:gd name="adj1" fmla="val 16366"/>
                <a:gd name="adj2" fmla="val 14732"/>
                <a:gd name="adj3" fmla="val 12983"/>
                <a:gd name="adj4" fmla="val 52151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 b="1">
                <a:solidFill>
                  <a:schemeClr val="tx1"/>
                </a:solidFill>
                <a:latin typeface="Bahnschrift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1480084-0EC6-4DF2-A770-88A11586DBB2}"/>
              </a:ext>
            </a:extLst>
          </p:cNvPr>
          <p:cNvSpPr/>
          <p:nvPr/>
        </p:nvSpPr>
        <p:spPr>
          <a:xfrm rot="17273585">
            <a:off x="6066239" y="1686524"/>
            <a:ext cx="562263" cy="5979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3694428"/>
              </a:avLst>
            </a:prstTxWarp>
            <a:spAutoFit/>
          </a:bodyPr>
          <a:lstStyle/>
          <a:p>
            <a:pPr algn="ctr"/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de-DE" sz="11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e-DE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AE0D0B7-70DA-4DBD-86A6-95EE76048F4D}"/>
              </a:ext>
            </a:extLst>
          </p:cNvPr>
          <p:cNvSpPr/>
          <p:nvPr/>
        </p:nvSpPr>
        <p:spPr>
          <a:xfrm rot="17273585">
            <a:off x="7477943" y="3604680"/>
            <a:ext cx="562263" cy="5979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3694428"/>
              </a:avLst>
            </a:prstTxWarp>
            <a:spAutoFit/>
          </a:bodyPr>
          <a:lstStyle/>
          <a:p>
            <a:pPr algn="ctr"/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de-DE" sz="11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e-DE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4682E60-D9EE-4648-A355-8DB2B729708C}"/>
              </a:ext>
            </a:extLst>
          </p:cNvPr>
          <p:cNvSpPr/>
          <p:nvPr/>
        </p:nvSpPr>
        <p:spPr>
          <a:xfrm rot="17273585">
            <a:off x="6750774" y="7341890"/>
            <a:ext cx="562263" cy="5979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3694428"/>
              </a:avLst>
            </a:prstTxWarp>
            <a:spAutoFit/>
          </a:bodyPr>
          <a:lstStyle/>
          <a:p>
            <a:pPr algn="ctr"/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de-DE" sz="11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e-DE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3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Sebastian Frechen</cp:lastModifiedBy>
  <cp:revision>13</cp:revision>
  <dcterms:created xsi:type="dcterms:W3CDTF">2021-10-15T09:14:32Z</dcterms:created>
  <dcterms:modified xsi:type="dcterms:W3CDTF">2021-11-02T12:39:35Z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sebastian.frechen@bayer.com</vt:lpwstr>
  </property>
  <property fmtid="{D5CDD505-2E9C-101B-9397-08002B2CF9AE}" pid="5" name="MSIP_Label_7f850223-87a8-40c3-9eb2-432606efca2a_SetDate">
    <vt:lpwstr>2021-10-15T10:51:34.7902974Z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