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</p:sldMasterIdLst>
  <p:sldIdLst>
    <p:sldId id="1694" r:id="rId3"/>
    <p:sldId id="1696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9" indent="0" algn="ctr">
              <a:buNone/>
              <a:defRPr sz="1800"/>
            </a:lvl3pPr>
            <a:lvl4pPr marL="1371509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6" indent="0" algn="ctr">
              <a:buNone/>
              <a:defRPr sz="1600"/>
            </a:lvl8pPr>
            <a:lvl9pPr marL="365735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899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33C267-8000-477D-991A-6C15839D700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012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DB9F33-836B-4915-B13C-79B01E20975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12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6242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5" y="1473903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9122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4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4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77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59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7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3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5DC6C0B-6D1D-4608-8A6B-9B7F20DDE8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43" y="1"/>
            <a:ext cx="2707357" cy="67008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778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948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60457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208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948" y="3892750"/>
            <a:ext cx="5220680" cy="259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0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948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337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57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1052513"/>
            <a:ext cx="10801406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252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05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3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607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2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017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819D966-6B5C-4844-BFB2-43E4A347336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65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858C22-807B-43F5-8A6E-8319E9F1466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10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659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F28C20-F3BB-45EA-B82D-5FFBE4E3F507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2" y="0"/>
            <a:ext cx="811362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9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0682F5-D540-4F7E-A44F-370516830E3A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05FA33A-AA9A-408D-825F-3DD716E7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113407" y="0"/>
            <a:ext cx="3985226" cy="68580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0D031B8-1221-4B6F-92FB-4684EFA4710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806770" y="0"/>
            <a:ext cx="3995858" cy="68580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A7AC5F-6522-4DEE-BA7A-D67ED03A7E2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586888" y="0"/>
            <a:ext cx="2607493" cy="646392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1D22FA5E-0BC7-4401-A5BD-77730EA9E1A3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4023B47B-B6DF-4539-AC89-0228A14ED20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9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4FF3E4B-AB18-430C-8CFB-E8A403D43F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97" y="16852"/>
            <a:ext cx="2707357" cy="6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6" indent="0">
              <a:buNone/>
              <a:defRPr sz="2000"/>
            </a:lvl8pPr>
            <a:lvl9pPr marL="365735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33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9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1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E945F8A3-52D1-46C3-B250-CB4BD9087DFC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Toolboxes /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AFE0BBDA-2C98-45B7-9932-A13EDD959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40" y="4845603"/>
            <a:ext cx="590311" cy="457139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5CE4C4F5-38A5-4012-A3C7-44958C19EFEA}"/>
              </a:ext>
            </a:extLst>
          </p:cNvPr>
          <p:cNvSpPr/>
          <p:nvPr/>
        </p:nvSpPr>
        <p:spPr>
          <a:xfrm>
            <a:off x="3440351" y="48895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PI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56715C9E-24D6-4D12-AF53-8B6F16842B65}"/>
              </a:ext>
            </a:extLst>
          </p:cNvPr>
          <p:cNvSpPr/>
          <p:nvPr/>
        </p:nvSpPr>
        <p:spPr bwMode="gray">
          <a:xfrm rot="5400000">
            <a:off x="2277768" y="4979947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B11CDFB1-6874-42B7-8EF6-C45BF16B2215}"/>
              </a:ext>
            </a:extLst>
          </p:cNvPr>
          <p:cNvSpPr/>
          <p:nvPr/>
        </p:nvSpPr>
        <p:spPr bwMode="gray">
          <a:xfrm rot="16200000">
            <a:off x="2019597" y="4979943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(PB)QSP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2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Toolboxes /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PI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(in dev.)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PB(QSP)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AA7EBA9A-89C9-4516-B352-B2336CF3DF63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2038F3F5-F213-416C-9F74-9DBDFCB3E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6540" y="4426503"/>
            <a:ext cx="590311" cy="457139"/>
          </a:xfrm>
          <a:prstGeom prst="rect">
            <a:avLst/>
          </a:pr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3EF57105-0DD7-4583-BD14-BFD1D6D47B97}"/>
              </a:ext>
            </a:extLst>
          </p:cNvPr>
          <p:cNvSpPr/>
          <p:nvPr/>
        </p:nvSpPr>
        <p:spPr>
          <a:xfrm>
            <a:off x="3440351" y="44704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2E3DFE52-D936-4A5B-A8CE-C296F720BC2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2776539" y="4991544"/>
            <a:ext cx="605592" cy="605592"/>
          </a:xfrm>
          <a:prstGeom prst="rect">
            <a:avLst/>
          </a:prstGeom>
        </p:spPr>
      </p:pic>
      <p:sp>
        <p:nvSpPr>
          <p:cNvPr id="79" name="Rechteck 78">
            <a:extLst>
              <a:ext uri="{FF2B5EF4-FFF2-40B4-BE49-F238E27FC236}">
                <a16:creationId xmlns:a16="http://schemas.microsoft.com/office/drawing/2014/main" id="{6ED5D921-406C-4E6D-B7EA-A6B689746305}"/>
              </a:ext>
            </a:extLst>
          </p:cNvPr>
          <p:cNvSpPr/>
          <p:nvPr/>
        </p:nvSpPr>
        <p:spPr>
          <a:xfrm>
            <a:off x="3440351" y="5049001"/>
            <a:ext cx="3172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Matlab</a:t>
            </a:r>
            <a:r>
              <a:rPr lang="en-US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 (technical computing)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Deprecated!</a:t>
            </a:r>
          </a:p>
        </p:txBody>
      </p: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E51A8061-4933-42F6-8B84-4B27854FF8C1}"/>
              </a:ext>
            </a:extLst>
          </p:cNvPr>
          <p:cNvSpPr/>
          <p:nvPr/>
        </p:nvSpPr>
        <p:spPr bwMode="gray">
          <a:xfrm rot="5400000">
            <a:off x="2277768" y="453227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13BCFA69-7645-4D62-A456-015D99697981}"/>
              </a:ext>
            </a:extLst>
          </p:cNvPr>
          <p:cNvSpPr/>
          <p:nvPr/>
        </p:nvSpPr>
        <p:spPr bwMode="gray">
          <a:xfrm rot="16200000">
            <a:off x="2019597" y="4532268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C0BED7B6-52ED-43D6-B123-E5580D146EE8}"/>
              </a:ext>
            </a:extLst>
          </p:cNvPr>
          <p:cNvCxnSpPr>
            <a:cxnSpLocks/>
          </p:cNvCxnSpPr>
          <p:nvPr/>
        </p:nvCxnSpPr>
        <p:spPr>
          <a:xfrm>
            <a:off x="-706" y="62733"/>
            <a:ext cx="0" cy="6557199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5" name="Flussdiagramm: Alternativer Prozess 214">
            <a:extLst>
              <a:ext uri="{FF2B5EF4-FFF2-40B4-BE49-F238E27FC236}">
                <a16:creationId xmlns:a16="http://schemas.microsoft.com/office/drawing/2014/main" id="{0A36E106-9E9F-4278-B407-289A171A883B}"/>
              </a:ext>
            </a:extLst>
          </p:cNvPr>
          <p:cNvSpPr/>
          <p:nvPr/>
        </p:nvSpPr>
        <p:spPr bwMode="gray">
          <a:xfrm>
            <a:off x="8498560" y="3214601"/>
            <a:ext cx="1524390" cy="41510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FF31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r>
              <a:rPr lang="en-US" sz="1051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Qualification Runner &amp; Reporting Engine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8AEDD852-5094-4660-845D-E18D945357ED}"/>
              </a:ext>
            </a:extLst>
          </p:cNvPr>
          <p:cNvCxnSpPr>
            <a:cxnSpLocks/>
          </p:cNvCxnSpPr>
          <p:nvPr/>
        </p:nvCxnSpPr>
        <p:spPr>
          <a:xfrm>
            <a:off x="813512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00AEEF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DE97E2AC-4773-4A88-9BD5-387CC6FBD1A1}"/>
              </a:ext>
            </a:extLst>
          </p:cNvPr>
          <p:cNvCxnSpPr>
            <a:cxnSpLocks/>
          </p:cNvCxnSpPr>
          <p:nvPr/>
        </p:nvCxnSpPr>
        <p:spPr>
          <a:xfrm>
            <a:off x="835859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60BB46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8" name="Rechteck: abgerundete Ecken 217">
            <a:extLst>
              <a:ext uri="{FF2B5EF4-FFF2-40B4-BE49-F238E27FC236}">
                <a16:creationId xmlns:a16="http://schemas.microsoft.com/office/drawing/2014/main" id="{518741B3-12BC-40D0-AA33-FC0C0E8BD708}"/>
              </a:ext>
            </a:extLst>
          </p:cNvPr>
          <p:cNvSpPr/>
          <p:nvPr/>
        </p:nvSpPr>
        <p:spPr>
          <a:xfrm>
            <a:off x="7589937" y="2128588"/>
            <a:ext cx="2906495" cy="89368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A95D871C-F405-4652-938B-952C8325301E}"/>
              </a:ext>
            </a:extLst>
          </p:cNvPr>
          <p:cNvSpPr txBox="1"/>
          <p:nvPr/>
        </p:nvSpPr>
        <p:spPr>
          <a:xfrm>
            <a:off x="7592161" y="2180303"/>
            <a:ext cx="1670246" cy="8199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300335"/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Start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Plan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Evaluation Plan</a:t>
            </a: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A803A4E3-4702-49A7-AFB6-4B48217A29D8}"/>
              </a:ext>
            </a:extLst>
          </p:cNvPr>
          <p:cNvGrpSpPr/>
          <p:nvPr/>
        </p:nvGrpSpPr>
        <p:grpSpPr>
          <a:xfrm>
            <a:off x="9267995" y="1965486"/>
            <a:ext cx="1180996" cy="1180996"/>
            <a:chOff x="16477102" y="4055307"/>
            <a:chExt cx="3002718" cy="3002718"/>
          </a:xfrm>
          <a:solidFill>
            <a:schemeClr val="tx1">
              <a:lumMod val="65000"/>
              <a:lumOff val="35000"/>
            </a:schemeClr>
          </a:solidFill>
        </p:grpSpPr>
        <p:pic>
          <p:nvPicPr>
            <p:cNvPr id="221" name="Grafik 220">
              <a:extLst>
                <a:ext uri="{FF2B5EF4-FFF2-40B4-BE49-F238E27FC236}">
                  <a16:creationId xmlns:a16="http://schemas.microsoft.com/office/drawing/2014/main" id="{E186F476-DD13-4385-8D37-9E702007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05300" y="5116269"/>
              <a:ext cx="1990725" cy="1162050"/>
            </a:xfrm>
            <a:prstGeom prst="rect">
              <a:avLst/>
            </a:prstGeom>
            <a:grpFill/>
          </p:spPr>
        </p:pic>
        <p:pic>
          <p:nvPicPr>
            <p:cNvPr id="222" name="Grafik 221" descr="Browserfenster">
              <a:extLst>
                <a:ext uri="{FF2B5EF4-FFF2-40B4-BE49-F238E27FC236}">
                  <a16:creationId xmlns:a16="http://schemas.microsoft.com/office/drawing/2014/main" id="{5B97956B-0EE4-4577-BA10-CD4EBA8C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77102" y="4055307"/>
              <a:ext cx="3002718" cy="3002718"/>
            </a:xfrm>
            <a:prstGeom prst="rect">
              <a:avLst/>
            </a:prstGeom>
          </p:spPr>
        </p:pic>
      </p:grpSp>
      <p:pic>
        <p:nvPicPr>
          <p:cNvPr id="223" name="Grafik 222" descr="Zahnräder">
            <a:extLst>
              <a:ext uri="{FF2B5EF4-FFF2-40B4-BE49-F238E27FC236}">
                <a16:creationId xmlns:a16="http://schemas.microsoft.com/office/drawing/2014/main" id="{030CFCE0-E59F-4AA6-B4F9-89AA5585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4262" y="3026865"/>
            <a:ext cx="614891" cy="614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0" name="Rechteck: abgerundete Ecken 229">
            <a:extLst>
              <a:ext uri="{FF2B5EF4-FFF2-40B4-BE49-F238E27FC236}">
                <a16:creationId xmlns:a16="http://schemas.microsoft.com/office/drawing/2014/main" id="{1F4AA0D7-B33B-447A-A3DC-6FE396FB95C2}"/>
              </a:ext>
            </a:extLst>
          </p:cNvPr>
          <p:cNvSpPr/>
          <p:nvPr/>
        </p:nvSpPr>
        <p:spPr>
          <a:xfrm>
            <a:off x="7589937" y="3893501"/>
            <a:ext cx="2906495" cy="90379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9AF9CAF-025C-4169-B3AF-A5E7A6B5FA1C}"/>
              </a:ext>
            </a:extLst>
          </p:cNvPr>
          <p:cNvSpPr txBox="1"/>
          <p:nvPr/>
        </p:nvSpPr>
        <p:spPr>
          <a:xfrm>
            <a:off x="7545441" y="3945480"/>
            <a:ext cx="1763624" cy="81996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300335"/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Finalize</a:t>
            </a:r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Report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Model Evaluation Report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20AFD22C-45C1-4365-90AB-004D7ED654D2}"/>
              </a:ext>
            </a:extLst>
          </p:cNvPr>
          <p:cNvGrpSpPr/>
          <p:nvPr/>
        </p:nvGrpSpPr>
        <p:grpSpPr>
          <a:xfrm>
            <a:off x="9380901" y="3843131"/>
            <a:ext cx="999703" cy="999703"/>
            <a:chOff x="16589198" y="4095645"/>
            <a:chExt cx="6978503" cy="6978503"/>
          </a:xfrm>
        </p:grpSpPr>
        <p:pic>
          <p:nvPicPr>
            <p:cNvPr id="233" name="Grafik 232">
              <a:extLst>
                <a:ext uri="{FF2B5EF4-FFF2-40B4-BE49-F238E27FC236}">
                  <a16:creationId xmlns:a16="http://schemas.microsoft.com/office/drawing/2014/main" id="{19A4CAA9-9FF6-4206-A243-B07A9272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5470" y="5347245"/>
              <a:ext cx="3787713" cy="2906295"/>
            </a:xfrm>
            <a:prstGeom prst="rect">
              <a:avLst/>
            </a:prstGeom>
          </p:spPr>
        </p:pic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662EC23D-C6BB-4D4A-88A6-E534F414435E}"/>
                </a:ext>
              </a:extLst>
            </p:cNvPr>
            <p:cNvGrpSpPr/>
            <p:nvPr/>
          </p:nvGrpSpPr>
          <p:grpSpPr>
            <a:xfrm>
              <a:off x="16589198" y="4095645"/>
              <a:ext cx="6978503" cy="6978503"/>
              <a:chOff x="11733627" y="3352183"/>
              <a:chExt cx="6978503" cy="6978503"/>
            </a:xfrm>
          </p:grpSpPr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E038AFF7-BBF5-4C72-B890-40A1618CCFCC}"/>
                  </a:ext>
                </a:extLst>
              </p:cNvPr>
              <p:cNvSpPr/>
              <p:nvPr/>
            </p:nvSpPr>
            <p:spPr>
              <a:xfrm>
                <a:off x="15590510" y="4315460"/>
                <a:ext cx="1442490" cy="1318234"/>
              </a:xfrm>
              <a:custGeom>
                <a:avLst/>
                <a:gdLst>
                  <a:gd name="connsiteX0" fmla="*/ 7390 w 1442490"/>
                  <a:gd name="connsiteY0" fmla="*/ 10134 h 1318234"/>
                  <a:gd name="connsiteX1" fmla="*/ 32790 w 1442490"/>
                  <a:gd name="connsiteY1" fmla="*/ 86334 h 1318234"/>
                  <a:gd name="connsiteX2" fmla="*/ 58190 w 1442490"/>
                  <a:gd name="connsiteY2" fmla="*/ 492734 h 1318234"/>
                  <a:gd name="connsiteX3" fmla="*/ 83590 w 1442490"/>
                  <a:gd name="connsiteY3" fmla="*/ 594334 h 1318234"/>
                  <a:gd name="connsiteX4" fmla="*/ 96290 w 1442490"/>
                  <a:gd name="connsiteY4" fmla="*/ 911834 h 1318234"/>
                  <a:gd name="connsiteX5" fmla="*/ 108990 w 1442490"/>
                  <a:gd name="connsiteY5" fmla="*/ 1191234 h 1318234"/>
                  <a:gd name="connsiteX6" fmla="*/ 121690 w 1442490"/>
                  <a:gd name="connsiteY6" fmla="*/ 1229334 h 1318234"/>
                  <a:gd name="connsiteX7" fmla="*/ 172490 w 1442490"/>
                  <a:gd name="connsiteY7" fmla="*/ 1267434 h 1318234"/>
                  <a:gd name="connsiteX8" fmla="*/ 210590 w 1442490"/>
                  <a:gd name="connsiteY8" fmla="*/ 1292834 h 1318234"/>
                  <a:gd name="connsiteX9" fmla="*/ 502690 w 1442490"/>
                  <a:gd name="connsiteY9" fmla="*/ 1305534 h 1318234"/>
                  <a:gd name="connsiteX10" fmla="*/ 680490 w 1442490"/>
                  <a:gd name="connsiteY10" fmla="*/ 1318234 h 1318234"/>
                  <a:gd name="connsiteX11" fmla="*/ 1226590 w 1442490"/>
                  <a:gd name="connsiteY11" fmla="*/ 1305534 h 1318234"/>
                  <a:gd name="connsiteX12" fmla="*/ 1429790 w 1442490"/>
                  <a:gd name="connsiteY12" fmla="*/ 1254734 h 1318234"/>
                  <a:gd name="connsiteX13" fmla="*/ 1442490 w 1442490"/>
                  <a:gd name="connsiteY13" fmla="*/ 1216634 h 1318234"/>
                  <a:gd name="connsiteX14" fmla="*/ 1429790 w 1442490"/>
                  <a:gd name="connsiteY14" fmla="*/ 1140434 h 1318234"/>
                  <a:gd name="connsiteX15" fmla="*/ 1366290 w 1442490"/>
                  <a:gd name="connsiteY15" fmla="*/ 1013434 h 1318234"/>
                  <a:gd name="connsiteX16" fmla="*/ 1290090 w 1442490"/>
                  <a:gd name="connsiteY16" fmla="*/ 975334 h 1318234"/>
                  <a:gd name="connsiteX17" fmla="*/ 1213890 w 1442490"/>
                  <a:gd name="connsiteY17" fmla="*/ 899134 h 1318234"/>
                  <a:gd name="connsiteX18" fmla="*/ 1188490 w 1442490"/>
                  <a:gd name="connsiteY18" fmla="*/ 861034 h 1318234"/>
                  <a:gd name="connsiteX19" fmla="*/ 1150390 w 1442490"/>
                  <a:gd name="connsiteY19" fmla="*/ 848334 h 1318234"/>
                  <a:gd name="connsiteX20" fmla="*/ 1112290 w 1442490"/>
                  <a:gd name="connsiteY20" fmla="*/ 810234 h 1318234"/>
                  <a:gd name="connsiteX21" fmla="*/ 1023390 w 1442490"/>
                  <a:gd name="connsiteY21" fmla="*/ 772134 h 1318234"/>
                  <a:gd name="connsiteX22" fmla="*/ 921790 w 1442490"/>
                  <a:gd name="connsiteY22" fmla="*/ 708634 h 1318234"/>
                  <a:gd name="connsiteX23" fmla="*/ 870990 w 1442490"/>
                  <a:gd name="connsiteY23" fmla="*/ 632434 h 1318234"/>
                  <a:gd name="connsiteX24" fmla="*/ 782090 w 1442490"/>
                  <a:gd name="connsiteY24" fmla="*/ 518134 h 1318234"/>
                  <a:gd name="connsiteX25" fmla="*/ 756690 w 1442490"/>
                  <a:gd name="connsiteY25" fmla="*/ 480034 h 1318234"/>
                  <a:gd name="connsiteX26" fmla="*/ 705890 w 1442490"/>
                  <a:gd name="connsiteY26" fmla="*/ 454634 h 1318234"/>
                  <a:gd name="connsiteX27" fmla="*/ 667790 w 1442490"/>
                  <a:gd name="connsiteY27" fmla="*/ 416534 h 1318234"/>
                  <a:gd name="connsiteX28" fmla="*/ 629690 w 1442490"/>
                  <a:gd name="connsiteY28" fmla="*/ 391134 h 1318234"/>
                  <a:gd name="connsiteX29" fmla="*/ 604290 w 1442490"/>
                  <a:gd name="connsiteY29" fmla="*/ 353034 h 1318234"/>
                  <a:gd name="connsiteX30" fmla="*/ 528090 w 1442490"/>
                  <a:gd name="connsiteY30" fmla="*/ 302234 h 1318234"/>
                  <a:gd name="connsiteX31" fmla="*/ 489990 w 1442490"/>
                  <a:gd name="connsiteY31" fmla="*/ 226034 h 1318234"/>
                  <a:gd name="connsiteX32" fmla="*/ 451890 w 1442490"/>
                  <a:gd name="connsiteY32" fmla="*/ 200634 h 1318234"/>
                  <a:gd name="connsiteX33" fmla="*/ 413790 w 1442490"/>
                  <a:gd name="connsiteY33" fmla="*/ 162534 h 1318234"/>
                  <a:gd name="connsiteX34" fmla="*/ 375690 w 1442490"/>
                  <a:gd name="connsiteY34" fmla="*/ 149834 h 1318234"/>
                  <a:gd name="connsiteX35" fmla="*/ 299490 w 1442490"/>
                  <a:gd name="connsiteY35" fmla="*/ 99034 h 1318234"/>
                  <a:gd name="connsiteX36" fmla="*/ 223290 w 1442490"/>
                  <a:gd name="connsiteY36" fmla="*/ 60934 h 1318234"/>
                  <a:gd name="connsiteX37" fmla="*/ 185190 w 1442490"/>
                  <a:gd name="connsiteY37" fmla="*/ 48234 h 1318234"/>
                  <a:gd name="connsiteX38" fmla="*/ 7390 w 1442490"/>
                  <a:gd name="connsiteY38" fmla="*/ 10134 h 131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42490" h="1318234">
                    <a:moveTo>
                      <a:pt x="7390" y="10134"/>
                    </a:moveTo>
                    <a:cubicBezTo>
                      <a:pt x="-18010" y="16484"/>
                      <a:pt x="29987" y="59707"/>
                      <a:pt x="32790" y="86334"/>
                    </a:cubicBezTo>
                    <a:cubicBezTo>
                      <a:pt x="46999" y="221319"/>
                      <a:pt x="15268" y="363968"/>
                      <a:pt x="58190" y="492734"/>
                    </a:cubicBezTo>
                    <a:cubicBezTo>
                      <a:pt x="77716" y="551312"/>
                      <a:pt x="68265" y="517707"/>
                      <a:pt x="83590" y="594334"/>
                    </a:cubicBezTo>
                    <a:cubicBezTo>
                      <a:pt x="87823" y="700167"/>
                      <a:pt x="91787" y="806012"/>
                      <a:pt x="96290" y="911834"/>
                    </a:cubicBezTo>
                    <a:cubicBezTo>
                      <a:pt x="100254" y="1004979"/>
                      <a:pt x="101555" y="1098301"/>
                      <a:pt x="108990" y="1191234"/>
                    </a:cubicBezTo>
                    <a:cubicBezTo>
                      <a:pt x="110058" y="1204578"/>
                      <a:pt x="113120" y="1219050"/>
                      <a:pt x="121690" y="1229334"/>
                    </a:cubicBezTo>
                    <a:cubicBezTo>
                      <a:pt x="135241" y="1245595"/>
                      <a:pt x="155266" y="1255131"/>
                      <a:pt x="172490" y="1267434"/>
                    </a:cubicBezTo>
                    <a:cubicBezTo>
                      <a:pt x="184910" y="1276306"/>
                      <a:pt x="195427" y="1291084"/>
                      <a:pt x="210590" y="1292834"/>
                    </a:cubicBezTo>
                    <a:cubicBezTo>
                      <a:pt x="307406" y="1304005"/>
                      <a:pt x="405373" y="1300274"/>
                      <a:pt x="502690" y="1305534"/>
                    </a:cubicBezTo>
                    <a:cubicBezTo>
                      <a:pt x="562021" y="1308741"/>
                      <a:pt x="621223" y="1314001"/>
                      <a:pt x="680490" y="1318234"/>
                    </a:cubicBezTo>
                    <a:lnTo>
                      <a:pt x="1226590" y="1305534"/>
                    </a:lnTo>
                    <a:cubicBezTo>
                      <a:pt x="1401777" y="1299277"/>
                      <a:pt x="1355205" y="1329319"/>
                      <a:pt x="1429790" y="1254734"/>
                    </a:cubicBezTo>
                    <a:cubicBezTo>
                      <a:pt x="1434023" y="1242034"/>
                      <a:pt x="1442490" y="1230021"/>
                      <a:pt x="1442490" y="1216634"/>
                    </a:cubicBezTo>
                    <a:cubicBezTo>
                      <a:pt x="1442490" y="1190884"/>
                      <a:pt x="1434840" y="1165684"/>
                      <a:pt x="1429790" y="1140434"/>
                    </a:cubicBezTo>
                    <a:cubicBezTo>
                      <a:pt x="1420976" y="1096363"/>
                      <a:pt x="1407027" y="1040592"/>
                      <a:pt x="1366290" y="1013434"/>
                    </a:cubicBezTo>
                    <a:cubicBezTo>
                      <a:pt x="1317051" y="980608"/>
                      <a:pt x="1342670" y="992861"/>
                      <a:pt x="1290090" y="975334"/>
                    </a:cubicBezTo>
                    <a:cubicBezTo>
                      <a:pt x="1264690" y="949934"/>
                      <a:pt x="1233815" y="929022"/>
                      <a:pt x="1213890" y="899134"/>
                    </a:cubicBezTo>
                    <a:cubicBezTo>
                      <a:pt x="1205423" y="886434"/>
                      <a:pt x="1200409" y="870569"/>
                      <a:pt x="1188490" y="861034"/>
                    </a:cubicBezTo>
                    <a:cubicBezTo>
                      <a:pt x="1178037" y="852671"/>
                      <a:pt x="1163090" y="852567"/>
                      <a:pt x="1150390" y="848334"/>
                    </a:cubicBezTo>
                    <a:cubicBezTo>
                      <a:pt x="1137690" y="835634"/>
                      <a:pt x="1126905" y="820673"/>
                      <a:pt x="1112290" y="810234"/>
                    </a:cubicBezTo>
                    <a:cubicBezTo>
                      <a:pt x="1029580" y="751156"/>
                      <a:pt x="1093547" y="810402"/>
                      <a:pt x="1023390" y="772134"/>
                    </a:cubicBezTo>
                    <a:cubicBezTo>
                      <a:pt x="988329" y="753010"/>
                      <a:pt x="921790" y="708634"/>
                      <a:pt x="921790" y="708634"/>
                    </a:cubicBezTo>
                    <a:cubicBezTo>
                      <a:pt x="904857" y="683234"/>
                      <a:pt x="892576" y="654020"/>
                      <a:pt x="870990" y="632434"/>
                    </a:cubicBezTo>
                    <a:cubicBezTo>
                      <a:pt x="811304" y="572748"/>
                      <a:pt x="842853" y="609278"/>
                      <a:pt x="782090" y="518134"/>
                    </a:cubicBezTo>
                    <a:cubicBezTo>
                      <a:pt x="773623" y="505434"/>
                      <a:pt x="770342" y="486860"/>
                      <a:pt x="756690" y="480034"/>
                    </a:cubicBezTo>
                    <a:cubicBezTo>
                      <a:pt x="739757" y="471567"/>
                      <a:pt x="721296" y="465638"/>
                      <a:pt x="705890" y="454634"/>
                    </a:cubicBezTo>
                    <a:cubicBezTo>
                      <a:pt x="691275" y="444195"/>
                      <a:pt x="681588" y="428032"/>
                      <a:pt x="667790" y="416534"/>
                    </a:cubicBezTo>
                    <a:cubicBezTo>
                      <a:pt x="656064" y="406763"/>
                      <a:pt x="642390" y="399601"/>
                      <a:pt x="629690" y="391134"/>
                    </a:cubicBezTo>
                    <a:cubicBezTo>
                      <a:pt x="621223" y="378434"/>
                      <a:pt x="615777" y="363085"/>
                      <a:pt x="604290" y="353034"/>
                    </a:cubicBezTo>
                    <a:cubicBezTo>
                      <a:pt x="581316" y="332932"/>
                      <a:pt x="528090" y="302234"/>
                      <a:pt x="528090" y="302234"/>
                    </a:cubicBezTo>
                    <a:cubicBezTo>
                      <a:pt x="517761" y="271246"/>
                      <a:pt x="514609" y="250653"/>
                      <a:pt x="489990" y="226034"/>
                    </a:cubicBezTo>
                    <a:cubicBezTo>
                      <a:pt x="479197" y="215241"/>
                      <a:pt x="463616" y="210405"/>
                      <a:pt x="451890" y="200634"/>
                    </a:cubicBezTo>
                    <a:cubicBezTo>
                      <a:pt x="438092" y="189136"/>
                      <a:pt x="428734" y="172497"/>
                      <a:pt x="413790" y="162534"/>
                    </a:cubicBezTo>
                    <a:cubicBezTo>
                      <a:pt x="402651" y="155108"/>
                      <a:pt x="387392" y="156335"/>
                      <a:pt x="375690" y="149834"/>
                    </a:cubicBezTo>
                    <a:cubicBezTo>
                      <a:pt x="349005" y="135009"/>
                      <a:pt x="328450" y="108687"/>
                      <a:pt x="299490" y="99034"/>
                    </a:cubicBezTo>
                    <a:cubicBezTo>
                      <a:pt x="203725" y="67112"/>
                      <a:pt x="321767" y="110173"/>
                      <a:pt x="223290" y="60934"/>
                    </a:cubicBezTo>
                    <a:cubicBezTo>
                      <a:pt x="211316" y="54947"/>
                      <a:pt x="197890" y="52467"/>
                      <a:pt x="185190" y="48234"/>
                    </a:cubicBezTo>
                    <a:cubicBezTo>
                      <a:pt x="114162" y="-22794"/>
                      <a:pt x="32790" y="3784"/>
                      <a:pt x="7390" y="10134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00335"/>
                <a:endParaRPr lang="en-US" sz="118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37" name="Grafik 236" descr="Papier">
                <a:extLst>
                  <a:ext uri="{FF2B5EF4-FFF2-40B4-BE49-F238E27FC236}">
                    <a16:creationId xmlns:a16="http://schemas.microsoft.com/office/drawing/2014/main" id="{2BF1308B-1E51-4D5B-84FD-F64A3A350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733627" y="3352183"/>
                <a:ext cx="6978503" cy="6978503"/>
              </a:xfrm>
              <a:prstGeom prst="rect">
                <a:avLst/>
              </a:prstGeom>
            </p:spPr>
          </p:pic>
        </p:grpSp>
        <p:pic>
          <p:nvPicPr>
            <p:cNvPr id="235" name="Grafik 234">
              <a:extLst>
                <a:ext uri="{FF2B5EF4-FFF2-40B4-BE49-F238E27FC236}">
                  <a16:creationId xmlns:a16="http://schemas.microsoft.com/office/drawing/2014/main" id="{D245E323-48D6-4506-A9B3-3106CF45D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377788" y="7901066"/>
              <a:ext cx="3394758" cy="2016000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B839610E-DD17-4A51-B41E-C26E2ADFBDA3}"/>
              </a:ext>
            </a:extLst>
          </p:cNvPr>
          <p:cNvSpPr/>
          <p:nvPr/>
        </p:nvSpPr>
        <p:spPr>
          <a:xfrm>
            <a:off x="909722" y="10385"/>
            <a:ext cx="1525264" cy="6847614"/>
          </a:xfrm>
          <a:prstGeom prst="rect">
            <a:avLst/>
          </a:prstGeom>
          <a:gradFill flip="none" rotWithShape="1">
            <a:gsLst>
              <a:gs pos="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552E08A7-46CF-4DF9-AD4A-022327BA55C7}"/>
              </a:ext>
            </a:extLst>
          </p:cNvPr>
          <p:cNvSpPr/>
          <p:nvPr/>
        </p:nvSpPr>
        <p:spPr bwMode="gray">
          <a:xfrm>
            <a:off x="893105" y="0"/>
            <a:ext cx="10405839" cy="6858394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70" tIns="30035" rIns="60070" bIns="300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0335"/>
            <a:endParaRPr lang="en-US" sz="1182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2362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06.09.2018 11:39:48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3D_characters_Chart-Pool_16-9_2018-06-18.pptx" id="{67669CA9-6D51-4369-8121-DB1A6300924D}" vid="{B88B47BF-CA50-49CA-8599-4D0FDA15FA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73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PR_BAG_PPT-master_16-9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 software landscape</dc:title>
  <dc:creator>Juri Solodenko</dc:creator>
  <cp:lastModifiedBy>Juri Solodenko</cp:lastModifiedBy>
  <cp:revision>12</cp:revision>
  <dcterms:created xsi:type="dcterms:W3CDTF">2021-04-19T11:18:00Z</dcterms:created>
  <dcterms:modified xsi:type="dcterms:W3CDTF">2023-04-14T14:45:53Z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juri.solodenko@bayer.com</vt:lpwstr>
  </property>
  <property fmtid="{D5CDD505-2E9C-101B-9397-08002B2CF9AE}" pid="5" name="MSIP_Label_7f850223-87a8-40c3-9eb2-432606efca2a_SetDate">
    <vt:lpwstr>2021-04-19T11:20:06.4534618Z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Automatic</vt:lpwstr>
  </property>
  <property fmtid="{D5CDD505-2E9C-101B-9397-08002B2CF9AE}" pid="9" name="Sensitivity">
    <vt:lpwstr>NO CLASSIFICATION</vt:lpwstr>
  </property>
</Properties>
</file>