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1" r:id="rId4"/>
    <p:sldId id="265" r:id="rId5"/>
    <p:sldId id="267" r:id="rId6"/>
    <p:sldId id="264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62" r:id="rId15"/>
    <p:sldId id="26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재훈 이" initials="재이" lastIdx="1" clrIdx="0">
    <p:extLst>
      <p:ext uri="{19B8F6BF-5375-455C-9EA6-DF929625EA0E}">
        <p15:presenceInfo xmlns:p15="http://schemas.microsoft.com/office/powerpoint/2012/main" userId="231dbe4f4c27e0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8T21:18:50.591" idx="1">
    <p:pos x="576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8131F-2E06-4CA8-A95A-4B2D16C96CDC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29385-939A-4C24-BC91-35EC120AD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29385-939A-4C24-BC91-35EC120AD9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5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3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9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6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1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9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12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5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B32-F1CE-48F9-9DAE-22B570C746C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9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FB32-F1CE-48F9-9DAE-22B570C746C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4FDF-3B57-41F3-B4F7-5F73AB5F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8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39508" y="2924944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MySQL</a:t>
            </a:r>
            <a:endParaRPr lang="ko-KR" altLang="en-US" sz="44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662028" y="643245"/>
            <a:ext cx="185428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85329" y="5600273"/>
            <a:ext cx="175973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찬형 </a:t>
            </a:r>
            <a:r>
              <a:rPr lang="en-US" altLang="ko-KR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재훈</a:t>
            </a:r>
          </a:p>
        </p:txBody>
      </p:sp>
      <p:sp>
        <p:nvSpPr>
          <p:cNvPr id="10" name="직각 삼각형 9"/>
          <p:cNvSpPr/>
          <p:nvPr/>
        </p:nvSpPr>
        <p:spPr>
          <a:xfrm rot="16200000">
            <a:off x="7983151" y="5697151"/>
            <a:ext cx="1772817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1/2 액자 2"/>
          <p:cNvSpPr/>
          <p:nvPr/>
        </p:nvSpPr>
        <p:spPr>
          <a:xfrm>
            <a:off x="2492733" y="2864080"/>
            <a:ext cx="432048" cy="396103"/>
          </a:xfrm>
          <a:prstGeom prst="halfFrame">
            <a:avLst>
              <a:gd name="adj1" fmla="val 9679"/>
              <a:gd name="adj2" fmla="val 109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1/2 액자 13"/>
          <p:cNvSpPr/>
          <p:nvPr/>
        </p:nvSpPr>
        <p:spPr>
          <a:xfrm rot="10800000">
            <a:off x="6192036" y="3334142"/>
            <a:ext cx="432048" cy="396103"/>
          </a:xfrm>
          <a:prstGeom prst="halfFrame">
            <a:avLst>
              <a:gd name="adj1" fmla="val 9679"/>
              <a:gd name="adj2" fmla="val 109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6" idx="0"/>
          </p:cNvCxnSpPr>
          <p:nvPr/>
        </p:nvCxnSpPr>
        <p:spPr>
          <a:xfrm>
            <a:off x="539553" y="-9455"/>
            <a:ext cx="1953180" cy="28735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615119" y="3730245"/>
            <a:ext cx="1971035" cy="31277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31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9690" y="3068960"/>
            <a:ext cx="428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MySQL </a:t>
            </a:r>
            <a:r>
              <a:rPr lang="ko-KR" altLang="en-US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연동</a:t>
            </a:r>
          </a:p>
        </p:txBody>
      </p:sp>
      <p:sp>
        <p:nvSpPr>
          <p:cNvPr id="6" name="직각 삼각형 5"/>
          <p:cNvSpPr/>
          <p:nvPr/>
        </p:nvSpPr>
        <p:spPr>
          <a:xfrm rot="5400000">
            <a:off x="-3168616" y="3149833"/>
            <a:ext cx="6867456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85329" y="6392361"/>
            <a:ext cx="175973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찬형 </a:t>
            </a:r>
            <a:r>
              <a:rPr lang="en-US" altLang="ko-KR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재훈</a:t>
            </a:r>
          </a:p>
        </p:txBody>
      </p:sp>
      <p:sp>
        <p:nvSpPr>
          <p:cNvPr id="10" name="직각 삼각형 9"/>
          <p:cNvSpPr/>
          <p:nvPr/>
        </p:nvSpPr>
        <p:spPr>
          <a:xfrm rot="16200000">
            <a:off x="7731123" y="5445124"/>
            <a:ext cx="2276873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9553" y="-9455"/>
            <a:ext cx="2448271" cy="28735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843809" y="2771963"/>
            <a:ext cx="882025" cy="830997"/>
            <a:chOff x="2393830" y="2828220"/>
            <a:chExt cx="882025" cy="830997"/>
          </a:xfrm>
        </p:grpSpPr>
        <p:sp>
          <p:nvSpPr>
            <p:cNvPr id="2" name="직각 삼각형 1"/>
            <p:cNvSpPr/>
            <p:nvPr/>
          </p:nvSpPr>
          <p:spPr>
            <a:xfrm rot="5400000">
              <a:off x="2492731" y="2864080"/>
              <a:ext cx="783124" cy="78312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3830" y="2828220"/>
              <a:ext cx="558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4</a:t>
              </a:r>
              <a:endParaRPr lang="ko-KR" altLang="en-US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18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필요성</a:t>
            </a: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C56CEA5-CA1D-4FA7-8AAB-E017A0001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9E01427B-91CF-4052-A72E-0A86745CA0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9"/>
            <a:ext cx="9144000" cy="684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1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필요성</a:t>
            </a: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8059B-660E-4E07-A353-199A9AC7E083}"/>
              </a:ext>
            </a:extLst>
          </p:cNvPr>
          <p:cNvSpPr txBox="1"/>
          <p:nvPr/>
        </p:nvSpPr>
        <p:spPr>
          <a:xfrm>
            <a:off x="4874719" y="2813416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실시간 접근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F6E0A-15C8-45D7-924C-55B700D54CFD}"/>
              </a:ext>
            </a:extLst>
          </p:cNvPr>
          <p:cNvSpPr txBox="1"/>
          <p:nvPr/>
        </p:nvSpPr>
        <p:spPr>
          <a:xfrm>
            <a:off x="1722869" y="3219928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계속적 변화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D26CA-EAB2-43F0-A9CB-D54B0942A53D}"/>
              </a:ext>
            </a:extLst>
          </p:cNvPr>
          <p:cNvSpPr txBox="1"/>
          <p:nvPr/>
        </p:nvSpPr>
        <p:spPr>
          <a:xfrm>
            <a:off x="4874719" y="1974033"/>
            <a:ext cx="228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 기반 참조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50157-E683-43D0-A0F0-859AAF95F852}"/>
              </a:ext>
            </a:extLst>
          </p:cNvPr>
          <p:cNvSpPr txBox="1"/>
          <p:nvPr/>
        </p:nvSpPr>
        <p:spPr>
          <a:xfrm>
            <a:off x="1745752" y="2342667"/>
            <a:ext cx="228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동시 공유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43828-B5CB-48D4-AACD-7DDDDBEC6845}"/>
              </a:ext>
            </a:extLst>
          </p:cNvPr>
          <p:cNvSpPr txBox="1"/>
          <p:nvPr/>
        </p:nvSpPr>
        <p:spPr>
          <a:xfrm>
            <a:off x="1745752" y="1465406"/>
            <a:ext cx="228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독립성</a:t>
            </a:r>
          </a:p>
        </p:txBody>
      </p:sp>
      <p:pic>
        <p:nvPicPr>
          <p:cNvPr id="17" name="그림 16" descr="표지판이(가) 표시된 사진&#10;&#10;자동 생성된 설명">
            <a:extLst>
              <a:ext uri="{FF2B5EF4-FFF2-40B4-BE49-F238E27FC236}">
                <a16:creationId xmlns:a16="http://schemas.microsoft.com/office/drawing/2014/main" id="{DBCF46D5-F602-4D14-9E78-E6B31E488A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488" y="3903309"/>
            <a:ext cx="1163231" cy="11632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F54FED-D2CC-4398-B0C9-438F799FAA69}"/>
              </a:ext>
            </a:extLst>
          </p:cNvPr>
          <p:cNvSpPr txBox="1"/>
          <p:nvPr/>
        </p:nvSpPr>
        <p:spPr>
          <a:xfrm>
            <a:off x="2264366" y="6245976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편의성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C0A68E-EA2B-424E-9E16-E2343B8EF2FB}"/>
              </a:ext>
            </a:extLst>
          </p:cNvPr>
          <p:cNvSpPr txBox="1"/>
          <p:nvPr/>
        </p:nvSpPr>
        <p:spPr>
          <a:xfrm>
            <a:off x="4923533" y="6211606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효율성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D08BA29-7BE8-4E7A-8343-A237AF1AB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54" y="5066540"/>
            <a:ext cx="1058042" cy="105804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2D1E9DC-57FE-42E7-900A-EEC36DA0C8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41" y="5066540"/>
            <a:ext cx="1058042" cy="1058042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113DD22-44D1-48F9-A954-F591E31FF6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9" y="-6997"/>
            <a:ext cx="9165935" cy="68744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69A3ED-FE59-479D-A54C-98B19C941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AC5CA2A8-02C8-4AEF-B513-6308E799A4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" y="0"/>
            <a:ext cx="9141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8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필요성</a:t>
            </a: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8059B-660E-4E07-A353-199A9AC7E083}"/>
              </a:ext>
            </a:extLst>
          </p:cNvPr>
          <p:cNvSpPr txBox="1"/>
          <p:nvPr/>
        </p:nvSpPr>
        <p:spPr>
          <a:xfrm>
            <a:off x="4874719" y="2813416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실시간 접근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F6E0A-15C8-45D7-924C-55B700D54CFD}"/>
              </a:ext>
            </a:extLst>
          </p:cNvPr>
          <p:cNvSpPr txBox="1"/>
          <p:nvPr/>
        </p:nvSpPr>
        <p:spPr>
          <a:xfrm>
            <a:off x="1722869" y="3219928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계속적 변화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D26CA-EAB2-43F0-A9CB-D54B0942A53D}"/>
              </a:ext>
            </a:extLst>
          </p:cNvPr>
          <p:cNvSpPr txBox="1"/>
          <p:nvPr/>
        </p:nvSpPr>
        <p:spPr>
          <a:xfrm>
            <a:off x="4874719" y="1974033"/>
            <a:ext cx="228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 기반 참조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50157-E683-43D0-A0F0-859AAF95F852}"/>
              </a:ext>
            </a:extLst>
          </p:cNvPr>
          <p:cNvSpPr txBox="1"/>
          <p:nvPr/>
        </p:nvSpPr>
        <p:spPr>
          <a:xfrm>
            <a:off x="1745752" y="2342667"/>
            <a:ext cx="228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동시 공유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43828-B5CB-48D4-AACD-7DDDDBEC6845}"/>
              </a:ext>
            </a:extLst>
          </p:cNvPr>
          <p:cNvSpPr txBox="1"/>
          <p:nvPr/>
        </p:nvSpPr>
        <p:spPr>
          <a:xfrm>
            <a:off x="1745752" y="1465406"/>
            <a:ext cx="228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독립성</a:t>
            </a:r>
          </a:p>
        </p:txBody>
      </p:sp>
      <p:pic>
        <p:nvPicPr>
          <p:cNvPr id="17" name="그림 16" descr="표지판이(가) 표시된 사진&#10;&#10;자동 생성된 설명">
            <a:extLst>
              <a:ext uri="{FF2B5EF4-FFF2-40B4-BE49-F238E27FC236}">
                <a16:creationId xmlns:a16="http://schemas.microsoft.com/office/drawing/2014/main" id="{DBCF46D5-F602-4D14-9E78-E6B31E488A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488" y="3903309"/>
            <a:ext cx="1163231" cy="11632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F54FED-D2CC-4398-B0C9-438F799FAA69}"/>
              </a:ext>
            </a:extLst>
          </p:cNvPr>
          <p:cNvSpPr txBox="1"/>
          <p:nvPr/>
        </p:nvSpPr>
        <p:spPr>
          <a:xfrm>
            <a:off x="2264366" y="6245976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편의성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C0A68E-EA2B-424E-9E16-E2343B8EF2FB}"/>
              </a:ext>
            </a:extLst>
          </p:cNvPr>
          <p:cNvSpPr txBox="1"/>
          <p:nvPr/>
        </p:nvSpPr>
        <p:spPr>
          <a:xfrm>
            <a:off x="4923533" y="6211606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효율성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D08BA29-7BE8-4E7A-8343-A237AF1AB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54" y="5066540"/>
            <a:ext cx="1058042" cy="105804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2D1E9DC-57FE-42E7-900A-EEC36DA0C8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41" y="5066540"/>
            <a:ext cx="1058042" cy="1058042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113DD22-44D1-48F9-A954-F591E31FF6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9" y="-6997"/>
            <a:ext cx="9165935" cy="6874451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80CAAFF-67A1-4C21-BB76-AC04D1FC8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" y="6997"/>
            <a:ext cx="9144000" cy="685800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AD6B324-F6CB-4928-BE80-765FD11FFC0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" y="0"/>
            <a:ext cx="9136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8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39508" y="2708920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3060605" y="3041822"/>
            <a:ext cx="6867456" cy="764904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81285" y="5589240"/>
            <a:ext cx="175973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찬형 </a:t>
            </a:r>
            <a:r>
              <a:rPr lang="en-US" altLang="ko-KR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재훈</a:t>
            </a:r>
          </a:p>
        </p:txBody>
      </p:sp>
      <p:sp>
        <p:nvSpPr>
          <p:cNvPr id="10" name="직각 삼각형 9"/>
          <p:cNvSpPr/>
          <p:nvPr/>
        </p:nvSpPr>
        <p:spPr>
          <a:xfrm rot="16200000">
            <a:off x="5337212" y="3051211"/>
            <a:ext cx="6858001" cy="75557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0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39508" y="2924944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THANK YOU</a:t>
            </a:r>
            <a:endParaRPr lang="ko-KR" altLang="en-US" sz="44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85329" y="5600273"/>
            <a:ext cx="175973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캐띠의</a:t>
            </a:r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공감공간</a:t>
            </a:r>
          </a:p>
        </p:txBody>
      </p:sp>
      <p:sp>
        <p:nvSpPr>
          <p:cNvPr id="10" name="직각 삼각형 9"/>
          <p:cNvSpPr/>
          <p:nvPr/>
        </p:nvSpPr>
        <p:spPr>
          <a:xfrm rot="16200000">
            <a:off x="7731123" y="5445124"/>
            <a:ext cx="2276873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1/2 액자 2"/>
          <p:cNvSpPr/>
          <p:nvPr/>
        </p:nvSpPr>
        <p:spPr>
          <a:xfrm>
            <a:off x="2492733" y="2864080"/>
            <a:ext cx="432048" cy="396103"/>
          </a:xfrm>
          <a:prstGeom prst="halfFrame">
            <a:avLst>
              <a:gd name="adj1" fmla="val 9679"/>
              <a:gd name="adj2" fmla="val 109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1/2 액자 13"/>
          <p:cNvSpPr/>
          <p:nvPr/>
        </p:nvSpPr>
        <p:spPr>
          <a:xfrm rot="10800000">
            <a:off x="6192036" y="3334142"/>
            <a:ext cx="432048" cy="396103"/>
          </a:xfrm>
          <a:prstGeom prst="halfFrame">
            <a:avLst>
              <a:gd name="adj1" fmla="val 9679"/>
              <a:gd name="adj2" fmla="val 109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6" idx="0"/>
          </p:cNvCxnSpPr>
          <p:nvPr/>
        </p:nvCxnSpPr>
        <p:spPr>
          <a:xfrm>
            <a:off x="539553" y="-9455"/>
            <a:ext cx="1953180" cy="28735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615119" y="3730245"/>
            <a:ext cx="1971035" cy="31277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615D9A-1F44-4BEA-88C6-33F806CBEF4D}"/>
              </a:ext>
            </a:extLst>
          </p:cNvPr>
          <p:cNvSpPr txBox="1"/>
          <p:nvPr/>
        </p:nvSpPr>
        <p:spPr>
          <a:xfrm>
            <a:off x="3681285" y="5589240"/>
            <a:ext cx="175973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찬형 </a:t>
            </a:r>
            <a:r>
              <a:rPr lang="en-US" altLang="ko-KR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재훈</a:t>
            </a:r>
          </a:p>
        </p:txBody>
      </p:sp>
    </p:spTree>
    <p:extLst>
      <p:ext uri="{BB962C8B-B14F-4D97-AF65-F5344CB8AC3E}">
        <p14:creationId xmlns:p14="http://schemas.microsoft.com/office/powerpoint/2010/main" val="155916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987" y="1271463"/>
            <a:ext cx="4284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INDEX</a:t>
            </a:r>
            <a:endParaRPr lang="ko-KR" altLang="en-US" sz="44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85329" y="6392361"/>
            <a:ext cx="175973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찬형 </a:t>
            </a:r>
            <a:r>
              <a:rPr lang="en-US" altLang="ko-KR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재훈</a:t>
            </a:r>
          </a:p>
        </p:txBody>
      </p:sp>
      <p:sp>
        <p:nvSpPr>
          <p:cNvPr id="10" name="직각 삼각형 9"/>
          <p:cNvSpPr/>
          <p:nvPr/>
        </p:nvSpPr>
        <p:spPr>
          <a:xfrm rot="16200000">
            <a:off x="5373216" y="3087215"/>
            <a:ext cx="6858001" cy="68356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6" idx="0"/>
          </p:cNvCxnSpPr>
          <p:nvPr/>
        </p:nvCxnSpPr>
        <p:spPr>
          <a:xfrm>
            <a:off x="539553" y="-9455"/>
            <a:ext cx="4320479" cy="25023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4"/>
          </p:cNvCxnSpPr>
          <p:nvPr/>
        </p:nvCxnSpPr>
        <p:spPr>
          <a:xfrm flipV="1">
            <a:off x="-9328" y="1844824"/>
            <a:ext cx="4653336" cy="3600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0343" y="2752668"/>
            <a:ext cx="4392488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DB</a:t>
            </a:r>
            <a:r>
              <a:rPr lang="ko-KR" altLang="en-US" sz="20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란</a:t>
            </a:r>
            <a:r>
              <a:rPr lang="en-US" altLang="ko-KR" sz="20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DB </a:t>
            </a:r>
            <a:r>
              <a:rPr lang="ko-KR" altLang="en-US" sz="20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필요성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MySQL </a:t>
            </a:r>
            <a:r>
              <a:rPr lang="ko-KR" altLang="en-US" sz="20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설치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MySQL </a:t>
            </a:r>
            <a:r>
              <a:rPr lang="ko-KR" altLang="en-US" sz="2000" b="1" spc="3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93350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9690" y="3101107"/>
            <a:ext cx="428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란</a:t>
            </a:r>
            <a:r>
              <a:rPr lang="en-US" altLang="ko-KR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3168616" y="3149833"/>
            <a:ext cx="6867456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85329" y="6392361"/>
            <a:ext cx="175973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찬형 </a:t>
            </a:r>
            <a:r>
              <a:rPr lang="en-US" altLang="ko-KR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재훈</a:t>
            </a:r>
          </a:p>
        </p:txBody>
      </p:sp>
      <p:sp>
        <p:nvSpPr>
          <p:cNvPr id="10" name="직각 삼각형 9"/>
          <p:cNvSpPr/>
          <p:nvPr/>
        </p:nvSpPr>
        <p:spPr>
          <a:xfrm rot="16200000">
            <a:off x="8019155" y="5733155"/>
            <a:ext cx="1700809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9553" y="-9455"/>
            <a:ext cx="2448271" cy="28735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897599" y="2762710"/>
            <a:ext cx="828235" cy="830997"/>
            <a:chOff x="2447620" y="2818967"/>
            <a:chExt cx="828235" cy="830997"/>
          </a:xfrm>
        </p:grpSpPr>
        <p:sp>
          <p:nvSpPr>
            <p:cNvPr id="2" name="직각 삼각형 1"/>
            <p:cNvSpPr/>
            <p:nvPr/>
          </p:nvSpPr>
          <p:spPr>
            <a:xfrm rot="5400000">
              <a:off x="2492731" y="2864080"/>
              <a:ext cx="783124" cy="78312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47620" y="2818967"/>
              <a:ext cx="558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1</a:t>
              </a:r>
              <a:endParaRPr lang="ko-KR" altLang="en-US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27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1878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88640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란</a:t>
            </a:r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1858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B5B0A-45BD-4551-B688-1780F0548088}"/>
              </a:ext>
            </a:extLst>
          </p:cNvPr>
          <p:cNvSpPr txBox="1"/>
          <p:nvPr/>
        </p:nvSpPr>
        <p:spPr>
          <a:xfrm>
            <a:off x="899592" y="1383980"/>
            <a:ext cx="5940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Data – Base : </a:t>
            </a:r>
            <a:r>
              <a:rPr lang="ko-KR" altLang="en-US" sz="2400" dirty="0">
                <a:solidFill>
                  <a:schemeClr val="bg1"/>
                </a:solidFill>
              </a:rPr>
              <a:t>데이터의 집합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417AA-EE9E-4924-A5EB-8FCFCB981F87}"/>
              </a:ext>
            </a:extLst>
          </p:cNvPr>
          <p:cNvSpPr txBox="1"/>
          <p:nvPr/>
        </p:nvSpPr>
        <p:spPr>
          <a:xfrm>
            <a:off x="3353664" y="592829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운영데이터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496BF-60F0-4AAC-B85A-2081AD88C0F8}"/>
              </a:ext>
            </a:extLst>
          </p:cNvPr>
          <p:cNvSpPr txBox="1"/>
          <p:nvPr/>
        </p:nvSpPr>
        <p:spPr>
          <a:xfrm>
            <a:off x="1021664" y="499859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통합데이터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E02CB-7FFF-42BB-A5C5-31313A011019}"/>
              </a:ext>
            </a:extLst>
          </p:cNvPr>
          <p:cNvSpPr txBox="1"/>
          <p:nvPr/>
        </p:nvSpPr>
        <p:spPr>
          <a:xfrm>
            <a:off x="1021664" y="590369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3C2C3-C28E-407A-8C3A-7C6825C7E761}"/>
              </a:ext>
            </a:extLst>
          </p:cNvPr>
          <p:cNvSpPr txBox="1"/>
          <p:nvPr/>
        </p:nvSpPr>
        <p:spPr>
          <a:xfrm>
            <a:off x="3353664" y="499859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공유데이터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FB51C-A7EE-477B-98BA-72B39611A6DA}"/>
              </a:ext>
            </a:extLst>
          </p:cNvPr>
          <p:cNvSpPr txBox="1"/>
          <p:nvPr/>
        </p:nvSpPr>
        <p:spPr>
          <a:xfrm>
            <a:off x="1543038" y="231484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구조화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00477-4816-4E91-ABA6-05C8E460C352}"/>
              </a:ext>
            </a:extLst>
          </p:cNvPr>
          <p:cNvSpPr txBox="1"/>
          <p:nvPr/>
        </p:nvSpPr>
        <p:spPr>
          <a:xfrm>
            <a:off x="4644008" y="231484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중복제거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최소화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11219DE-7D21-4F42-BFD3-ED0BA380B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76" y="3021877"/>
            <a:ext cx="1097126" cy="1097126"/>
          </a:xfrm>
          <a:prstGeom prst="rect">
            <a:avLst/>
          </a:prstGeom>
        </p:spPr>
      </p:pic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id="{C0F061AD-674E-4FFD-B53E-2D84D29D19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72" y="3179917"/>
            <a:ext cx="1097126" cy="10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9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88640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란</a:t>
            </a:r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85329" y="6392361"/>
            <a:ext cx="175973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찬형 </a:t>
            </a:r>
            <a:r>
              <a:rPr lang="en-US" altLang="ko-KR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재훈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858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DCD8C13D-7EF5-4BD8-9C44-84D15841E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26775"/>
              </p:ext>
            </p:extLst>
          </p:nvPr>
        </p:nvGraphicFramePr>
        <p:xfrm>
          <a:off x="1403648" y="2462852"/>
          <a:ext cx="647620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6843">
                  <a:extLst>
                    <a:ext uri="{9D8B030D-6E8A-4147-A177-3AD203B41FA5}">
                      <a16:colId xmlns:a16="http://schemas.microsoft.com/office/drawing/2014/main" val="267300386"/>
                    </a:ext>
                  </a:extLst>
                </a:gridCol>
                <a:gridCol w="1267341">
                  <a:extLst>
                    <a:ext uri="{9D8B030D-6E8A-4147-A177-3AD203B41FA5}">
                      <a16:colId xmlns:a16="http://schemas.microsoft.com/office/drawing/2014/main" val="1695416338"/>
                    </a:ext>
                  </a:extLst>
                </a:gridCol>
                <a:gridCol w="1267341">
                  <a:extLst>
                    <a:ext uri="{9D8B030D-6E8A-4147-A177-3AD203B41FA5}">
                      <a16:colId xmlns:a16="http://schemas.microsoft.com/office/drawing/2014/main" val="658082383"/>
                    </a:ext>
                  </a:extLst>
                </a:gridCol>
                <a:gridCol w="1267341">
                  <a:extLst>
                    <a:ext uri="{9D8B030D-6E8A-4147-A177-3AD203B41FA5}">
                      <a16:colId xmlns:a16="http://schemas.microsoft.com/office/drawing/2014/main" val="440784875"/>
                    </a:ext>
                  </a:extLst>
                </a:gridCol>
                <a:gridCol w="1267341">
                  <a:extLst>
                    <a:ext uri="{9D8B030D-6E8A-4147-A177-3AD203B41FA5}">
                      <a16:colId xmlns:a16="http://schemas.microsoft.com/office/drawing/2014/main" val="14503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4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세종대학교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이재훈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17011814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5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세종대학교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이찬형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17011550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04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세종대학교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김개똥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20011567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4954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EB4B0C1-AB3A-4A91-8CFE-6DE5624D9482}"/>
              </a:ext>
            </a:extLst>
          </p:cNvPr>
          <p:cNvSpPr txBox="1"/>
          <p:nvPr/>
        </p:nvSpPr>
        <p:spPr>
          <a:xfrm>
            <a:off x="143010" y="24628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식별자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FAC374-5128-461F-8902-974FC417BFD7}"/>
              </a:ext>
            </a:extLst>
          </p:cNvPr>
          <p:cNvCxnSpPr/>
          <p:nvPr/>
        </p:nvCxnSpPr>
        <p:spPr>
          <a:xfrm>
            <a:off x="1043608" y="263691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28CA9E-EE94-4985-9848-70259325D184}"/>
              </a:ext>
            </a:extLst>
          </p:cNvPr>
          <p:cNvSpPr txBox="1"/>
          <p:nvPr/>
        </p:nvSpPr>
        <p:spPr>
          <a:xfrm>
            <a:off x="3777655" y="14847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어트리뷰트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6E4A1B-2491-44BA-ACA8-F11EE4EDDCB7}"/>
              </a:ext>
            </a:extLst>
          </p:cNvPr>
          <p:cNvSpPr txBox="1"/>
          <p:nvPr/>
        </p:nvSpPr>
        <p:spPr>
          <a:xfrm>
            <a:off x="143010" y="32045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튜플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B36A49-BF56-4F90-A779-BFA8CA27D860}"/>
              </a:ext>
            </a:extLst>
          </p:cNvPr>
          <p:cNvCxnSpPr/>
          <p:nvPr/>
        </p:nvCxnSpPr>
        <p:spPr>
          <a:xfrm flipV="1">
            <a:off x="827584" y="3006244"/>
            <a:ext cx="504056" cy="29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C786298-DC77-46B8-8194-77077D3FF0E4}"/>
              </a:ext>
            </a:extLst>
          </p:cNvPr>
          <p:cNvCxnSpPr/>
          <p:nvPr/>
        </p:nvCxnSpPr>
        <p:spPr>
          <a:xfrm>
            <a:off x="827584" y="342900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F0737E2-920E-4C27-A61F-0807993D0205}"/>
              </a:ext>
            </a:extLst>
          </p:cNvPr>
          <p:cNvCxnSpPr/>
          <p:nvPr/>
        </p:nvCxnSpPr>
        <p:spPr>
          <a:xfrm>
            <a:off x="827584" y="3501008"/>
            <a:ext cx="50405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80E2E226-B8A0-496B-85A3-AAED5B2A87E8}"/>
              </a:ext>
            </a:extLst>
          </p:cNvPr>
          <p:cNvSpPr/>
          <p:nvPr/>
        </p:nvSpPr>
        <p:spPr>
          <a:xfrm>
            <a:off x="3981847" y="2288793"/>
            <a:ext cx="1319808" cy="201622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454BCCB-9F9F-4538-B411-6304E74716CE}"/>
              </a:ext>
            </a:extLst>
          </p:cNvPr>
          <p:cNvCxnSpPr/>
          <p:nvPr/>
        </p:nvCxnSpPr>
        <p:spPr>
          <a:xfrm>
            <a:off x="4641751" y="1929990"/>
            <a:ext cx="0" cy="26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6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9690" y="3068960"/>
            <a:ext cx="428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필요성</a:t>
            </a:r>
          </a:p>
        </p:txBody>
      </p:sp>
      <p:sp>
        <p:nvSpPr>
          <p:cNvPr id="6" name="직각 삼각형 5"/>
          <p:cNvSpPr/>
          <p:nvPr/>
        </p:nvSpPr>
        <p:spPr>
          <a:xfrm rot="5400000">
            <a:off x="-3168616" y="3149833"/>
            <a:ext cx="6867456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85329" y="6392361"/>
            <a:ext cx="175973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찬형 </a:t>
            </a:r>
            <a:r>
              <a:rPr lang="en-US" altLang="ko-KR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재훈</a:t>
            </a:r>
          </a:p>
        </p:txBody>
      </p:sp>
      <p:sp>
        <p:nvSpPr>
          <p:cNvPr id="10" name="직각 삼각형 9"/>
          <p:cNvSpPr/>
          <p:nvPr/>
        </p:nvSpPr>
        <p:spPr>
          <a:xfrm rot="16200000">
            <a:off x="7731123" y="5445124"/>
            <a:ext cx="2276873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9553" y="-9455"/>
            <a:ext cx="2448271" cy="28735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843809" y="2771963"/>
            <a:ext cx="882025" cy="830997"/>
            <a:chOff x="2393830" y="2828220"/>
            <a:chExt cx="882025" cy="830997"/>
          </a:xfrm>
        </p:grpSpPr>
        <p:sp>
          <p:nvSpPr>
            <p:cNvPr id="2" name="직각 삼각형 1"/>
            <p:cNvSpPr/>
            <p:nvPr/>
          </p:nvSpPr>
          <p:spPr>
            <a:xfrm rot="5400000">
              <a:off x="2492731" y="2864080"/>
              <a:ext cx="783124" cy="78312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3830" y="2828220"/>
              <a:ext cx="558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2</a:t>
              </a:r>
              <a:endParaRPr lang="ko-KR" altLang="en-US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27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09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필요성</a:t>
            </a: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8059B-660E-4E07-A353-199A9AC7E083}"/>
              </a:ext>
            </a:extLst>
          </p:cNvPr>
          <p:cNvSpPr txBox="1"/>
          <p:nvPr/>
        </p:nvSpPr>
        <p:spPr>
          <a:xfrm>
            <a:off x="4874719" y="2813416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실시간 접근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F6E0A-15C8-45D7-924C-55B700D54CFD}"/>
              </a:ext>
            </a:extLst>
          </p:cNvPr>
          <p:cNvSpPr txBox="1"/>
          <p:nvPr/>
        </p:nvSpPr>
        <p:spPr>
          <a:xfrm>
            <a:off x="1722869" y="3219928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계속적 변화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D26CA-EAB2-43F0-A9CB-D54B0942A53D}"/>
              </a:ext>
            </a:extLst>
          </p:cNvPr>
          <p:cNvSpPr txBox="1"/>
          <p:nvPr/>
        </p:nvSpPr>
        <p:spPr>
          <a:xfrm>
            <a:off x="4874719" y="1974033"/>
            <a:ext cx="228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 기반 참조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50157-E683-43D0-A0F0-859AAF95F852}"/>
              </a:ext>
            </a:extLst>
          </p:cNvPr>
          <p:cNvSpPr txBox="1"/>
          <p:nvPr/>
        </p:nvSpPr>
        <p:spPr>
          <a:xfrm>
            <a:off x="1745752" y="2342667"/>
            <a:ext cx="228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동시 공유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43828-B5CB-48D4-AACD-7DDDDBEC6845}"/>
              </a:ext>
            </a:extLst>
          </p:cNvPr>
          <p:cNvSpPr txBox="1"/>
          <p:nvPr/>
        </p:nvSpPr>
        <p:spPr>
          <a:xfrm>
            <a:off x="1745752" y="1465406"/>
            <a:ext cx="228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독립성</a:t>
            </a:r>
          </a:p>
        </p:txBody>
      </p:sp>
      <p:pic>
        <p:nvPicPr>
          <p:cNvPr id="17" name="그림 16" descr="표지판이(가) 표시된 사진&#10;&#10;자동 생성된 설명">
            <a:extLst>
              <a:ext uri="{FF2B5EF4-FFF2-40B4-BE49-F238E27FC236}">
                <a16:creationId xmlns:a16="http://schemas.microsoft.com/office/drawing/2014/main" id="{DBCF46D5-F602-4D14-9E78-E6B31E488A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488" y="3903309"/>
            <a:ext cx="1163231" cy="11632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F54FED-D2CC-4398-B0C9-438F799FAA69}"/>
              </a:ext>
            </a:extLst>
          </p:cNvPr>
          <p:cNvSpPr txBox="1"/>
          <p:nvPr/>
        </p:nvSpPr>
        <p:spPr>
          <a:xfrm>
            <a:off x="2264366" y="6245976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편의성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C0A68E-EA2B-424E-9E16-E2343B8EF2FB}"/>
              </a:ext>
            </a:extLst>
          </p:cNvPr>
          <p:cNvSpPr txBox="1"/>
          <p:nvPr/>
        </p:nvSpPr>
        <p:spPr>
          <a:xfrm>
            <a:off x="4923533" y="6211606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효율성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D08BA29-7BE8-4E7A-8343-A237AF1AB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54" y="5066540"/>
            <a:ext cx="1058042" cy="105804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2D1E9DC-57FE-42E7-900A-EEC36DA0C8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41" y="5066540"/>
            <a:ext cx="1058042" cy="10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9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9690" y="3068960"/>
            <a:ext cx="428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MySQL </a:t>
            </a:r>
            <a:r>
              <a:rPr lang="ko-KR" altLang="en-US" sz="36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설치</a:t>
            </a:r>
          </a:p>
        </p:txBody>
      </p:sp>
      <p:sp>
        <p:nvSpPr>
          <p:cNvPr id="6" name="직각 삼각형 5"/>
          <p:cNvSpPr/>
          <p:nvPr/>
        </p:nvSpPr>
        <p:spPr>
          <a:xfrm rot="5400000">
            <a:off x="-3168616" y="3149833"/>
            <a:ext cx="6867456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85329" y="6392361"/>
            <a:ext cx="175973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찬형 </a:t>
            </a:r>
            <a:r>
              <a:rPr lang="en-US" altLang="ko-KR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1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재훈</a:t>
            </a:r>
          </a:p>
        </p:txBody>
      </p:sp>
      <p:sp>
        <p:nvSpPr>
          <p:cNvPr id="10" name="직각 삼각형 9"/>
          <p:cNvSpPr/>
          <p:nvPr/>
        </p:nvSpPr>
        <p:spPr>
          <a:xfrm rot="16200000">
            <a:off x="7731123" y="5445124"/>
            <a:ext cx="2276873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9553" y="-9455"/>
            <a:ext cx="2448271" cy="28735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843809" y="2771963"/>
            <a:ext cx="882025" cy="830997"/>
            <a:chOff x="2393830" y="2828220"/>
            <a:chExt cx="882025" cy="830997"/>
          </a:xfrm>
        </p:grpSpPr>
        <p:sp>
          <p:nvSpPr>
            <p:cNvPr id="2" name="직각 삼각형 1"/>
            <p:cNvSpPr/>
            <p:nvPr/>
          </p:nvSpPr>
          <p:spPr>
            <a:xfrm rot="5400000">
              <a:off x="2492731" y="2864080"/>
              <a:ext cx="783124" cy="78312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3830" y="2828220"/>
              <a:ext cx="558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3</a:t>
              </a:r>
              <a:endParaRPr lang="ko-KR" altLang="en-US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73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116632"/>
            <a:ext cx="30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28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필요성</a:t>
            </a:r>
          </a:p>
        </p:txBody>
      </p:sp>
      <p:sp>
        <p:nvSpPr>
          <p:cNvPr id="6" name="직각 삼각형 5"/>
          <p:cNvSpPr/>
          <p:nvPr/>
        </p:nvSpPr>
        <p:spPr>
          <a:xfrm rot="5400000">
            <a:off x="-842048" y="823265"/>
            <a:ext cx="2214320" cy="54888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54442" y="-27384"/>
            <a:ext cx="55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8059B-660E-4E07-A353-199A9AC7E083}"/>
              </a:ext>
            </a:extLst>
          </p:cNvPr>
          <p:cNvSpPr txBox="1"/>
          <p:nvPr/>
        </p:nvSpPr>
        <p:spPr>
          <a:xfrm>
            <a:off x="4874719" y="2813416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실시간 접근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F6E0A-15C8-45D7-924C-55B700D54CFD}"/>
              </a:ext>
            </a:extLst>
          </p:cNvPr>
          <p:cNvSpPr txBox="1"/>
          <p:nvPr/>
        </p:nvSpPr>
        <p:spPr>
          <a:xfrm>
            <a:off x="1722869" y="3219928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계속적 변화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D26CA-EAB2-43F0-A9CB-D54B0942A53D}"/>
              </a:ext>
            </a:extLst>
          </p:cNvPr>
          <p:cNvSpPr txBox="1"/>
          <p:nvPr/>
        </p:nvSpPr>
        <p:spPr>
          <a:xfrm>
            <a:off x="4874719" y="1974033"/>
            <a:ext cx="228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 기반 참조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50157-E683-43D0-A0F0-859AAF95F852}"/>
              </a:ext>
            </a:extLst>
          </p:cNvPr>
          <p:cNvSpPr txBox="1"/>
          <p:nvPr/>
        </p:nvSpPr>
        <p:spPr>
          <a:xfrm>
            <a:off x="1745752" y="2342667"/>
            <a:ext cx="228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동시 공유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43828-B5CB-48D4-AACD-7DDDDBEC6845}"/>
              </a:ext>
            </a:extLst>
          </p:cNvPr>
          <p:cNvSpPr txBox="1"/>
          <p:nvPr/>
        </p:nvSpPr>
        <p:spPr>
          <a:xfrm>
            <a:off x="1745752" y="1465406"/>
            <a:ext cx="228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독립성</a:t>
            </a:r>
          </a:p>
        </p:txBody>
      </p:sp>
      <p:pic>
        <p:nvPicPr>
          <p:cNvPr id="17" name="그림 16" descr="표지판이(가) 표시된 사진&#10;&#10;자동 생성된 설명">
            <a:extLst>
              <a:ext uri="{FF2B5EF4-FFF2-40B4-BE49-F238E27FC236}">
                <a16:creationId xmlns:a16="http://schemas.microsoft.com/office/drawing/2014/main" id="{DBCF46D5-F602-4D14-9E78-E6B31E488A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488" y="3903309"/>
            <a:ext cx="1163231" cy="11632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F54FED-D2CC-4398-B0C9-438F799FAA69}"/>
              </a:ext>
            </a:extLst>
          </p:cNvPr>
          <p:cNvSpPr txBox="1"/>
          <p:nvPr/>
        </p:nvSpPr>
        <p:spPr>
          <a:xfrm>
            <a:off x="2264366" y="6245976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편의성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C0A68E-EA2B-424E-9E16-E2343B8EF2FB}"/>
              </a:ext>
            </a:extLst>
          </p:cNvPr>
          <p:cNvSpPr txBox="1"/>
          <p:nvPr/>
        </p:nvSpPr>
        <p:spPr>
          <a:xfrm>
            <a:off x="4923533" y="6211606"/>
            <a:ext cx="183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효율성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D08BA29-7BE8-4E7A-8343-A237AF1AB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54" y="5066540"/>
            <a:ext cx="1058042" cy="105804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2D1E9DC-57FE-42E7-900A-EEC36DA0C8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41" y="5066540"/>
            <a:ext cx="1058042" cy="1058042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113DD22-44D1-48F9-A954-F591E31FF6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9" y="-6997"/>
            <a:ext cx="9165935" cy="6874451"/>
          </a:xfrm>
          <a:prstGeom prst="rect">
            <a:avLst/>
          </a:prstGeom>
        </p:spPr>
      </p:pic>
      <p:pic>
        <p:nvPicPr>
          <p:cNvPr id="13" name="그림 12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937230BD-2815-4AA3-8B40-E6DD1A7AF4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9"/>
            <a:ext cx="9144000" cy="684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177</Words>
  <Application>Microsoft Office PowerPoint</Application>
  <PresentationFormat>화면 슬라이드 쇼(4:3)</PresentationFormat>
  <Paragraphs>99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08서울남산체 B</vt:lpstr>
      <vt:lpstr>08서울남산체 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재훈 이</cp:lastModifiedBy>
  <cp:revision>21</cp:revision>
  <dcterms:created xsi:type="dcterms:W3CDTF">2015-04-27T06:53:28Z</dcterms:created>
  <dcterms:modified xsi:type="dcterms:W3CDTF">2020-06-29T07:53:11Z</dcterms:modified>
</cp:coreProperties>
</file>