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61" r:id="rId13"/>
    <p:sldId id="258" r:id="rId14"/>
    <p:sldId id="264" r:id="rId15"/>
    <p:sldId id="290" r:id="rId16"/>
    <p:sldId id="265" r:id="rId17"/>
    <p:sldId id="269" r:id="rId18"/>
    <p:sldId id="287" r:id="rId19"/>
    <p:sldId id="267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A3511-984D-4FAE-94FB-4519B8B8033A}" v="572" dt="2020-04-25T11:05:29.439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2886480@daum.net" userId="57b898fe2501f94e" providerId="LiveId" clId="{727A3511-984D-4FAE-94FB-4519B8B8033A}"/>
    <pc:docChg chg="undo custSel addSld delSld modSld sldOrd">
      <pc:chgData name="jin2886480@daum.net" userId="57b898fe2501f94e" providerId="LiveId" clId="{727A3511-984D-4FAE-94FB-4519B8B8033A}" dt="2020-04-25T11:05:46.353" v="2022" actId="478"/>
      <pc:docMkLst>
        <pc:docMk/>
      </pc:docMkLst>
      <pc:sldChg chg="modSp">
        <pc:chgData name="jin2886480@daum.net" userId="57b898fe2501f94e" providerId="LiveId" clId="{727A3511-984D-4FAE-94FB-4519B8B8033A}" dt="2020-04-25T10:58:58.348" v="1928" actId="20577"/>
        <pc:sldMkLst>
          <pc:docMk/>
          <pc:sldMk cId="0" sldId="258"/>
        </pc:sldMkLst>
        <pc:spChg chg="mod">
          <ac:chgData name="jin2886480@daum.net" userId="57b898fe2501f94e" providerId="LiveId" clId="{727A3511-984D-4FAE-94FB-4519B8B8033A}" dt="2020-04-25T10:58:42.810" v="1896" actId="20577"/>
          <ac:spMkLst>
            <pc:docMk/>
            <pc:sldMk cId="0" sldId="258"/>
            <ac:spMk id="20" creationId="{00000000-0000-0000-0000-000000000000}"/>
          </ac:spMkLst>
        </pc:spChg>
        <pc:spChg chg="mod">
          <ac:chgData name="jin2886480@daum.net" userId="57b898fe2501f94e" providerId="LiveId" clId="{727A3511-984D-4FAE-94FB-4519B8B8033A}" dt="2020-04-25T10:58:58.348" v="1928" actId="20577"/>
          <ac:spMkLst>
            <pc:docMk/>
            <pc:sldMk cId="0" sldId="258"/>
            <ac:spMk id="21" creationId="{00000000-0000-0000-0000-000000000000}"/>
          </ac:spMkLst>
        </pc:spChg>
      </pc:sldChg>
      <pc:sldChg chg="addSp delSp modSp">
        <pc:chgData name="jin2886480@daum.net" userId="57b898fe2501f94e" providerId="LiveId" clId="{727A3511-984D-4FAE-94FB-4519B8B8033A}" dt="2020-04-25T11:05:46.353" v="2022" actId="478"/>
        <pc:sldMkLst>
          <pc:docMk/>
          <pc:sldMk cId="0" sldId="260"/>
        </pc:sldMkLst>
        <pc:spChg chg="mod">
          <ac:chgData name="jin2886480@daum.net" userId="57b898fe2501f94e" providerId="LiveId" clId="{727A3511-984D-4FAE-94FB-4519B8B8033A}" dt="2020-04-25T10:04:34.199" v="69" actId="20577"/>
          <ac:spMkLst>
            <pc:docMk/>
            <pc:sldMk cId="0" sldId="260"/>
            <ac:spMk id="24" creationId="{00000000-0000-0000-0000-000000000000}"/>
          </ac:spMkLst>
        </pc:spChg>
        <pc:spChg chg="del mod">
          <ac:chgData name="jin2886480@daum.net" userId="57b898fe2501f94e" providerId="LiveId" clId="{727A3511-984D-4FAE-94FB-4519B8B8033A}" dt="2020-04-25T10:39:23.180" v="1391"/>
          <ac:spMkLst>
            <pc:docMk/>
            <pc:sldMk cId="0" sldId="260"/>
            <ac:spMk id="26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1:05:46.353" v="2022" actId="478"/>
          <ac:spMkLst>
            <pc:docMk/>
            <pc:sldMk cId="0" sldId="260"/>
            <ac:spMk id="31" creationId="{00000000-0000-0000-0000-000000000000}"/>
          </ac:spMkLst>
        </pc:spChg>
        <pc:spChg chg="add mod">
          <ac:chgData name="jin2886480@daum.net" userId="57b898fe2501f94e" providerId="LiveId" clId="{727A3511-984D-4FAE-94FB-4519B8B8033A}" dt="2020-04-25T11:00:37.718" v="1981" actId="1076"/>
          <ac:spMkLst>
            <pc:docMk/>
            <pc:sldMk cId="0" sldId="260"/>
            <ac:spMk id="32" creationId="{6C05D12E-7C53-4AD5-A3C6-0E6C215E9AA8}"/>
          </ac:spMkLst>
        </pc:spChg>
      </pc:sldChg>
      <pc:sldChg chg="delSp modSp">
        <pc:chgData name="jin2886480@daum.net" userId="57b898fe2501f94e" providerId="LiveId" clId="{727A3511-984D-4FAE-94FB-4519B8B8033A}" dt="2020-04-25T11:03:42.310" v="2010" actId="1076"/>
        <pc:sldMkLst>
          <pc:docMk/>
          <pc:sldMk cId="0" sldId="261"/>
        </pc:sldMkLst>
        <pc:spChg chg="del mod">
          <ac:chgData name="jin2886480@daum.net" userId="57b898fe2501f94e" providerId="LiveId" clId="{727A3511-984D-4FAE-94FB-4519B8B8033A}" dt="2020-04-25T11:01:52.372" v="1988" actId="478"/>
          <ac:spMkLst>
            <pc:docMk/>
            <pc:sldMk cId="0" sldId="261"/>
            <ac:spMk id="22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1:02:16.759" v="1990" actId="478"/>
          <ac:spMkLst>
            <pc:docMk/>
            <pc:sldMk cId="0" sldId="261"/>
            <ac:spMk id="23" creationId="{00000000-0000-0000-0000-000000000000}"/>
          </ac:spMkLst>
        </pc:spChg>
        <pc:picChg chg="mod modCrop">
          <ac:chgData name="jin2886480@daum.net" userId="57b898fe2501f94e" providerId="LiveId" clId="{727A3511-984D-4FAE-94FB-4519B8B8033A}" dt="2020-04-25T11:03:40.389" v="2009" actId="1076"/>
          <ac:picMkLst>
            <pc:docMk/>
            <pc:sldMk cId="0" sldId="261"/>
            <ac:picMk id="18" creationId="{00000000-0000-0000-0000-000000000000}"/>
          </ac:picMkLst>
        </pc:picChg>
        <pc:picChg chg="mod">
          <ac:chgData name="jin2886480@daum.net" userId="57b898fe2501f94e" providerId="LiveId" clId="{727A3511-984D-4FAE-94FB-4519B8B8033A}" dt="2020-04-25T11:02:32.760" v="1995" actId="14100"/>
          <ac:picMkLst>
            <pc:docMk/>
            <pc:sldMk cId="0" sldId="261"/>
            <ac:picMk id="19" creationId="{00000000-0000-0000-0000-000000000000}"/>
          </ac:picMkLst>
        </pc:picChg>
        <pc:picChg chg="mod">
          <ac:chgData name="jin2886480@daum.net" userId="57b898fe2501f94e" providerId="LiveId" clId="{727A3511-984D-4FAE-94FB-4519B8B8033A}" dt="2020-04-25T11:03:42.310" v="2010" actId="1076"/>
          <ac:picMkLst>
            <pc:docMk/>
            <pc:sldMk cId="0" sldId="261"/>
            <ac:picMk id="20" creationId="{00000000-0000-0000-0000-000000000000}"/>
          </ac:picMkLst>
        </pc:picChg>
      </pc:sldChg>
      <pc:sldChg chg="del">
        <pc:chgData name="jin2886480@daum.net" userId="57b898fe2501f94e" providerId="LiveId" clId="{727A3511-984D-4FAE-94FB-4519B8B8033A}" dt="2020-04-25T10:44:34.701" v="1462" actId="2696"/>
        <pc:sldMkLst>
          <pc:docMk/>
          <pc:sldMk cId="0" sldId="262"/>
        </pc:sldMkLst>
      </pc:sldChg>
      <pc:sldChg chg="addSp delSp modSp">
        <pc:chgData name="jin2886480@daum.net" userId="57b898fe2501f94e" providerId="LiveId" clId="{727A3511-984D-4FAE-94FB-4519B8B8033A}" dt="2020-04-25T10:59:13.283" v="1936"/>
        <pc:sldMkLst>
          <pc:docMk/>
          <pc:sldMk cId="0" sldId="264"/>
        </pc:sldMkLst>
        <pc:spChg chg="mod">
          <ac:chgData name="jin2886480@daum.net" userId="57b898fe2501f94e" providerId="LiveId" clId="{727A3511-984D-4FAE-94FB-4519B8B8033A}" dt="2020-04-25T10:59:10.338" v="1932" actId="1076"/>
          <ac:spMkLst>
            <pc:docMk/>
            <pc:sldMk cId="0" sldId="264"/>
            <ac:spMk id="23" creationId="{AE816D6A-C7D9-4D1E-B902-0EDD79B90375}"/>
          </ac:spMkLst>
        </pc:spChg>
        <pc:spChg chg="add del">
          <ac:chgData name="jin2886480@daum.net" userId="57b898fe2501f94e" providerId="LiveId" clId="{727A3511-984D-4FAE-94FB-4519B8B8033A}" dt="2020-04-25T10:59:12.610" v="1935" actId="478"/>
          <ac:spMkLst>
            <pc:docMk/>
            <pc:sldMk cId="0" sldId="264"/>
            <ac:spMk id="24" creationId="{C7868699-B480-49D5-81B5-83CE4C2D2795}"/>
          </ac:spMkLst>
        </pc:spChg>
        <pc:spChg chg="add del">
          <ac:chgData name="jin2886480@daum.net" userId="57b898fe2501f94e" providerId="LiveId" clId="{727A3511-984D-4FAE-94FB-4519B8B8033A}" dt="2020-04-25T10:59:11.146" v="1934"/>
          <ac:spMkLst>
            <pc:docMk/>
            <pc:sldMk cId="0" sldId="264"/>
            <ac:spMk id="35" creationId="{90E182F2-D7FD-4C28-92F7-D26B8F7AC0CC}"/>
          </ac:spMkLst>
        </pc:spChg>
        <pc:spChg chg="add">
          <ac:chgData name="jin2886480@daum.net" userId="57b898fe2501f94e" providerId="LiveId" clId="{727A3511-984D-4FAE-94FB-4519B8B8033A}" dt="2020-04-25T10:59:13.283" v="1936"/>
          <ac:spMkLst>
            <pc:docMk/>
            <pc:sldMk cId="0" sldId="264"/>
            <ac:spMk id="36" creationId="{F4ED89A2-74A5-4CA3-9FA9-98CAA8C20985}"/>
          </ac:spMkLst>
        </pc:spChg>
      </pc:sldChg>
      <pc:sldChg chg="addSp delSp modSp">
        <pc:chgData name="jin2886480@daum.net" userId="57b898fe2501f94e" providerId="LiveId" clId="{727A3511-984D-4FAE-94FB-4519B8B8033A}" dt="2020-04-25T11:00:51.561" v="1982" actId="478"/>
        <pc:sldMkLst>
          <pc:docMk/>
          <pc:sldMk cId="0" sldId="265"/>
        </pc:sldMkLst>
        <pc:spChg chg="ord">
          <ac:chgData name="jin2886480@daum.net" userId="57b898fe2501f94e" providerId="LiveId" clId="{727A3511-984D-4FAE-94FB-4519B8B8033A}" dt="2020-04-25T10:12:05.749" v="360" actId="167"/>
          <ac:spMkLst>
            <pc:docMk/>
            <pc:sldMk cId="0" sldId="265"/>
            <ac:spMk id="2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0:05:02.112" v="70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0:05:02.112" v="70" actId="478"/>
          <ac:spMkLst>
            <pc:docMk/>
            <pc:sldMk cId="0" sldId="265"/>
            <ac:spMk id="13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0:05:02.112" v="70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1:00:51.561" v="1982" actId="478"/>
          <ac:spMkLst>
            <pc:docMk/>
            <pc:sldMk cId="0" sldId="265"/>
            <ac:spMk id="15" creationId="{00000000-0000-0000-0000-000000000000}"/>
          </ac:spMkLst>
        </pc:spChg>
        <pc:spChg chg="add">
          <ac:chgData name="jin2886480@daum.net" userId="57b898fe2501f94e" providerId="LiveId" clId="{727A3511-984D-4FAE-94FB-4519B8B8033A}" dt="2020-04-25T10:05:02.663" v="71"/>
          <ac:spMkLst>
            <pc:docMk/>
            <pc:sldMk cId="0" sldId="265"/>
            <ac:spMk id="17" creationId="{F40B2ABE-BA1B-4D13-A2F2-204B8FB48400}"/>
          </ac:spMkLst>
        </pc:spChg>
        <pc:spChg chg="add">
          <ac:chgData name="jin2886480@daum.net" userId="57b898fe2501f94e" providerId="LiveId" clId="{727A3511-984D-4FAE-94FB-4519B8B8033A}" dt="2020-04-25T10:05:02.663" v="71"/>
          <ac:spMkLst>
            <pc:docMk/>
            <pc:sldMk cId="0" sldId="265"/>
            <ac:spMk id="18" creationId="{4E82F1B6-D164-48D0-8981-332F8F8A28BB}"/>
          </ac:spMkLst>
        </pc:spChg>
        <pc:spChg chg="add">
          <ac:chgData name="jin2886480@daum.net" userId="57b898fe2501f94e" providerId="LiveId" clId="{727A3511-984D-4FAE-94FB-4519B8B8033A}" dt="2020-04-25T10:05:02.663" v="71"/>
          <ac:spMkLst>
            <pc:docMk/>
            <pc:sldMk cId="0" sldId="265"/>
            <ac:spMk id="19" creationId="{D831B91F-4FBB-4950-995D-C11BD2AEFDEE}"/>
          </ac:spMkLst>
        </pc:spChg>
        <pc:spChg chg="mod">
          <ac:chgData name="jin2886480@daum.net" userId="57b898fe2501f94e" providerId="LiveId" clId="{727A3511-984D-4FAE-94FB-4519B8B8033A}" dt="2020-04-25T10:05:35.202" v="121"/>
          <ac:spMkLst>
            <pc:docMk/>
            <pc:sldMk cId="0" sldId="265"/>
            <ac:spMk id="21" creationId="{00000000-0000-0000-0000-000000000000}"/>
          </ac:spMkLst>
        </pc:spChg>
        <pc:spChg chg="add">
          <ac:chgData name="jin2886480@daum.net" userId="57b898fe2501f94e" providerId="LiveId" clId="{727A3511-984D-4FAE-94FB-4519B8B8033A}" dt="2020-04-25T10:09:46.105" v="299"/>
          <ac:spMkLst>
            <pc:docMk/>
            <pc:sldMk cId="0" sldId="265"/>
            <ac:spMk id="23" creationId="{25A87F1F-6B71-41A5-B70A-653172F61E99}"/>
          </ac:spMkLst>
        </pc:spChg>
        <pc:spChg chg="add mod">
          <ac:chgData name="jin2886480@daum.net" userId="57b898fe2501f94e" providerId="LiveId" clId="{727A3511-984D-4FAE-94FB-4519B8B8033A}" dt="2020-04-25T10:13:59.659" v="538" actId="1076"/>
          <ac:spMkLst>
            <pc:docMk/>
            <pc:sldMk cId="0" sldId="265"/>
            <ac:spMk id="24" creationId="{AEAE7466-786F-42C6-AD51-5B6E2C4B4799}"/>
          </ac:spMkLst>
        </pc:spChg>
        <pc:spChg chg="add mod">
          <ac:chgData name="jin2886480@daum.net" userId="57b898fe2501f94e" providerId="LiveId" clId="{727A3511-984D-4FAE-94FB-4519B8B8033A}" dt="2020-04-25T10:11:32.214" v="352" actId="571"/>
          <ac:spMkLst>
            <pc:docMk/>
            <pc:sldMk cId="0" sldId="265"/>
            <ac:spMk id="25" creationId="{9FA1E375-5B48-400A-9436-B1634D3D06D1}"/>
          </ac:spMkLst>
        </pc:spChg>
        <pc:spChg chg="del mod">
          <ac:chgData name="jin2886480@daum.net" userId="57b898fe2501f94e" providerId="LiveId" clId="{727A3511-984D-4FAE-94FB-4519B8B8033A}" dt="2020-04-25T10:10:50.779" v="311" actId="478"/>
          <ac:spMkLst>
            <pc:docMk/>
            <pc:sldMk cId="0" sldId="265"/>
            <ac:spMk id="27" creationId="{00000000-0000-0000-0000-000000000000}"/>
          </ac:spMkLst>
        </pc:spChg>
        <pc:spChg chg="mod">
          <ac:chgData name="jin2886480@daum.net" userId="57b898fe2501f94e" providerId="LiveId" clId="{727A3511-984D-4FAE-94FB-4519B8B8033A}" dt="2020-04-25T10:15:19.611" v="547" actId="1076"/>
          <ac:spMkLst>
            <pc:docMk/>
            <pc:sldMk cId="0" sldId="265"/>
            <ac:spMk id="30" creationId="{9EE43882-98BE-4FA4-910E-F938C190DC86}"/>
          </ac:spMkLst>
        </pc:spChg>
        <pc:spChg chg="mod">
          <ac:chgData name="jin2886480@daum.net" userId="57b898fe2501f94e" providerId="LiveId" clId="{727A3511-984D-4FAE-94FB-4519B8B8033A}" dt="2020-04-25T10:15:11.333" v="545" actId="1076"/>
          <ac:spMkLst>
            <pc:docMk/>
            <pc:sldMk cId="0" sldId="265"/>
            <ac:spMk id="33" creationId="{E2E43897-9002-44D4-8E60-DAEDEF19B86A}"/>
          </ac:spMkLst>
        </pc:spChg>
        <pc:spChg chg="mod">
          <ac:chgData name="jin2886480@daum.net" userId="57b898fe2501f94e" providerId="LiveId" clId="{727A3511-984D-4FAE-94FB-4519B8B8033A}" dt="2020-04-25T10:15:16.365" v="546" actId="1076"/>
          <ac:spMkLst>
            <pc:docMk/>
            <pc:sldMk cId="0" sldId="265"/>
            <ac:spMk id="36" creationId="{10C26F1D-225B-4A7E-8568-78191BD8958A}"/>
          </ac:spMkLst>
        </pc:spChg>
        <pc:grpChg chg="add mod ord">
          <ac:chgData name="jin2886480@daum.net" userId="57b898fe2501f94e" providerId="LiveId" clId="{727A3511-984D-4FAE-94FB-4519B8B8033A}" dt="2020-04-25T10:11:38.639" v="354" actId="1076"/>
          <ac:grpSpMkLst>
            <pc:docMk/>
            <pc:sldMk cId="0" sldId="265"/>
            <ac:grpSpMk id="22" creationId="{1598AC51-8DEC-40E3-854F-3A7A49E94193}"/>
          </ac:grpSpMkLst>
        </pc:grpChg>
        <pc:grpChg chg="add mod ord">
          <ac:chgData name="jin2886480@daum.net" userId="57b898fe2501f94e" providerId="LiveId" clId="{727A3511-984D-4FAE-94FB-4519B8B8033A}" dt="2020-04-25T10:13:33.529" v="532" actId="14100"/>
          <ac:grpSpMkLst>
            <pc:docMk/>
            <pc:sldMk cId="0" sldId="265"/>
            <ac:grpSpMk id="26" creationId="{9D79470B-8A9D-4FED-A311-A1D3457B1479}"/>
          </ac:grpSpMkLst>
        </pc:grpChg>
        <pc:grpChg chg="add mod ord">
          <ac:chgData name="jin2886480@daum.net" userId="57b898fe2501f94e" providerId="LiveId" clId="{727A3511-984D-4FAE-94FB-4519B8B8033A}" dt="2020-04-25T10:12:02.480" v="359" actId="167"/>
          <ac:grpSpMkLst>
            <pc:docMk/>
            <pc:sldMk cId="0" sldId="265"/>
            <ac:grpSpMk id="31" creationId="{CED2BA19-B6AC-4A80-A062-CAA3CB5B7397}"/>
          </ac:grpSpMkLst>
        </pc:grpChg>
        <pc:grpChg chg="add mod ord">
          <ac:chgData name="jin2886480@daum.net" userId="57b898fe2501f94e" providerId="LiveId" clId="{727A3511-984D-4FAE-94FB-4519B8B8033A}" dt="2020-04-25T10:12:02.480" v="359" actId="167"/>
          <ac:grpSpMkLst>
            <pc:docMk/>
            <pc:sldMk cId="0" sldId="265"/>
            <ac:grpSpMk id="34" creationId="{FEFB0AE3-F8C1-4C1C-ABEA-8921638E4611}"/>
          </ac:grpSpMkLst>
        </pc:grpChg>
        <pc:graphicFrameChg chg="mod">
          <ac:chgData name="jin2886480@daum.net" userId="57b898fe2501f94e" providerId="LiveId" clId="{727A3511-984D-4FAE-94FB-4519B8B8033A}" dt="2020-04-25T10:13:33.529" v="532" actId="14100"/>
          <ac:graphicFrameMkLst>
            <pc:docMk/>
            <pc:sldMk cId="0" sldId="265"/>
            <ac:graphicFrameMk id="29" creationId="{00000000-0000-0000-0000-000000000000}"/>
          </ac:graphicFrameMkLst>
        </pc:graphicFrameChg>
        <pc:picChg chg="add mod">
          <ac:chgData name="jin2886480@daum.net" userId="57b898fe2501f94e" providerId="LiveId" clId="{727A3511-984D-4FAE-94FB-4519B8B8033A}" dt="2020-04-25T10:09:38.694" v="298" actId="1076"/>
          <ac:picMkLst>
            <pc:docMk/>
            <pc:sldMk cId="0" sldId="265"/>
            <ac:picMk id="20" creationId="{22995BAD-9C6B-4774-8BF5-4899B0178D0C}"/>
          </ac:picMkLst>
        </pc:picChg>
      </pc:sldChg>
      <pc:sldChg chg="addSp delSp modSp">
        <pc:chgData name="jin2886480@daum.net" userId="57b898fe2501f94e" providerId="LiveId" clId="{727A3511-984D-4FAE-94FB-4519B8B8033A}" dt="2020-04-25T11:00:59.023" v="1985" actId="478"/>
        <pc:sldMkLst>
          <pc:docMk/>
          <pc:sldMk cId="0" sldId="267"/>
        </pc:sldMkLst>
        <pc:spChg chg="ord">
          <ac:chgData name="jin2886480@daum.net" userId="57b898fe2501f94e" providerId="LiveId" clId="{727A3511-984D-4FAE-94FB-4519B8B8033A}" dt="2020-04-25T10:44:06.983" v="1460" actId="167"/>
          <ac:spMkLst>
            <pc:docMk/>
            <pc:sldMk cId="0" sldId="267"/>
            <ac:spMk id="2" creationId="{00000000-0000-0000-0000-000000000000}"/>
          </ac:spMkLst>
        </pc:spChg>
        <pc:spChg chg="add del">
          <ac:chgData name="jin2886480@daum.net" userId="57b898fe2501f94e" providerId="LiveId" clId="{727A3511-984D-4FAE-94FB-4519B8B8033A}" dt="2020-04-25T10:43:54.536" v="1458"/>
          <ac:spMkLst>
            <pc:docMk/>
            <pc:sldMk cId="0" sldId="267"/>
            <ac:spMk id="4" creationId="{06533EF6-FE5F-4C74-8ED8-EB80B699961D}"/>
          </ac:spMkLst>
        </pc:spChg>
        <pc:spChg chg="add mod">
          <ac:chgData name="jin2886480@daum.net" userId="57b898fe2501f94e" providerId="LiveId" clId="{727A3511-984D-4FAE-94FB-4519B8B8033A}" dt="2020-04-25T10:52:26.032" v="1646" actId="1076"/>
          <ac:spMkLst>
            <pc:docMk/>
            <pc:sldMk cId="0" sldId="267"/>
            <ac:spMk id="5" creationId="{044FA49B-F602-431D-AB11-6D0D9ED97BEB}"/>
          </ac:spMkLst>
        </pc:spChg>
        <pc:spChg chg="add del">
          <ac:chgData name="jin2886480@daum.net" userId="57b898fe2501f94e" providerId="LiveId" clId="{727A3511-984D-4FAE-94FB-4519B8B8033A}" dt="2020-04-25T10:49:35.980" v="1518"/>
          <ac:spMkLst>
            <pc:docMk/>
            <pc:sldMk cId="0" sldId="267"/>
            <ac:spMk id="8" creationId="{EEFBEE30-602C-408B-B7F6-4848C051C527}"/>
          </ac:spMkLst>
        </pc:spChg>
        <pc:spChg chg="del">
          <ac:chgData name="jin2886480@daum.net" userId="57b898fe2501f94e" providerId="LiveId" clId="{727A3511-984D-4FAE-94FB-4519B8B8033A}" dt="2020-04-25T10:42:17.918" v="1393" actId="478"/>
          <ac:spMkLst>
            <pc:docMk/>
            <pc:sldMk cId="0" sldId="267"/>
            <ac:spMk id="9" creationId="{00000000-0000-0000-0000-000000000000}"/>
          </ac:spMkLst>
        </pc:spChg>
        <pc:spChg chg="mod">
          <ac:chgData name="jin2886480@daum.net" userId="57b898fe2501f94e" providerId="LiveId" clId="{727A3511-984D-4FAE-94FB-4519B8B8033A}" dt="2020-04-25T10:42:29.144" v="1418"/>
          <ac:spMkLst>
            <pc:docMk/>
            <pc:sldMk cId="0" sldId="267"/>
            <ac:spMk id="10" creationId="{00000000-0000-0000-0000-000000000000}"/>
          </ac:spMkLst>
        </pc:spChg>
        <pc:spChg chg="mod">
          <ac:chgData name="jin2886480@daum.net" userId="57b898fe2501f94e" providerId="LiveId" clId="{727A3511-984D-4FAE-94FB-4519B8B8033A}" dt="2020-04-25T10:42:35.746" v="1455" actId="20577"/>
          <ac:spMkLst>
            <pc:docMk/>
            <pc:sldMk cId="0" sldId="267"/>
            <ac:spMk id="11" creationId="{00000000-0000-0000-0000-000000000000}"/>
          </ac:spMkLst>
        </pc:spChg>
        <pc:spChg chg="mod">
          <ac:chgData name="jin2886480@daum.net" userId="57b898fe2501f94e" providerId="LiveId" clId="{727A3511-984D-4FAE-94FB-4519B8B8033A}" dt="2020-04-25T10:52:15.640" v="1644" actId="1076"/>
          <ac:spMkLst>
            <pc:docMk/>
            <pc:sldMk cId="0" sldId="267"/>
            <ac:spMk id="12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0:42:17.918" v="1393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0:42:17.918" v="1393" actId="478"/>
          <ac:spMkLst>
            <pc:docMk/>
            <pc:sldMk cId="0" sldId="267"/>
            <ac:spMk id="15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1:00:59.023" v="1985" actId="478"/>
          <ac:spMkLst>
            <pc:docMk/>
            <pc:sldMk cId="0" sldId="267"/>
            <ac:spMk id="16" creationId="{00000000-0000-0000-0000-000000000000}"/>
          </ac:spMkLst>
        </pc:spChg>
        <pc:spChg chg="add">
          <ac:chgData name="jin2886480@daum.net" userId="57b898fe2501f94e" providerId="LiveId" clId="{727A3511-984D-4FAE-94FB-4519B8B8033A}" dt="2020-04-25T10:42:18.258" v="1394"/>
          <ac:spMkLst>
            <pc:docMk/>
            <pc:sldMk cId="0" sldId="267"/>
            <ac:spMk id="17" creationId="{F2039EF9-BA8C-4982-90E9-BA0B5836CF79}"/>
          </ac:spMkLst>
        </pc:spChg>
        <pc:spChg chg="add">
          <ac:chgData name="jin2886480@daum.net" userId="57b898fe2501f94e" providerId="LiveId" clId="{727A3511-984D-4FAE-94FB-4519B8B8033A}" dt="2020-04-25T10:42:18.258" v="1394"/>
          <ac:spMkLst>
            <pc:docMk/>
            <pc:sldMk cId="0" sldId="267"/>
            <ac:spMk id="18" creationId="{0AAC6D42-B97A-46A9-B93D-89D1FA94B04A}"/>
          </ac:spMkLst>
        </pc:spChg>
        <pc:spChg chg="add mod">
          <ac:chgData name="jin2886480@daum.net" userId="57b898fe2501f94e" providerId="LiveId" clId="{727A3511-984D-4FAE-94FB-4519B8B8033A}" dt="2020-04-25T10:42:23.015" v="1396" actId="20577"/>
          <ac:spMkLst>
            <pc:docMk/>
            <pc:sldMk cId="0" sldId="267"/>
            <ac:spMk id="19" creationId="{BC1FCDF8-522B-4CAA-808A-5CE3BD0684B6}"/>
          </ac:spMkLst>
        </pc:spChg>
        <pc:spChg chg="add">
          <ac:chgData name="jin2886480@daum.net" userId="57b898fe2501f94e" providerId="LiveId" clId="{727A3511-984D-4FAE-94FB-4519B8B8033A}" dt="2020-04-25T10:42:18.258" v="1394"/>
          <ac:spMkLst>
            <pc:docMk/>
            <pc:sldMk cId="0" sldId="267"/>
            <ac:spMk id="20" creationId="{445512CE-101E-47CE-B819-FB0B7E02D9D6}"/>
          </ac:spMkLst>
        </pc:spChg>
        <pc:spChg chg="add">
          <ac:chgData name="jin2886480@daum.net" userId="57b898fe2501f94e" providerId="LiveId" clId="{727A3511-984D-4FAE-94FB-4519B8B8033A}" dt="2020-04-25T10:42:18.258" v="1394"/>
          <ac:spMkLst>
            <pc:docMk/>
            <pc:sldMk cId="0" sldId="267"/>
            <ac:spMk id="21" creationId="{F7B6CDC1-ACBF-4AAC-A12C-E73FBAB927A0}"/>
          </ac:spMkLst>
        </pc:spChg>
        <pc:spChg chg="add mod">
          <ac:chgData name="jin2886480@daum.net" userId="57b898fe2501f94e" providerId="LiveId" clId="{727A3511-984D-4FAE-94FB-4519B8B8033A}" dt="2020-04-25T10:52:26.032" v="1646" actId="1076"/>
          <ac:spMkLst>
            <pc:docMk/>
            <pc:sldMk cId="0" sldId="267"/>
            <ac:spMk id="22" creationId="{8EDD49F5-E029-4115-8CFE-FF1011A8115A}"/>
          </ac:spMkLst>
        </pc:spChg>
        <pc:spChg chg="add mod">
          <ac:chgData name="jin2886480@daum.net" userId="57b898fe2501f94e" providerId="LiveId" clId="{727A3511-984D-4FAE-94FB-4519B8B8033A}" dt="2020-04-25T10:58:25.750" v="1894" actId="1076"/>
          <ac:spMkLst>
            <pc:docMk/>
            <pc:sldMk cId="0" sldId="267"/>
            <ac:spMk id="23" creationId="{976CEC5D-FEEE-4B23-949E-F73ED614EF66}"/>
          </ac:spMkLst>
        </pc:spChg>
        <pc:spChg chg="add del">
          <ac:chgData name="jin2886480@daum.net" userId="57b898fe2501f94e" providerId="LiveId" clId="{727A3511-984D-4FAE-94FB-4519B8B8033A}" dt="2020-04-25T10:49:48.520" v="1524"/>
          <ac:spMkLst>
            <pc:docMk/>
            <pc:sldMk cId="0" sldId="267"/>
            <ac:spMk id="24" creationId="{57514899-751B-48DF-AA40-9EE81132939B}"/>
          </ac:spMkLst>
        </pc:spChg>
        <pc:graphicFrameChg chg="mod">
          <ac:chgData name="jin2886480@daum.net" userId="57b898fe2501f94e" providerId="LiveId" clId="{727A3511-984D-4FAE-94FB-4519B8B8033A}" dt="2020-04-25T10:57:58.163" v="1865" actId="20577"/>
          <ac:graphicFrameMkLst>
            <pc:docMk/>
            <pc:sldMk cId="0" sldId="267"/>
            <ac:graphicFrameMk id="13" creationId="{00000000-0000-0000-0000-000000000000}"/>
          </ac:graphicFrameMkLst>
        </pc:graphicFrameChg>
        <pc:picChg chg="add del mod">
          <ac:chgData name="jin2886480@daum.net" userId="57b898fe2501f94e" providerId="LiveId" clId="{727A3511-984D-4FAE-94FB-4519B8B8033A}" dt="2020-04-25T10:46:24.280" v="1477" actId="478"/>
          <ac:picMkLst>
            <pc:docMk/>
            <pc:sldMk cId="0" sldId="267"/>
            <ac:picMk id="6" creationId="{782C8E42-2870-4054-89E0-8BFB5DDAC606}"/>
          </ac:picMkLst>
        </pc:picChg>
        <pc:picChg chg="add mod">
          <ac:chgData name="jin2886480@daum.net" userId="57b898fe2501f94e" providerId="LiveId" clId="{727A3511-984D-4FAE-94FB-4519B8B8033A}" dt="2020-04-25T10:52:08.505" v="1643" actId="1076"/>
          <ac:picMkLst>
            <pc:docMk/>
            <pc:sldMk cId="0" sldId="267"/>
            <ac:picMk id="7" creationId="{872B0147-6B9F-44FF-B48F-B48446098C0B}"/>
          </ac:picMkLst>
        </pc:picChg>
      </pc:sldChg>
      <pc:sldChg chg="addSp delSp modSp ord">
        <pc:chgData name="jin2886480@daum.net" userId="57b898fe2501f94e" providerId="LiveId" clId="{727A3511-984D-4FAE-94FB-4519B8B8033A}" dt="2020-04-25T11:00:53.855" v="1983" actId="478"/>
        <pc:sldMkLst>
          <pc:docMk/>
          <pc:sldMk cId="0" sldId="269"/>
        </pc:sldMkLst>
        <pc:spChg chg="del">
          <ac:chgData name="jin2886480@daum.net" userId="57b898fe2501f94e" providerId="LiveId" clId="{727A3511-984D-4FAE-94FB-4519B8B8033A}" dt="2020-04-25T10:16:15.600" v="551" actId="478"/>
          <ac:spMkLst>
            <pc:docMk/>
            <pc:sldMk cId="0" sldId="269"/>
            <ac:spMk id="9" creationId="{00000000-0000-0000-0000-000000000000}"/>
          </ac:spMkLst>
        </pc:spChg>
        <pc:spChg chg="del mod">
          <ac:chgData name="jin2886480@daum.net" userId="57b898fe2501f94e" providerId="LiveId" clId="{727A3511-984D-4FAE-94FB-4519B8B8033A}" dt="2020-04-25T10:17:00.009" v="574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0:17:00.009" v="574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0:16:15.600" v="551" actId="478"/>
          <ac:spMkLst>
            <pc:docMk/>
            <pc:sldMk cId="0" sldId="269"/>
            <ac:spMk id="12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0:16:15.600" v="551" actId="478"/>
          <ac:spMkLst>
            <pc:docMk/>
            <pc:sldMk cId="0" sldId="269"/>
            <ac:spMk id="13" creationId="{00000000-0000-0000-0000-000000000000}"/>
          </ac:spMkLst>
        </pc:spChg>
        <pc:spChg chg="mod">
          <ac:chgData name="jin2886480@daum.net" userId="57b898fe2501f94e" providerId="LiveId" clId="{727A3511-984D-4FAE-94FB-4519B8B8033A}" dt="2020-04-25T10:17:20.949" v="616" actId="20577"/>
          <ac:spMkLst>
            <pc:docMk/>
            <pc:sldMk cId="0" sldId="269"/>
            <ac:spMk id="14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1:00:53.855" v="1983" actId="478"/>
          <ac:spMkLst>
            <pc:docMk/>
            <pc:sldMk cId="0" sldId="269"/>
            <ac:spMk id="16" creationId="{00000000-0000-0000-0000-000000000000}"/>
          </ac:spMkLst>
        </pc:spChg>
        <pc:spChg chg="add del">
          <ac:chgData name="jin2886480@daum.net" userId="57b898fe2501f94e" providerId="LiveId" clId="{727A3511-984D-4FAE-94FB-4519B8B8033A}" dt="2020-04-25T10:16:14.839" v="550"/>
          <ac:spMkLst>
            <pc:docMk/>
            <pc:sldMk cId="0" sldId="269"/>
            <ac:spMk id="17" creationId="{1FF8270E-7F93-4634-8C70-0CB67D2160CC}"/>
          </ac:spMkLst>
        </pc:spChg>
        <pc:spChg chg="add del">
          <ac:chgData name="jin2886480@daum.net" userId="57b898fe2501f94e" providerId="LiveId" clId="{727A3511-984D-4FAE-94FB-4519B8B8033A}" dt="2020-04-25T10:16:14.839" v="550"/>
          <ac:spMkLst>
            <pc:docMk/>
            <pc:sldMk cId="0" sldId="269"/>
            <ac:spMk id="18" creationId="{C938F33A-8CC9-47C7-ADCA-9541850E27C3}"/>
          </ac:spMkLst>
        </pc:spChg>
        <pc:spChg chg="add del">
          <ac:chgData name="jin2886480@daum.net" userId="57b898fe2501f94e" providerId="LiveId" clId="{727A3511-984D-4FAE-94FB-4519B8B8033A}" dt="2020-04-25T10:16:14.839" v="550"/>
          <ac:spMkLst>
            <pc:docMk/>
            <pc:sldMk cId="0" sldId="269"/>
            <ac:spMk id="19" creationId="{CA38878F-8C1C-4397-BC39-862C50CEE165}"/>
          </ac:spMkLst>
        </pc:spChg>
        <pc:spChg chg="add del">
          <ac:chgData name="jin2886480@daum.net" userId="57b898fe2501f94e" providerId="LiveId" clId="{727A3511-984D-4FAE-94FB-4519B8B8033A}" dt="2020-04-25T10:16:14.839" v="550"/>
          <ac:spMkLst>
            <pc:docMk/>
            <pc:sldMk cId="0" sldId="269"/>
            <ac:spMk id="20" creationId="{ACCB4EF9-4878-4A01-BAA1-3BB8D0F940D0}"/>
          </ac:spMkLst>
        </pc:spChg>
        <pc:spChg chg="add">
          <ac:chgData name="jin2886480@daum.net" userId="57b898fe2501f94e" providerId="LiveId" clId="{727A3511-984D-4FAE-94FB-4519B8B8033A}" dt="2020-04-25T10:16:16.147" v="552"/>
          <ac:spMkLst>
            <pc:docMk/>
            <pc:sldMk cId="0" sldId="269"/>
            <ac:spMk id="21" creationId="{86C5309A-C56C-4BE3-9537-FF6392591016}"/>
          </ac:spMkLst>
        </pc:spChg>
        <pc:spChg chg="add">
          <ac:chgData name="jin2886480@daum.net" userId="57b898fe2501f94e" providerId="LiveId" clId="{727A3511-984D-4FAE-94FB-4519B8B8033A}" dt="2020-04-25T10:16:16.147" v="552"/>
          <ac:spMkLst>
            <pc:docMk/>
            <pc:sldMk cId="0" sldId="269"/>
            <ac:spMk id="22" creationId="{AB99B436-F982-4F03-8861-D67635C5D279}"/>
          </ac:spMkLst>
        </pc:spChg>
        <pc:spChg chg="add">
          <ac:chgData name="jin2886480@daum.net" userId="57b898fe2501f94e" providerId="LiveId" clId="{727A3511-984D-4FAE-94FB-4519B8B8033A}" dt="2020-04-25T10:16:16.147" v="552"/>
          <ac:spMkLst>
            <pc:docMk/>
            <pc:sldMk cId="0" sldId="269"/>
            <ac:spMk id="23" creationId="{1CBB4678-66EA-462A-BE9F-EEC215D6A5EC}"/>
          </ac:spMkLst>
        </pc:spChg>
        <pc:spChg chg="add">
          <ac:chgData name="jin2886480@daum.net" userId="57b898fe2501f94e" providerId="LiveId" clId="{727A3511-984D-4FAE-94FB-4519B8B8033A}" dt="2020-04-25T10:16:16.147" v="552"/>
          <ac:spMkLst>
            <pc:docMk/>
            <pc:sldMk cId="0" sldId="269"/>
            <ac:spMk id="24" creationId="{745163F4-304D-428B-B2C1-5E50D059052D}"/>
          </ac:spMkLst>
        </pc:spChg>
        <pc:spChg chg="add del">
          <ac:chgData name="jin2886480@daum.net" userId="57b898fe2501f94e" providerId="LiveId" clId="{727A3511-984D-4FAE-94FB-4519B8B8033A}" dt="2020-04-25T10:16:59.162" v="573"/>
          <ac:spMkLst>
            <pc:docMk/>
            <pc:sldMk cId="0" sldId="269"/>
            <ac:spMk id="25" creationId="{BD2A1BD3-492D-490E-960E-7C49D3DE6229}"/>
          </ac:spMkLst>
        </pc:spChg>
        <pc:spChg chg="add del">
          <ac:chgData name="jin2886480@daum.net" userId="57b898fe2501f94e" providerId="LiveId" clId="{727A3511-984D-4FAE-94FB-4519B8B8033A}" dt="2020-04-25T10:16:59.162" v="573"/>
          <ac:spMkLst>
            <pc:docMk/>
            <pc:sldMk cId="0" sldId="269"/>
            <ac:spMk id="26" creationId="{04D61388-4590-4FB3-8D41-1B0B94D2D8EC}"/>
          </ac:spMkLst>
        </pc:spChg>
        <pc:spChg chg="add mod">
          <ac:chgData name="jin2886480@daum.net" userId="57b898fe2501f94e" providerId="LiveId" clId="{727A3511-984D-4FAE-94FB-4519B8B8033A}" dt="2020-04-25T10:16:58.715" v="572" actId="571"/>
          <ac:spMkLst>
            <pc:docMk/>
            <pc:sldMk cId="0" sldId="269"/>
            <ac:spMk id="27" creationId="{D29AF8BF-0842-43ED-AF1A-C6A1818BB1E1}"/>
          </ac:spMkLst>
        </pc:spChg>
        <pc:spChg chg="add mod">
          <ac:chgData name="jin2886480@daum.net" userId="57b898fe2501f94e" providerId="LiveId" clId="{727A3511-984D-4FAE-94FB-4519B8B8033A}" dt="2020-04-25T10:16:58.715" v="572" actId="571"/>
          <ac:spMkLst>
            <pc:docMk/>
            <pc:sldMk cId="0" sldId="269"/>
            <ac:spMk id="28" creationId="{D3A6D7B2-F331-42AF-BA8C-3AD3CB53FCB9}"/>
          </ac:spMkLst>
        </pc:spChg>
        <pc:spChg chg="add mod">
          <ac:chgData name="jin2886480@daum.net" userId="57b898fe2501f94e" providerId="LiveId" clId="{727A3511-984D-4FAE-94FB-4519B8B8033A}" dt="2020-04-25T10:16:58.715" v="572" actId="571"/>
          <ac:spMkLst>
            <pc:docMk/>
            <pc:sldMk cId="0" sldId="269"/>
            <ac:spMk id="29" creationId="{7E95DAB5-25AD-47CD-954D-09CF5A0DC36F}"/>
          </ac:spMkLst>
        </pc:spChg>
        <pc:spChg chg="add mod">
          <ac:chgData name="jin2886480@daum.net" userId="57b898fe2501f94e" providerId="LiveId" clId="{727A3511-984D-4FAE-94FB-4519B8B8033A}" dt="2020-04-25T10:17:08.188" v="586"/>
          <ac:spMkLst>
            <pc:docMk/>
            <pc:sldMk cId="0" sldId="269"/>
            <ac:spMk id="30" creationId="{57ECFBC8-85AA-4A3B-AE22-EA5D2AA940C4}"/>
          </ac:spMkLst>
        </pc:spChg>
        <pc:spChg chg="add del">
          <ac:chgData name="jin2886480@daum.net" userId="57b898fe2501f94e" providerId="LiveId" clId="{727A3511-984D-4FAE-94FB-4519B8B8033A}" dt="2020-04-25T10:59:32.093" v="1939" actId="478"/>
          <ac:spMkLst>
            <pc:docMk/>
            <pc:sldMk cId="0" sldId="269"/>
            <ac:spMk id="31" creationId="{1D63A93D-2555-44B6-9BE9-20BE8B99D958}"/>
          </ac:spMkLst>
        </pc:spChg>
        <pc:graphicFrameChg chg="mod modGraphic">
          <ac:chgData name="jin2886480@daum.net" userId="57b898fe2501f94e" providerId="LiveId" clId="{727A3511-984D-4FAE-94FB-4519B8B8033A}" dt="2020-04-25T10:31:56.249" v="1301" actId="14734"/>
          <ac:graphicFrameMkLst>
            <pc:docMk/>
            <pc:sldMk cId="0" sldId="269"/>
            <ac:graphicFrameMk id="15" creationId="{00000000-0000-0000-0000-000000000000}"/>
          </ac:graphicFrameMkLst>
        </pc:graphicFrameChg>
      </pc:sldChg>
      <pc:sldChg chg="del">
        <pc:chgData name="jin2886480@daum.net" userId="57b898fe2501f94e" providerId="LiveId" clId="{727A3511-984D-4FAE-94FB-4519B8B8033A}" dt="2020-04-25T10:44:35.466" v="1463" actId="2696"/>
        <pc:sldMkLst>
          <pc:docMk/>
          <pc:sldMk cId="0" sldId="274"/>
        </pc:sldMkLst>
      </pc:sldChg>
      <pc:sldChg chg="addSp delSp modSp ord">
        <pc:chgData name="jin2886480@daum.net" userId="57b898fe2501f94e" providerId="LiveId" clId="{727A3511-984D-4FAE-94FB-4519B8B8033A}" dt="2020-04-25T11:05:29.439" v="2021"/>
        <pc:sldMkLst>
          <pc:docMk/>
          <pc:sldMk cId="0" sldId="287"/>
        </pc:sldMkLst>
        <pc:spChg chg="del">
          <ac:chgData name="jin2886480@daum.net" userId="57b898fe2501f94e" providerId="LiveId" clId="{727A3511-984D-4FAE-94FB-4519B8B8033A}" dt="2020-04-25T10:32:55.264" v="1305" actId="478"/>
          <ac:spMkLst>
            <pc:docMk/>
            <pc:sldMk cId="0" sldId="287"/>
            <ac:spMk id="3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0:32:55.264" v="1305" actId="478"/>
          <ac:spMkLst>
            <pc:docMk/>
            <pc:sldMk cId="0" sldId="287"/>
            <ac:spMk id="8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0:32:55.264" v="1305" actId="478"/>
          <ac:spMkLst>
            <pc:docMk/>
            <pc:sldMk cId="0" sldId="287"/>
            <ac:spMk id="9" creationId="{00000000-0000-0000-0000-000000000000}"/>
          </ac:spMkLst>
        </pc:spChg>
        <pc:spChg chg="del">
          <ac:chgData name="jin2886480@daum.net" userId="57b898fe2501f94e" providerId="LiveId" clId="{727A3511-984D-4FAE-94FB-4519B8B8033A}" dt="2020-04-25T11:00:56.635" v="1984" actId="478"/>
          <ac:spMkLst>
            <pc:docMk/>
            <pc:sldMk cId="0" sldId="287"/>
            <ac:spMk id="10" creationId="{00000000-0000-0000-0000-000000000000}"/>
          </ac:spMkLst>
        </pc:spChg>
        <pc:spChg chg="add del">
          <ac:chgData name="jin2886480@daum.net" userId="57b898fe2501f94e" providerId="LiveId" clId="{727A3511-984D-4FAE-94FB-4519B8B8033A}" dt="2020-04-25T10:32:52.055" v="1304" actId="478"/>
          <ac:spMkLst>
            <pc:docMk/>
            <pc:sldMk cId="0" sldId="287"/>
            <ac:spMk id="11" creationId="{352F1DBA-4851-4AFA-AA1F-2EB055EA53A4}"/>
          </ac:spMkLst>
        </pc:spChg>
        <pc:spChg chg="del">
          <ac:chgData name="jin2886480@daum.net" userId="57b898fe2501f94e" providerId="LiveId" clId="{727A3511-984D-4FAE-94FB-4519B8B8033A}" dt="2020-04-25T10:32:55.264" v="1305" actId="478"/>
          <ac:spMkLst>
            <pc:docMk/>
            <pc:sldMk cId="0" sldId="287"/>
            <ac:spMk id="12" creationId="{00000000-0000-0000-0000-000000000000}"/>
          </ac:spMkLst>
        </pc:spChg>
        <pc:spChg chg="add del">
          <ac:chgData name="jin2886480@daum.net" userId="57b898fe2501f94e" providerId="LiveId" clId="{727A3511-984D-4FAE-94FB-4519B8B8033A}" dt="2020-04-25T10:32:52.055" v="1304" actId="478"/>
          <ac:spMkLst>
            <pc:docMk/>
            <pc:sldMk cId="0" sldId="287"/>
            <ac:spMk id="13" creationId="{354661A7-319C-4B17-B809-AC6273E7D55F}"/>
          </ac:spMkLst>
        </pc:spChg>
        <pc:spChg chg="add del">
          <ac:chgData name="jin2886480@daum.net" userId="57b898fe2501f94e" providerId="LiveId" clId="{727A3511-984D-4FAE-94FB-4519B8B8033A}" dt="2020-04-25T10:32:52.055" v="1304" actId="478"/>
          <ac:spMkLst>
            <pc:docMk/>
            <pc:sldMk cId="0" sldId="287"/>
            <ac:spMk id="14" creationId="{3C50E29F-00CE-4AD2-8C87-5152DA070D6C}"/>
          </ac:spMkLst>
        </pc:spChg>
        <pc:spChg chg="add del">
          <ac:chgData name="jin2886480@daum.net" userId="57b898fe2501f94e" providerId="LiveId" clId="{727A3511-984D-4FAE-94FB-4519B8B8033A}" dt="2020-04-25T10:32:52.055" v="1304" actId="478"/>
          <ac:spMkLst>
            <pc:docMk/>
            <pc:sldMk cId="0" sldId="287"/>
            <ac:spMk id="15" creationId="{6969ACCD-D00B-4439-B357-2FEEEEEA830E}"/>
          </ac:spMkLst>
        </pc:spChg>
        <pc:spChg chg="add del">
          <ac:chgData name="jin2886480@daum.net" userId="57b898fe2501f94e" providerId="LiveId" clId="{727A3511-984D-4FAE-94FB-4519B8B8033A}" dt="2020-04-25T10:32:52.055" v="1304" actId="478"/>
          <ac:spMkLst>
            <pc:docMk/>
            <pc:sldMk cId="0" sldId="287"/>
            <ac:spMk id="16" creationId="{D970FB05-D07F-4C66-A6A2-846F1220F547}"/>
          </ac:spMkLst>
        </pc:spChg>
        <pc:spChg chg="add del">
          <ac:chgData name="jin2886480@daum.net" userId="57b898fe2501f94e" providerId="LiveId" clId="{727A3511-984D-4FAE-94FB-4519B8B8033A}" dt="2020-04-25T10:32:52.055" v="1304" actId="478"/>
          <ac:spMkLst>
            <pc:docMk/>
            <pc:sldMk cId="0" sldId="287"/>
            <ac:spMk id="17" creationId="{3FA3BC01-B94F-4EC4-B2A0-327256F0B449}"/>
          </ac:spMkLst>
        </pc:spChg>
        <pc:spChg chg="add del">
          <ac:chgData name="jin2886480@daum.net" userId="57b898fe2501f94e" providerId="LiveId" clId="{727A3511-984D-4FAE-94FB-4519B8B8033A}" dt="2020-04-25T10:32:52.055" v="1304" actId="478"/>
          <ac:spMkLst>
            <pc:docMk/>
            <pc:sldMk cId="0" sldId="287"/>
            <ac:spMk id="18" creationId="{D3B4E4E2-E705-4878-9506-5447D0FEE1AA}"/>
          </ac:spMkLst>
        </pc:spChg>
        <pc:spChg chg="add del">
          <ac:chgData name="jin2886480@daum.net" userId="57b898fe2501f94e" providerId="LiveId" clId="{727A3511-984D-4FAE-94FB-4519B8B8033A}" dt="2020-04-25T10:32:52.055" v="1304" actId="478"/>
          <ac:spMkLst>
            <pc:docMk/>
            <pc:sldMk cId="0" sldId="287"/>
            <ac:spMk id="19" creationId="{35FE66B9-32B4-484F-BA14-961B7AEA321A}"/>
          </ac:spMkLst>
        </pc:spChg>
        <pc:spChg chg="add">
          <ac:chgData name="jin2886480@daum.net" userId="57b898fe2501f94e" providerId="LiveId" clId="{727A3511-984D-4FAE-94FB-4519B8B8033A}" dt="2020-04-25T10:32:55.832" v="1306"/>
          <ac:spMkLst>
            <pc:docMk/>
            <pc:sldMk cId="0" sldId="287"/>
            <ac:spMk id="20" creationId="{25EC3AF9-B57E-48AC-9CE9-5B91B61BF6FB}"/>
          </ac:spMkLst>
        </pc:spChg>
        <pc:spChg chg="add mod">
          <ac:chgData name="jin2886480@daum.net" userId="57b898fe2501f94e" providerId="LiveId" clId="{727A3511-984D-4FAE-94FB-4519B8B8033A}" dt="2020-04-25T10:33:00.985" v="1316"/>
          <ac:spMkLst>
            <pc:docMk/>
            <pc:sldMk cId="0" sldId="287"/>
            <ac:spMk id="21" creationId="{340F2BCB-D5D4-4F2C-A2AA-130204229D5A}"/>
          </ac:spMkLst>
        </pc:spChg>
        <pc:spChg chg="add">
          <ac:chgData name="jin2886480@daum.net" userId="57b898fe2501f94e" providerId="LiveId" clId="{727A3511-984D-4FAE-94FB-4519B8B8033A}" dt="2020-04-25T10:32:55.832" v="1306"/>
          <ac:spMkLst>
            <pc:docMk/>
            <pc:sldMk cId="0" sldId="287"/>
            <ac:spMk id="22" creationId="{9C223B49-9F90-492D-9765-CF329EE0BD37}"/>
          </ac:spMkLst>
        </pc:spChg>
        <pc:spChg chg="add">
          <ac:chgData name="jin2886480@daum.net" userId="57b898fe2501f94e" providerId="LiveId" clId="{727A3511-984D-4FAE-94FB-4519B8B8033A}" dt="2020-04-25T10:32:55.832" v="1306"/>
          <ac:spMkLst>
            <pc:docMk/>
            <pc:sldMk cId="0" sldId="287"/>
            <ac:spMk id="23" creationId="{F7D40F40-33A7-4123-BBAC-D49B386EEC84}"/>
          </ac:spMkLst>
        </pc:spChg>
        <pc:spChg chg="add">
          <ac:chgData name="jin2886480@daum.net" userId="57b898fe2501f94e" providerId="LiveId" clId="{727A3511-984D-4FAE-94FB-4519B8B8033A}" dt="2020-04-25T10:32:55.832" v="1306"/>
          <ac:spMkLst>
            <pc:docMk/>
            <pc:sldMk cId="0" sldId="287"/>
            <ac:spMk id="24" creationId="{BAB57DC7-F636-494A-AAE8-D2DFFB732634}"/>
          </ac:spMkLst>
        </pc:spChg>
        <pc:spChg chg="add">
          <ac:chgData name="jin2886480@daum.net" userId="57b898fe2501f94e" providerId="LiveId" clId="{727A3511-984D-4FAE-94FB-4519B8B8033A}" dt="2020-04-25T10:32:55.832" v="1306"/>
          <ac:spMkLst>
            <pc:docMk/>
            <pc:sldMk cId="0" sldId="287"/>
            <ac:spMk id="25" creationId="{51429B21-D0B2-4B8C-91B8-47522E2ECFF9}"/>
          </ac:spMkLst>
        </pc:spChg>
        <pc:spChg chg="add">
          <ac:chgData name="jin2886480@daum.net" userId="57b898fe2501f94e" providerId="LiveId" clId="{727A3511-984D-4FAE-94FB-4519B8B8033A}" dt="2020-04-25T10:32:55.832" v="1306"/>
          <ac:spMkLst>
            <pc:docMk/>
            <pc:sldMk cId="0" sldId="287"/>
            <ac:spMk id="26" creationId="{58337489-A85F-4543-A800-FFD345F715D1}"/>
          </ac:spMkLst>
        </pc:spChg>
        <pc:spChg chg="add del">
          <ac:chgData name="jin2886480@daum.net" userId="57b898fe2501f94e" providerId="LiveId" clId="{727A3511-984D-4FAE-94FB-4519B8B8033A}" dt="2020-04-25T10:59:36.674" v="1940" actId="478"/>
          <ac:spMkLst>
            <pc:docMk/>
            <pc:sldMk cId="0" sldId="287"/>
            <ac:spMk id="27" creationId="{65D57B27-DCFA-40F8-BBDB-9F907EFC6B21}"/>
          </ac:spMkLst>
        </pc:spChg>
        <pc:spChg chg="add mod">
          <ac:chgData name="jin2886480@daum.net" userId="57b898fe2501f94e" providerId="LiveId" clId="{727A3511-984D-4FAE-94FB-4519B8B8033A}" dt="2020-04-25T10:34:25.305" v="1328" actId="1076"/>
          <ac:spMkLst>
            <pc:docMk/>
            <pc:sldMk cId="0" sldId="287"/>
            <ac:spMk id="28" creationId="{44E36E62-22A9-4C1C-B59B-75BA723316B5}"/>
          </ac:spMkLst>
        </pc:spChg>
        <pc:spChg chg="add mod">
          <ac:chgData name="jin2886480@daum.net" userId="57b898fe2501f94e" providerId="LiveId" clId="{727A3511-984D-4FAE-94FB-4519B8B8033A}" dt="2020-04-25T10:36:33.283" v="1387" actId="1076"/>
          <ac:spMkLst>
            <pc:docMk/>
            <pc:sldMk cId="0" sldId="287"/>
            <ac:spMk id="29" creationId="{29EC8FBF-04B8-463D-AB8F-C25774DAB3EE}"/>
          </ac:spMkLst>
        </pc:spChg>
        <pc:spChg chg="add mod">
          <ac:chgData name="jin2886480@daum.net" userId="57b898fe2501f94e" providerId="LiveId" clId="{727A3511-984D-4FAE-94FB-4519B8B8033A}" dt="2020-04-25T10:35:40.917" v="1379" actId="571"/>
          <ac:spMkLst>
            <pc:docMk/>
            <pc:sldMk cId="0" sldId="287"/>
            <ac:spMk id="30" creationId="{93490EE9-4838-4180-987F-D12C70800CD3}"/>
          </ac:spMkLst>
        </pc:spChg>
        <pc:picChg chg="add mod">
          <ac:chgData name="jin2886480@daum.net" userId="57b898fe2501f94e" providerId="LiveId" clId="{727A3511-984D-4FAE-94FB-4519B8B8033A}" dt="2020-04-25T10:34:34.809" v="1334" actId="1076"/>
          <ac:picMkLst>
            <pc:docMk/>
            <pc:sldMk cId="0" sldId="287"/>
            <ac:picMk id="2050" creationId="{16360546-641E-4D8C-B65E-60201640DEE0}"/>
          </ac:picMkLst>
        </pc:picChg>
        <pc:picChg chg="add mod">
          <ac:chgData name="jin2886480@daum.net" userId="57b898fe2501f94e" providerId="LiveId" clId="{727A3511-984D-4FAE-94FB-4519B8B8033A}" dt="2020-04-25T10:34:31.267" v="1331" actId="1076"/>
          <ac:picMkLst>
            <pc:docMk/>
            <pc:sldMk cId="0" sldId="287"/>
            <ac:picMk id="2052" creationId="{CBC64FD5-85C5-4B32-9BE0-C9CF5DCB0D6E}"/>
          </ac:picMkLst>
        </pc:picChg>
      </pc:sldChg>
      <pc:sldChg chg="addSp delSp modSp">
        <pc:chgData name="jin2886480@daum.net" userId="57b898fe2501f94e" providerId="LiveId" clId="{727A3511-984D-4FAE-94FB-4519B8B8033A}" dt="2020-04-25T10:59:18.626" v="1938"/>
        <pc:sldMkLst>
          <pc:docMk/>
          <pc:sldMk cId="2892926404" sldId="290"/>
        </pc:sldMkLst>
        <pc:spChg chg="add">
          <ac:chgData name="jin2886480@daum.net" userId="57b898fe2501f94e" providerId="LiveId" clId="{727A3511-984D-4FAE-94FB-4519B8B8033A}" dt="2020-04-25T10:59:18.626" v="1938"/>
          <ac:spMkLst>
            <pc:docMk/>
            <pc:sldMk cId="2892926404" sldId="290"/>
            <ac:spMk id="16" creationId="{2B7AFFD6-EE65-467F-A576-32841A1733BF}"/>
          </ac:spMkLst>
        </pc:spChg>
        <pc:spChg chg="del">
          <ac:chgData name="jin2886480@daum.net" userId="57b898fe2501f94e" providerId="LiveId" clId="{727A3511-984D-4FAE-94FB-4519B8B8033A}" dt="2020-04-25T10:59:17.986" v="1937" actId="478"/>
          <ac:spMkLst>
            <pc:docMk/>
            <pc:sldMk cId="2892926404" sldId="290"/>
            <ac:spMk id="24" creationId="{C7868699-B480-49D5-81B5-83CE4C2D2795}"/>
          </ac:spMkLst>
        </pc:spChg>
        <pc:spChg chg="mod">
          <ac:chgData name="jin2886480@daum.net" userId="57b898fe2501f94e" providerId="LiveId" clId="{727A3511-984D-4FAE-94FB-4519B8B8033A}" dt="2020-04-25T10:02:46.717" v="0" actId="14100"/>
          <ac:spMkLst>
            <pc:docMk/>
            <pc:sldMk cId="2892926404" sldId="290"/>
            <ac:spMk id="26" creationId="{01E64051-EBD7-4E5F-8C72-D13014792420}"/>
          </ac:spMkLst>
        </pc:spChg>
      </pc:sldChg>
      <pc:sldChg chg="add setBg">
        <pc:chgData name="jin2886480@daum.net" userId="57b898fe2501f94e" providerId="LiveId" clId="{727A3511-984D-4FAE-94FB-4519B8B8033A}" dt="2020-04-25T11:05:02.818" v="2012"/>
        <pc:sldMkLst>
          <pc:docMk/>
          <pc:sldMk cId="0" sldId="291"/>
        </pc:sldMkLst>
      </pc:sldChg>
      <pc:sldChg chg="add del ord setBg">
        <pc:chgData name="jin2886480@daum.net" userId="57b898fe2501f94e" providerId="LiveId" clId="{727A3511-984D-4FAE-94FB-4519B8B8033A}" dt="2020-04-25T10:44:33.741" v="1461" actId="2696"/>
        <pc:sldMkLst>
          <pc:docMk/>
          <pc:sldMk cId="506965512" sldId="291"/>
        </pc:sldMkLst>
      </pc:sldChg>
      <pc:sldChg chg="add setBg">
        <pc:chgData name="jin2886480@daum.net" userId="57b898fe2501f94e" providerId="LiveId" clId="{727A3511-984D-4FAE-94FB-4519B8B8033A}" dt="2020-04-25T11:05:06.204" v="2013"/>
        <pc:sldMkLst>
          <pc:docMk/>
          <pc:sldMk cId="2209909851" sldId="292"/>
        </pc:sldMkLst>
      </pc:sldChg>
      <pc:sldChg chg="add setBg">
        <pc:chgData name="jin2886480@daum.net" userId="57b898fe2501f94e" providerId="LiveId" clId="{727A3511-984D-4FAE-94FB-4519B8B8033A}" dt="2020-04-25T11:05:09.084" v="2014"/>
        <pc:sldMkLst>
          <pc:docMk/>
          <pc:sldMk cId="2847071294" sldId="293"/>
        </pc:sldMkLst>
      </pc:sldChg>
      <pc:sldChg chg="add setBg">
        <pc:chgData name="jin2886480@daum.net" userId="57b898fe2501f94e" providerId="LiveId" clId="{727A3511-984D-4FAE-94FB-4519B8B8033A}" dt="2020-04-25T11:05:12.544" v="2015"/>
        <pc:sldMkLst>
          <pc:docMk/>
          <pc:sldMk cId="934805407" sldId="294"/>
        </pc:sldMkLst>
      </pc:sldChg>
      <pc:sldChg chg="add setBg">
        <pc:chgData name="jin2886480@daum.net" userId="57b898fe2501f94e" providerId="LiveId" clId="{727A3511-984D-4FAE-94FB-4519B8B8033A}" dt="2020-04-25T11:05:15.358" v="2016"/>
        <pc:sldMkLst>
          <pc:docMk/>
          <pc:sldMk cId="2633394748" sldId="295"/>
        </pc:sldMkLst>
      </pc:sldChg>
      <pc:sldChg chg="add setBg">
        <pc:chgData name="jin2886480@daum.net" userId="57b898fe2501f94e" providerId="LiveId" clId="{727A3511-984D-4FAE-94FB-4519B8B8033A}" dt="2020-04-25T11:05:18.319" v="2017"/>
        <pc:sldMkLst>
          <pc:docMk/>
          <pc:sldMk cId="2950261157" sldId="296"/>
        </pc:sldMkLst>
      </pc:sldChg>
      <pc:sldChg chg="add setBg">
        <pc:chgData name="jin2886480@daum.net" userId="57b898fe2501f94e" providerId="LiveId" clId="{727A3511-984D-4FAE-94FB-4519B8B8033A}" dt="2020-04-25T11:05:21.272" v="2018"/>
        <pc:sldMkLst>
          <pc:docMk/>
          <pc:sldMk cId="919117901" sldId="297"/>
        </pc:sldMkLst>
      </pc:sldChg>
      <pc:sldChg chg="add setBg">
        <pc:chgData name="jin2886480@daum.net" userId="57b898fe2501f94e" providerId="LiveId" clId="{727A3511-984D-4FAE-94FB-4519B8B8033A}" dt="2020-04-25T11:05:23.792" v="2019"/>
        <pc:sldMkLst>
          <pc:docMk/>
          <pc:sldMk cId="958601472" sldId="298"/>
        </pc:sldMkLst>
      </pc:sldChg>
      <pc:sldChg chg="add setBg">
        <pc:chgData name="jin2886480@daum.net" userId="57b898fe2501f94e" providerId="LiveId" clId="{727A3511-984D-4FAE-94FB-4519B8B8033A}" dt="2020-04-25T11:05:26.933" v="2020"/>
        <pc:sldMkLst>
          <pc:docMk/>
          <pc:sldMk cId="1242985608" sldId="29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1800" b="1" spc="0" dirty="0"/>
            <a:t>내용 </a:t>
          </a:r>
          <a:r>
            <a:rPr lang="en-US" altLang="ko-KR" sz="1800" b="1" spc="0" dirty="0"/>
            <a:t>Content</a:t>
          </a:r>
          <a:endParaRPr lang="ko-KR" altLang="en-US" sz="1800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1800" b="1" spc="0" dirty="0"/>
            <a:t>패딩 </a:t>
          </a:r>
          <a:r>
            <a:rPr lang="en-US" altLang="ko-KR" sz="1800" b="1" spc="0" dirty="0"/>
            <a:t>padding</a:t>
          </a:r>
          <a:endParaRPr lang="ko-KR" altLang="en-US" sz="1800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ko-KR" altLang="en-US" sz="1800" b="1" spc="0" dirty="0"/>
            <a:t>테두리 </a:t>
          </a:r>
          <a:r>
            <a:rPr lang="en-US" altLang="ko-KR" sz="1800" b="1" spc="0" dirty="0"/>
            <a:t>border</a:t>
          </a:r>
          <a:endParaRPr lang="ko-KR" altLang="en-US" sz="1800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 custT="1"/>
      <dgm:spPr/>
      <dgm:t>
        <a:bodyPr/>
        <a:lstStyle/>
        <a:p>
          <a:pPr latinLnBrk="1"/>
          <a:r>
            <a:rPr lang="ko-KR" altLang="en-US" sz="1800" b="1" spc="0" dirty="0"/>
            <a:t>마진 </a:t>
          </a:r>
          <a:r>
            <a:rPr lang="en-US" altLang="ko-KR" sz="1800" b="1" spc="0" dirty="0"/>
            <a:t>margin</a:t>
          </a:r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조건 다중 적용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해상도에 따른 변화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And</a:t>
          </a:r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D0BB6D57-DB44-40FA-B839-5C11CA158B36}">
      <dgm:prSet phldrT="[텍스트]"/>
      <dgm:spPr/>
      <dgm:t>
        <a:bodyPr/>
        <a:lstStyle/>
        <a:p>
          <a:pPr latinLnBrk="1"/>
          <a:r>
            <a:rPr lang="en-US" altLang="ko-KR" b="1" dirty="0"/>
            <a:t>Max-width</a:t>
          </a:r>
          <a:endParaRPr lang="ko-KR" altLang="en-US" b="1" dirty="0"/>
        </a:p>
      </dgm:t>
    </dgm:pt>
    <dgm:pt modelId="{4F249E59-E00A-48CC-96E8-0EC7D3B8CFCB}" type="parTrans" cxnId="{AC5D10FE-C212-4541-9C33-C77DAD7062F1}">
      <dgm:prSet/>
      <dgm:spPr/>
      <dgm:t>
        <a:bodyPr/>
        <a:lstStyle/>
        <a:p>
          <a:pPr latinLnBrk="1"/>
          <a:endParaRPr lang="ko-KR" altLang="en-US"/>
        </a:p>
      </dgm:t>
    </dgm:pt>
    <dgm:pt modelId="{3DD129A0-4497-458B-A41B-38EC594F4F6B}" type="sibTrans" cxnId="{AC5D10FE-C212-4541-9C33-C77DAD7062F1}">
      <dgm:prSet/>
      <dgm:spPr/>
      <dgm:t>
        <a:bodyPr/>
        <a:lstStyle/>
        <a:p>
          <a:pPr latinLnBrk="1"/>
          <a:endParaRPr lang="ko-KR" altLang="en-US"/>
        </a:p>
      </dgm:t>
    </dgm:pt>
    <dgm:pt modelId="{428270A2-600A-4858-948E-FC862905500C}">
      <dgm:prSet phldrT="[텍스트]"/>
      <dgm:spPr/>
      <dgm:t>
        <a:bodyPr/>
        <a:lstStyle/>
        <a:p>
          <a:pPr latinLnBrk="1"/>
          <a:r>
            <a:rPr lang="en-US" altLang="ko-KR" b="1" dirty="0"/>
            <a:t>Min-width</a:t>
          </a:r>
          <a:endParaRPr lang="ko-KR" altLang="en-US" b="1" dirty="0"/>
        </a:p>
      </dgm:t>
    </dgm:pt>
    <dgm:pt modelId="{3AA53B90-BD3C-4EB1-A7AD-6668D2F018BA}" type="parTrans" cxnId="{CEB6BAE2-79E5-47B4-8B6C-4B45943E75C1}">
      <dgm:prSet/>
      <dgm:spPr/>
      <dgm:t>
        <a:bodyPr/>
        <a:lstStyle/>
        <a:p>
          <a:pPr latinLnBrk="1"/>
          <a:endParaRPr lang="ko-KR" altLang="en-US"/>
        </a:p>
      </dgm:t>
    </dgm:pt>
    <dgm:pt modelId="{A922CD00-93FC-45D4-879F-72684FE56966}" type="sibTrans" cxnId="{CEB6BAE2-79E5-47B4-8B6C-4B45943E75C1}">
      <dgm:prSet/>
      <dgm:spPr/>
      <dgm:t>
        <a:bodyPr/>
        <a:lstStyle/>
        <a:p>
          <a:pPr latinLnBrk="1"/>
          <a:endParaRPr lang="ko-KR" altLang="en-US"/>
        </a:p>
      </dgm:t>
    </dgm:pt>
    <dgm:pt modelId="{BC39FF81-A9EA-4741-948C-D26FFB14BF1F}">
      <dgm:prSet phldrT="[텍스트]"/>
      <dgm:spPr/>
      <dgm:t>
        <a:bodyPr/>
        <a:lstStyle/>
        <a:p>
          <a:pPr latinLnBrk="1"/>
          <a:r>
            <a:rPr lang="en-US" altLang="ko-KR" b="1" dirty="0"/>
            <a:t>Max-height</a:t>
          </a:r>
          <a:endParaRPr lang="ko-KR" altLang="en-US" b="1" dirty="0"/>
        </a:p>
      </dgm:t>
    </dgm:pt>
    <dgm:pt modelId="{D20824F2-4639-42D8-B86E-DDEBEE4A09C2}" type="parTrans" cxnId="{8EC936AB-C1D0-416A-8AE4-9B4A9BF489AE}">
      <dgm:prSet/>
      <dgm:spPr/>
      <dgm:t>
        <a:bodyPr/>
        <a:lstStyle/>
        <a:p>
          <a:pPr latinLnBrk="1"/>
          <a:endParaRPr lang="ko-KR" altLang="en-US"/>
        </a:p>
      </dgm:t>
    </dgm:pt>
    <dgm:pt modelId="{C8CA34C6-75F6-4F6C-8EC8-62A0455C4A64}" type="sibTrans" cxnId="{8EC936AB-C1D0-416A-8AE4-9B4A9BF489AE}">
      <dgm:prSet/>
      <dgm:spPr/>
      <dgm:t>
        <a:bodyPr/>
        <a:lstStyle/>
        <a:p>
          <a:pPr latinLnBrk="1"/>
          <a:endParaRPr lang="ko-KR" altLang="en-US"/>
        </a:p>
      </dgm:t>
    </dgm:pt>
    <dgm:pt modelId="{D64F2894-ECD5-4534-AB2F-D7B55A342256}">
      <dgm:prSet phldrT="[텍스트]"/>
      <dgm:spPr/>
      <dgm:t>
        <a:bodyPr/>
        <a:lstStyle/>
        <a:p>
          <a:pPr latinLnBrk="1"/>
          <a:r>
            <a:rPr lang="en-US" altLang="ko-KR" b="1" dirty="0"/>
            <a:t>Min-height</a:t>
          </a:r>
          <a:endParaRPr lang="ko-KR" altLang="en-US" b="1" dirty="0"/>
        </a:p>
      </dgm:t>
    </dgm:pt>
    <dgm:pt modelId="{C4D9B394-D6CD-4F2A-B4A9-875F6C7E9191}" type="parTrans" cxnId="{44C16069-68B7-4249-A751-D9BBCFBA7976}">
      <dgm:prSet/>
      <dgm:spPr/>
      <dgm:t>
        <a:bodyPr/>
        <a:lstStyle/>
        <a:p>
          <a:pPr latinLnBrk="1"/>
          <a:endParaRPr lang="ko-KR" altLang="en-US"/>
        </a:p>
      </dgm:t>
    </dgm:pt>
    <dgm:pt modelId="{28F9D38B-2D18-427C-9712-A2E5048AAF39}" type="sibTrans" cxnId="{44C16069-68B7-4249-A751-D9BBCFBA7976}">
      <dgm:prSet/>
      <dgm:spPr/>
      <dgm:t>
        <a:bodyPr/>
        <a:lstStyle/>
        <a:p>
          <a:pPr latinLnBrk="1"/>
          <a:endParaRPr lang="ko-KR" altLang="en-US"/>
        </a:p>
      </dgm:t>
    </dgm:pt>
    <dgm:pt modelId="{D085ABD6-91D3-4EEC-8093-18FADC620C2E}">
      <dgm:prSet/>
      <dgm:spPr/>
      <dgm:t>
        <a:bodyPr/>
        <a:lstStyle/>
        <a:p>
          <a:pPr latinLnBrk="1"/>
          <a:r>
            <a:rPr lang="en-US" altLang="ko-KR" b="1" dirty="0"/>
            <a:t>, (or)</a:t>
          </a:r>
        </a:p>
      </dgm:t>
    </dgm:pt>
    <dgm:pt modelId="{BB322637-BC0E-4C18-9050-8EA36B22DE90}" type="parTrans" cxnId="{94AEC9A9-02E9-4F92-B51D-FAF645291722}">
      <dgm:prSet/>
      <dgm:spPr/>
      <dgm:t>
        <a:bodyPr/>
        <a:lstStyle/>
        <a:p>
          <a:pPr latinLnBrk="1"/>
          <a:endParaRPr lang="ko-KR" altLang="en-US"/>
        </a:p>
      </dgm:t>
    </dgm:pt>
    <dgm:pt modelId="{FBFF0AA4-C431-4FC8-8272-25FF12334353}" type="sibTrans" cxnId="{94AEC9A9-02E9-4F92-B51D-FAF645291722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E01987AA-E326-4F81-A69B-E52B95122778}" type="pres">
      <dgm:prSet presAssocID="{A3326A00-4586-4F5E-BF73-98DB78AB97E6}" presName="parentText" presStyleLbl="node1" presStyleIdx="0" presStyleCnt="2" custLinFactNeighborX="2155" custLinFactNeighborY="-17378">
        <dgm:presLayoutVars>
          <dgm:chMax val="0"/>
          <dgm:bulletEnabled val="1"/>
        </dgm:presLayoutVars>
      </dgm:prSet>
      <dgm:spPr/>
    </dgm:pt>
    <dgm:pt modelId="{0C0C21AA-E120-4755-92CE-8BAF0D0F773E}" type="pres">
      <dgm:prSet presAssocID="{A3326A00-4586-4F5E-BF73-98DB78AB97E6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 custLinFactNeighborX="561" custLinFactNeighborY="-9377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5E54D0D-0FFC-46F5-832D-E8CD3EA3402C}" srcId="{1C572361-EB8B-44DF-A21E-3FEF48ABFEF3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91D49410-E423-47A7-B9E1-D81E986F0665}" type="presOf" srcId="{A3326A00-4586-4F5E-BF73-98DB78AB97E6}" destId="{E01987AA-E326-4F81-A69B-E52B95122778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8CBF581F-BD65-478D-9365-4F6A34355A69}" type="presOf" srcId="{428270A2-600A-4858-948E-FC862905500C}" destId="{0C0C21AA-E120-4755-92CE-8BAF0D0F773E}" srcOrd="0" destOrd="1" presId="urn:microsoft.com/office/officeart/2005/8/layout/vList2"/>
    <dgm:cxn modelId="{44C16069-68B7-4249-A751-D9BBCFBA7976}" srcId="{A3326A00-4586-4F5E-BF73-98DB78AB97E6}" destId="{D64F2894-ECD5-4534-AB2F-D7B55A342256}" srcOrd="3" destOrd="0" parTransId="{C4D9B394-D6CD-4F2A-B4A9-875F6C7E9191}" sibTransId="{28F9D38B-2D18-427C-9712-A2E5048AAF39}"/>
    <dgm:cxn modelId="{E19A7379-169B-4A11-94BE-C65438A6B87C}" type="presOf" srcId="{D085ABD6-91D3-4EEC-8093-18FADC620C2E}" destId="{1BF8E976-FB6D-4F3E-929E-7096ED7134CB}" srcOrd="0" destOrd="1" presId="urn:microsoft.com/office/officeart/2005/8/layout/vList2"/>
    <dgm:cxn modelId="{39998587-E5C4-45E1-8015-F94552392408}" type="presOf" srcId="{D0BB6D57-DB44-40FA-B839-5C11CA158B36}" destId="{0C0C21AA-E120-4755-92CE-8BAF0D0F773E}" srcOrd="0" destOrd="0" presId="urn:microsoft.com/office/officeart/2005/8/layout/vList2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4B509A6-3B5A-4DCE-A9CF-55276E292D60}" type="presOf" srcId="{BC39FF81-A9EA-4741-948C-D26FFB14BF1F}" destId="{0C0C21AA-E120-4755-92CE-8BAF0D0F773E}" srcOrd="0" destOrd="2" presId="urn:microsoft.com/office/officeart/2005/8/layout/vList2"/>
    <dgm:cxn modelId="{94AEC9A9-02E9-4F92-B51D-FAF645291722}" srcId="{CD4A76C2-0967-4032-9E9C-36AEC9551777}" destId="{D085ABD6-91D3-4EEC-8093-18FADC620C2E}" srcOrd="1" destOrd="0" parTransId="{BB322637-BC0E-4C18-9050-8EA36B22DE90}" sibTransId="{FBFF0AA4-C431-4FC8-8272-25FF12334353}"/>
    <dgm:cxn modelId="{8EC936AB-C1D0-416A-8AE4-9B4A9BF489AE}" srcId="{A3326A00-4586-4F5E-BF73-98DB78AB97E6}" destId="{BC39FF81-A9EA-4741-948C-D26FFB14BF1F}" srcOrd="2" destOrd="0" parTransId="{D20824F2-4639-42D8-B86E-DDEBEE4A09C2}" sibTransId="{C8CA34C6-75F6-4F6C-8EC8-62A0455C4A64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A64395DA-A797-41C9-A06A-D022E1E325A9}" type="presOf" srcId="{D64F2894-ECD5-4534-AB2F-D7B55A342256}" destId="{0C0C21AA-E120-4755-92CE-8BAF0D0F773E}" srcOrd="0" destOrd="3" presId="urn:microsoft.com/office/officeart/2005/8/layout/vList2"/>
    <dgm:cxn modelId="{CEB6BAE2-79E5-47B4-8B6C-4B45943E75C1}" srcId="{A3326A00-4586-4F5E-BF73-98DB78AB97E6}" destId="{428270A2-600A-4858-948E-FC862905500C}" srcOrd="1" destOrd="0" parTransId="{3AA53B90-BD3C-4EB1-A7AD-6668D2F018BA}" sibTransId="{A922CD00-93FC-45D4-879F-72684FE56966}"/>
    <dgm:cxn modelId="{AC5D10FE-C212-4541-9C33-C77DAD7062F1}" srcId="{A3326A00-4586-4F5E-BF73-98DB78AB97E6}" destId="{D0BB6D57-DB44-40FA-B839-5C11CA158B36}" srcOrd="0" destOrd="0" parTransId="{4F249E59-E00A-48CC-96E8-0EC7D3B8CFCB}" sibTransId="{3DD129A0-4497-458B-A41B-38EC594F4F6B}"/>
    <dgm:cxn modelId="{D70E6054-189F-4E24-816B-3936F63F5031}" type="presParOf" srcId="{6FB7898E-F165-4628-8189-1548D03B0D8C}" destId="{E01987AA-E326-4F81-A69B-E52B95122778}" srcOrd="0" destOrd="0" presId="urn:microsoft.com/office/officeart/2005/8/layout/vList2"/>
    <dgm:cxn modelId="{40F40D59-E47D-4339-90AE-A20231BF5DCC}" type="presParOf" srcId="{6FB7898E-F165-4628-8189-1548D03B0D8C}" destId="{0C0C21AA-E120-4755-92CE-8BAF0D0F773E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B156A-B76E-465B-AC78-6FFB87E3D610}">
      <dsp:nvSpPr>
        <dsp:cNvPr id="0" name=""/>
        <dsp:cNvSpPr/>
      </dsp:nvSpPr>
      <dsp:spPr>
        <a:xfrm>
          <a:off x="1589374" y="2037"/>
          <a:ext cx="1788045" cy="9797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/>
            <a:t>내용 </a:t>
          </a:r>
          <a:r>
            <a:rPr lang="en-US" altLang="ko-KR" sz="1800" b="1" kern="1200" spc="0" dirty="0"/>
            <a:t>Content</a:t>
          </a:r>
          <a:endParaRPr lang="ko-KR" altLang="en-US" sz="1800" b="1" kern="1200" spc="0" dirty="0"/>
        </a:p>
      </dsp:txBody>
      <dsp:txXfrm>
        <a:off x="1637202" y="49865"/>
        <a:ext cx="1692389" cy="884107"/>
      </dsp:txXfrm>
    </dsp:sp>
    <dsp:sp modelId="{52CE7F3C-B24D-43C6-A33A-C1F200B79BDA}">
      <dsp:nvSpPr>
        <dsp:cNvPr id="0" name=""/>
        <dsp:cNvSpPr/>
      </dsp:nvSpPr>
      <dsp:spPr>
        <a:xfrm>
          <a:off x="1589374" y="1030789"/>
          <a:ext cx="1788045" cy="9797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/>
            <a:t>패딩 </a:t>
          </a:r>
          <a:r>
            <a:rPr lang="en-US" altLang="ko-KR" sz="1800" b="1" kern="1200" spc="0" dirty="0"/>
            <a:t>padding</a:t>
          </a:r>
          <a:endParaRPr lang="ko-KR" altLang="en-US" sz="1800" b="1" kern="1200" spc="0" dirty="0"/>
        </a:p>
      </dsp:txBody>
      <dsp:txXfrm>
        <a:off x="1637202" y="1078617"/>
        <a:ext cx="1692389" cy="884107"/>
      </dsp:txXfrm>
    </dsp:sp>
    <dsp:sp modelId="{0058D970-AB5F-4005-955F-6389A8C86A2B}">
      <dsp:nvSpPr>
        <dsp:cNvPr id="0" name=""/>
        <dsp:cNvSpPr/>
      </dsp:nvSpPr>
      <dsp:spPr>
        <a:xfrm>
          <a:off x="1589374" y="2059541"/>
          <a:ext cx="1788045" cy="9797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/>
            <a:t>테두리 </a:t>
          </a:r>
          <a:r>
            <a:rPr lang="en-US" altLang="ko-KR" sz="1800" b="1" kern="1200" spc="0" dirty="0"/>
            <a:t>border</a:t>
          </a:r>
          <a:endParaRPr lang="ko-KR" altLang="en-US" sz="1800" b="1" kern="1200" spc="0" dirty="0"/>
        </a:p>
      </dsp:txBody>
      <dsp:txXfrm>
        <a:off x="1637202" y="2107369"/>
        <a:ext cx="1692389" cy="884107"/>
      </dsp:txXfrm>
    </dsp:sp>
    <dsp:sp modelId="{86A961B4-81A6-4386-9A79-8FC1FF3B4763}">
      <dsp:nvSpPr>
        <dsp:cNvPr id="0" name=""/>
        <dsp:cNvSpPr/>
      </dsp:nvSpPr>
      <dsp:spPr>
        <a:xfrm>
          <a:off x="1589374" y="3088293"/>
          <a:ext cx="1788045" cy="9797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/>
            <a:t>마진 </a:t>
          </a:r>
          <a:r>
            <a:rPr lang="en-US" altLang="ko-KR" sz="1800" b="1" kern="1200" spc="0" dirty="0"/>
            <a:t>margin</a:t>
          </a:r>
        </a:p>
      </dsp:txBody>
      <dsp:txXfrm>
        <a:off x="1637202" y="3136121"/>
        <a:ext cx="1692389" cy="884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987AA-E326-4F81-A69B-E52B95122778}">
      <dsp:nvSpPr>
        <dsp:cNvPr id="0" name=""/>
        <dsp:cNvSpPr/>
      </dsp:nvSpPr>
      <dsp:spPr>
        <a:xfrm>
          <a:off x="0" y="0"/>
          <a:ext cx="3456384" cy="5580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 </a:t>
          </a:r>
          <a:r>
            <a:rPr lang="ko-KR" altLang="en-US" sz="1800" b="1" kern="1200" dirty="0"/>
            <a:t>해상도에 따른 변화</a:t>
          </a:r>
          <a:endParaRPr lang="ko-KR" altLang="en-US" sz="1800" kern="1200" dirty="0"/>
        </a:p>
      </dsp:txBody>
      <dsp:txXfrm>
        <a:off x="27244" y="27244"/>
        <a:ext cx="3401896" cy="503601"/>
      </dsp:txXfrm>
    </dsp:sp>
    <dsp:sp modelId="{0C0C21AA-E120-4755-92CE-8BAF0D0F773E}">
      <dsp:nvSpPr>
        <dsp:cNvPr id="0" name=""/>
        <dsp:cNvSpPr/>
      </dsp:nvSpPr>
      <dsp:spPr>
        <a:xfrm>
          <a:off x="0" y="594033"/>
          <a:ext cx="3456384" cy="137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40" tIns="22860" rIns="128016" bIns="2286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400" b="1" kern="1200" dirty="0"/>
            <a:t>Max-width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400" b="1" kern="1200" dirty="0"/>
            <a:t>Min-width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400" b="1" kern="1200" dirty="0"/>
            <a:t>Max-height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400" b="1" kern="1200" dirty="0"/>
            <a:t>Min-height</a:t>
          </a:r>
          <a:endParaRPr lang="ko-KR" altLang="en-US" sz="1400" b="1" kern="1200" dirty="0"/>
        </a:p>
      </dsp:txBody>
      <dsp:txXfrm>
        <a:off x="0" y="594033"/>
        <a:ext cx="3456384" cy="1378620"/>
      </dsp:txXfrm>
    </dsp:sp>
    <dsp:sp modelId="{DCA69EE7-7518-452A-9B05-6BBFE7933FCF}">
      <dsp:nvSpPr>
        <dsp:cNvPr id="0" name=""/>
        <dsp:cNvSpPr/>
      </dsp:nvSpPr>
      <dsp:spPr>
        <a:xfrm>
          <a:off x="0" y="1909764"/>
          <a:ext cx="3456384" cy="5580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조건 다중 적용</a:t>
          </a:r>
          <a:endParaRPr lang="en-US" altLang="ko-KR" sz="1800" b="1" kern="1200" dirty="0"/>
        </a:p>
      </dsp:txBody>
      <dsp:txXfrm>
        <a:off x="27244" y="1937008"/>
        <a:ext cx="3401896" cy="503601"/>
      </dsp:txXfrm>
    </dsp:sp>
    <dsp:sp modelId="{1BF8E976-FB6D-4F3E-929E-7096ED7134CB}">
      <dsp:nvSpPr>
        <dsp:cNvPr id="0" name=""/>
        <dsp:cNvSpPr/>
      </dsp:nvSpPr>
      <dsp:spPr>
        <a:xfrm>
          <a:off x="0" y="2530744"/>
          <a:ext cx="3456384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40" tIns="22860" rIns="128016" bIns="2286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400" b="1" kern="1200" dirty="0"/>
            <a:t>And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400" b="1" kern="1200" dirty="0"/>
            <a:t>, (or)</a:t>
          </a:r>
        </a:p>
      </dsp:txBody>
      <dsp:txXfrm>
        <a:off x="0" y="2530744"/>
        <a:ext cx="3456384" cy="670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8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95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1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3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7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0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72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HTML / CSS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</a:t>
            </a:r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r>
              <a:rPr lang="ko-KR" altLang="en-US" sz="1600" b="1" dirty="0">
                <a:solidFill>
                  <a:schemeClr val="bg1"/>
                </a:solidFill>
              </a:rPr>
              <a:t>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이재훈  </a:t>
            </a:r>
            <a:r>
              <a:rPr lang="ko-KR" altLang="en-US" sz="1600" b="1" dirty="0" err="1">
                <a:solidFill>
                  <a:schemeClr val="bg1"/>
                </a:solidFill>
              </a:rPr>
              <a:t>조예진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Open Year Round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094" y="271680"/>
            <a:ext cx="15872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200" b="1" spc="-150" dirty="0">
                <a:solidFill>
                  <a:schemeClr val="bg1"/>
                </a:solidFill>
              </a:rPr>
              <a:t> 구조 </a:t>
            </a:r>
            <a:r>
              <a:rPr lang="en-US" altLang="ko-KR" sz="1200" b="1" spc="-150" dirty="0">
                <a:solidFill>
                  <a:schemeClr val="bg1"/>
                </a:solidFill>
              </a:rPr>
              <a:t>–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태그  종류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C7C26-6CE7-4264-9FBA-DFB544782B89}"/>
              </a:ext>
            </a:extLst>
          </p:cNvPr>
          <p:cNvSpPr txBox="1"/>
          <p:nvPr/>
        </p:nvSpPr>
        <p:spPr>
          <a:xfrm>
            <a:off x="1136804" y="1238468"/>
            <a:ext cx="107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링크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4B5581-7E30-48CE-B8D3-BF02659532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endParaRPr lang="en-US" altLang="ko-KR" dirty="0"/>
          </a:p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BC8E5F-6AF3-4016-9A13-B493619D305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59AE5A7-BEAC-4C0D-87FE-E52027626C36}"/>
              </a:ext>
            </a:extLst>
          </p:cNvPr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&lt;a&gt; &lt;/a&gt;</a:t>
            </a:r>
          </a:p>
          <a:p>
            <a:endParaRPr lang="en-US" altLang="ko-KR" sz="1800" dirty="0"/>
          </a:p>
          <a:p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=“naver.com&gt;&lt;/a&gt;</a:t>
            </a:r>
          </a:p>
          <a:p>
            <a:endParaRPr lang="en-US" altLang="ko-KR" sz="1800" dirty="0"/>
          </a:p>
          <a:p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=“naver.com&gt;</a:t>
            </a:r>
            <a:r>
              <a:rPr lang="ko-KR" altLang="en-US" sz="1800" dirty="0"/>
              <a:t>링크버튼</a:t>
            </a:r>
            <a:r>
              <a:rPr lang="en-US" altLang="ko-KR" sz="1800" dirty="0"/>
              <a:t>&lt;/a&gt;</a:t>
            </a:r>
          </a:p>
          <a:p>
            <a:endParaRPr lang="en-US" altLang="ko-KR" sz="1800" dirty="0"/>
          </a:p>
          <a:p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=“naver.com&gt;&lt;</a:t>
            </a:r>
            <a:r>
              <a:rPr lang="en-US" altLang="ko-KR" sz="1800" dirty="0" err="1"/>
              <a:t>img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=“images/a1.jpg&gt;&lt;/a&gt;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86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374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094" y="271680"/>
            <a:ext cx="15872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200" b="1" spc="-150" dirty="0">
                <a:solidFill>
                  <a:schemeClr val="bg1"/>
                </a:solidFill>
              </a:rPr>
              <a:t> 구조 </a:t>
            </a:r>
            <a:r>
              <a:rPr lang="en-US" altLang="ko-KR" sz="1200" b="1" spc="-150" dirty="0">
                <a:solidFill>
                  <a:schemeClr val="bg1"/>
                </a:solidFill>
              </a:rPr>
              <a:t>–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태그  종류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C7C26-6CE7-4264-9FBA-DFB544782B89}"/>
              </a:ext>
            </a:extLst>
          </p:cNvPr>
          <p:cNvSpPr txBox="1"/>
          <p:nvPr/>
        </p:nvSpPr>
        <p:spPr>
          <a:xfrm>
            <a:off x="1136804" y="1238468"/>
            <a:ext cx="107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입력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4B5581-7E30-48CE-B8D3-BF02659532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endParaRPr lang="en-US" altLang="ko-KR" dirty="0"/>
          </a:p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BC8E5F-6AF3-4016-9A13-B493619D305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59AE5A7-BEAC-4C0D-87FE-E52027626C36}"/>
              </a:ext>
            </a:extLst>
          </p:cNvPr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5DB7E63-1D4D-48D1-8399-7453029BA34A}"/>
              </a:ext>
            </a:extLst>
          </p:cNvPr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&lt;form action=“” method=””&gt;</a:t>
            </a:r>
          </a:p>
          <a:p>
            <a:r>
              <a:rPr lang="en-US" altLang="ko-KR" sz="2000" dirty="0"/>
              <a:t>    </a:t>
            </a:r>
            <a:endParaRPr lang="ko-KR" altLang="en-US" sz="2000" dirty="0"/>
          </a:p>
          <a:p>
            <a:r>
              <a:rPr lang="ko-KR" altLang="en-US" sz="2000" dirty="0"/>
              <a:t>      </a:t>
            </a:r>
            <a:r>
              <a:rPr lang="en-US" altLang="ko-KR" sz="2000" dirty="0"/>
              <a:t>&lt;input type="text"&gt;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&lt;/form&gt;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&lt;input type="button" value="</a:t>
            </a:r>
            <a:r>
              <a:rPr lang="ko-KR" altLang="en-US" sz="2000" dirty="0"/>
              <a:t>로그인</a:t>
            </a:r>
            <a:r>
              <a:rPr lang="en-US" altLang="ko-KR" sz="2000" dirty="0"/>
              <a:t>"&gt;</a:t>
            </a:r>
            <a:endParaRPr lang="ko-KR" altLang="en-US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298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5371" y="62754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OPEN YEAR ROUND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기존 </a:t>
            </a:r>
            <a:r>
              <a:rPr lang="en-US" altLang="ko-KR" dirty="0"/>
              <a:t>HTML</a:t>
            </a:r>
            <a:r>
              <a:rPr lang="ko-KR" altLang="en-US" dirty="0"/>
              <a:t>에서 지원할 수 없는</a:t>
            </a:r>
            <a:endParaRPr lang="en-US" altLang="ko-KR" dirty="0"/>
          </a:p>
          <a:p>
            <a:pPr algn="ctr"/>
            <a:r>
              <a:rPr lang="ko-KR" altLang="en-US" dirty="0"/>
              <a:t>다양한 스타일을 표현하여 지정 가능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2064043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accent6"/>
                </a:solidFill>
              </a:rPr>
              <a:t>HTML</a:t>
            </a:r>
            <a:r>
              <a:rPr lang="en-US" altLang="ko-KR" b="1" spc="-150" dirty="0"/>
              <a:t> → </a:t>
            </a:r>
            <a:r>
              <a:rPr lang="ko-KR" altLang="en-US" b="1" spc="-150" dirty="0"/>
              <a:t>정보       </a:t>
            </a:r>
            <a:r>
              <a:rPr lang="en-US" altLang="ko-KR" b="1" spc="-150" dirty="0">
                <a:solidFill>
                  <a:schemeClr val="accent6"/>
                </a:solidFill>
              </a:rPr>
              <a:t>CSS</a:t>
            </a:r>
            <a:r>
              <a:rPr lang="en-US" altLang="ko-KR" b="1" spc="-150" dirty="0"/>
              <a:t> → </a:t>
            </a:r>
            <a:r>
              <a:rPr lang="ko-KR" altLang="en-US" b="1" spc="-150" dirty="0"/>
              <a:t>정보를 꾸며주는 역할</a:t>
            </a:r>
            <a:r>
              <a:rPr lang="en-US" altLang="ko-KR" b="1" spc="-150" dirty="0"/>
              <a:t>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CSS </a:t>
            </a:r>
            <a:r>
              <a:rPr lang="ko-KR" altLang="en-US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란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?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30259" y="271681"/>
            <a:ext cx="875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/ CSS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8" name="_x4854912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6" r="19513"/>
          <a:stretch/>
        </p:blipFill>
        <p:spPr bwMode="auto">
          <a:xfrm>
            <a:off x="971600" y="4581129"/>
            <a:ext cx="2376264" cy="1440001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84168" y="4581129"/>
            <a:ext cx="2088231" cy="1440000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27884" y="4581129"/>
            <a:ext cx="2376263" cy="14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0127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7584" y="2924944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7584" y="2311194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CSS</a:t>
            </a:r>
            <a:r>
              <a:rPr lang="ko-KR" altLang="en-US" b="1" spc="-150" dirty="0"/>
              <a:t> 구조</a:t>
            </a:r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363943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21750" y="4221088"/>
            <a:ext cx="6192688" cy="144945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43608" y="237148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선택자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7604" y="29563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선언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67744" y="2371487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특정요소를 선택하여 스타일 적용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67744" y="2947551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(property)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값</a:t>
            </a:r>
            <a:r>
              <a:rPr lang="en-US" altLang="ko-KR" dirty="0"/>
              <a:t>(value)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구분자</a:t>
            </a:r>
            <a:r>
              <a:rPr lang="en-US" altLang="ko-KR" dirty="0"/>
              <a:t>(;)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1540" y="795411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CSS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기초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CSS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문법</a:t>
            </a:r>
          </a:p>
        </p:txBody>
      </p:sp>
      <p:pic>
        <p:nvPicPr>
          <p:cNvPr id="34" name="그림 33" descr="코딩의 시작, TCP School">
            <a:extLst>
              <a:ext uri="{FF2B5EF4-FFF2-40B4-BE49-F238E27FC236}">
                <a16:creationId xmlns:a16="http://schemas.microsoft.com/office/drawing/2014/main" id="{9FC31AEF-5DAE-4C43-B59C-8897829572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4255355"/>
            <a:ext cx="5220580" cy="138289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C29BBDF-F6FD-464D-AC61-E367A23BF91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OPEN YEAR ROUND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92BC8B-3823-4797-AF49-02AF8855C90F}"/>
              </a:ext>
            </a:extLst>
          </p:cNvPr>
          <p:cNvSpPr/>
          <p:nvPr/>
        </p:nvSpPr>
        <p:spPr>
          <a:xfrm>
            <a:off x="430259" y="271681"/>
            <a:ext cx="875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/ CSS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9503" y="1739575"/>
            <a:ext cx="2668401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dirty="0"/>
              <a:t>Type </a:t>
            </a:r>
            <a:r>
              <a:rPr lang="ko-KR" altLang="en-US" dirty="0"/>
              <a:t>태그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endParaRPr lang="en-US" altLang="ko-KR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dirty="0"/>
              <a:t>Class </a:t>
            </a:r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endParaRPr lang="en-US" altLang="ko-KR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dirty="0"/>
              <a:t>Id </a:t>
            </a:r>
            <a:r>
              <a:rPr lang="ko-KR" altLang="en-US" dirty="0"/>
              <a:t>아이디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fontAlgn="base">
              <a:lnSpc>
                <a:spcPct val="200000"/>
              </a:lnSpc>
            </a:pPr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05642C-2950-4B41-9C31-B4F726D415D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OPEN YEAR ROUND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CA65E6-3C39-43CB-A4F9-3E0062DEC86A}"/>
              </a:ext>
            </a:extLst>
          </p:cNvPr>
          <p:cNvSpPr/>
          <p:nvPr/>
        </p:nvSpPr>
        <p:spPr>
          <a:xfrm>
            <a:off x="430259" y="271681"/>
            <a:ext cx="875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/ CSS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DF9467-E723-41D1-9FC9-FF3FE3C9CFF3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선택자의 종류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16D6A-C7D9-4D1E-B902-0EDD79B90375}"/>
              </a:ext>
            </a:extLst>
          </p:cNvPr>
          <p:cNvSpPr txBox="1"/>
          <p:nvPr/>
        </p:nvSpPr>
        <p:spPr>
          <a:xfrm>
            <a:off x="431540" y="795411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CSS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문법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모서리가 둥근 직사각형 13">
            <a:extLst>
              <a:ext uri="{FF2B5EF4-FFF2-40B4-BE49-F238E27FC236}">
                <a16:creationId xmlns:a16="http://schemas.microsoft.com/office/drawing/2014/main" id="{21396E17-AE64-4AD1-982C-C539F8755A33}"/>
              </a:ext>
            </a:extLst>
          </p:cNvPr>
          <p:cNvSpPr/>
          <p:nvPr/>
        </p:nvSpPr>
        <p:spPr>
          <a:xfrm>
            <a:off x="2699792" y="5092624"/>
            <a:ext cx="3384376" cy="1288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E64051-EBD7-4E5F-8C72-D13014792420}"/>
              </a:ext>
            </a:extLst>
          </p:cNvPr>
          <p:cNvSpPr txBox="1"/>
          <p:nvPr/>
        </p:nvSpPr>
        <p:spPr>
          <a:xfrm>
            <a:off x="2947715" y="5565705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우선 순위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Id &gt; Class &gt; Type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5C349D-6585-4BEB-91BA-F368EBE4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556" y="1874300"/>
            <a:ext cx="4320480" cy="621915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yellowgreen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darkgreen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&gt;태그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선택자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8CB7BDA-478C-49F9-833F-E14EA506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556" y="2985700"/>
            <a:ext cx="4320480" cy="621915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 .class1 {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yellowgreen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darkgreen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="class1"&gt;클래스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선택자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9649E28-D85A-4360-A236-F54B6DB6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380" y="4094844"/>
            <a:ext cx="4255725" cy="621915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 #id1 {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yellowgreen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darkgreen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="id1"&gt;ID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선택자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ED89A2-74A5-4CA3-9FA9-98CAA8C20985}"/>
              </a:ext>
            </a:extLst>
          </p:cNvPr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기초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CSS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문법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928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75139" y="1761830"/>
            <a:ext cx="2668401" cy="328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dirty="0"/>
              <a:t>인라인 스타일</a:t>
            </a:r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sz="1100" dirty="0"/>
              <a:t>Inline Style</a:t>
            </a: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dirty="0"/>
              <a:t>내부 스타일 시트</a:t>
            </a:r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sz="1200" dirty="0" err="1"/>
              <a:t>Internel</a:t>
            </a:r>
            <a:r>
              <a:rPr lang="en-US" altLang="ko-KR" sz="1200" dirty="0"/>
              <a:t> Style Sheet</a:t>
            </a: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dirty="0"/>
              <a:t>외부 스타일 시트</a:t>
            </a:r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sz="1200" dirty="0" err="1"/>
              <a:t>Externel</a:t>
            </a:r>
            <a:r>
              <a:rPr lang="en-US" altLang="ko-KR" sz="1200" dirty="0"/>
              <a:t> Style Sheet</a:t>
            </a:r>
          </a:p>
          <a:p>
            <a:pPr fontAlgn="base">
              <a:lnSpc>
                <a:spcPct val="200000"/>
              </a:lnSpc>
            </a:pPr>
            <a:r>
              <a:rPr lang="en-US" altLang="ko-KR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05642C-2950-4B41-9C31-B4F726D415D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OPEN YEAR ROUND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CA65E6-3C39-43CB-A4F9-3E0062DEC86A}"/>
              </a:ext>
            </a:extLst>
          </p:cNvPr>
          <p:cNvSpPr/>
          <p:nvPr/>
        </p:nvSpPr>
        <p:spPr>
          <a:xfrm>
            <a:off x="430259" y="271681"/>
            <a:ext cx="875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/ CSS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DF9467-E723-41D1-9FC9-FF3FE3C9CFF3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CSS</a:t>
            </a:r>
            <a:r>
              <a:rPr lang="ko-KR" altLang="en-US" b="1" spc="-150" dirty="0"/>
              <a:t> 적용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16D6A-C7D9-4D1E-B902-0EDD79B90375}"/>
              </a:ext>
            </a:extLst>
          </p:cNvPr>
          <p:cNvSpPr txBox="1"/>
          <p:nvPr/>
        </p:nvSpPr>
        <p:spPr>
          <a:xfrm>
            <a:off x="431540" y="795411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CSS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문법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모서리가 둥근 직사각형 13">
            <a:extLst>
              <a:ext uri="{FF2B5EF4-FFF2-40B4-BE49-F238E27FC236}">
                <a16:creationId xmlns:a16="http://schemas.microsoft.com/office/drawing/2014/main" id="{21396E17-AE64-4AD1-982C-C539F8755A33}"/>
              </a:ext>
            </a:extLst>
          </p:cNvPr>
          <p:cNvSpPr/>
          <p:nvPr/>
        </p:nvSpPr>
        <p:spPr>
          <a:xfrm>
            <a:off x="1619672" y="5092624"/>
            <a:ext cx="5688632" cy="1288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E64051-EBD7-4E5F-8C72-D13014792420}"/>
              </a:ext>
            </a:extLst>
          </p:cNvPr>
          <p:cNvSpPr txBox="1"/>
          <p:nvPr/>
        </p:nvSpPr>
        <p:spPr>
          <a:xfrm>
            <a:off x="1881809" y="5536835"/>
            <a:ext cx="499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우선 순위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인라인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내부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외부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브라우저 기본 스타일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5C349D-6585-4BEB-91BA-F368EBE4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556" y="2012800"/>
            <a:ext cx="4320480" cy="344916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/>
              <a:t>&lt;p style='background-color: red;'&gt;</a:t>
            </a:r>
            <a:r>
              <a:rPr lang="ko-KR" altLang="en-US" sz="1200" dirty="0"/>
              <a:t>스타일 적용</a:t>
            </a:r>
            <a:r>
              <a:rPr lang="en-US" altLang="ko-KR" sz="1200" dirty="0"/>
              <a:t>&lt;/p&gt;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8CB7BDA-478C-49F9-833F-E14EA506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601480"/>
            <a:ext cx="4320480" cy="1083579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&lt;style type='text/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h1{ font-family:'</a:t>
            </a:r>
            <a:r>
              <a:rPr lang="ko-KR" altLang="en-US" sz="1200" dirty="0"/>
              <a:t>굴림체</a:t>
            </a:r>
            <a:r>
              <a:rPr lang="en-US" altLang="ko-KR" sz="1200" dirty="0"/>
              <a:t>’ font-size:30px; }</a:t>
            </a:r>
          </a:p>
          <a:p>
            <a:r>
              <a:rPr lang="en-US" altLang="ko-KR" sz="1200" dirty="0"/>
              <a:t>&lt;/style&gt;</a:t>
            </a:r>
          </a:p>
          <a:p>
            <a:r>
              <a:rPr lang="en-US" altLang="ko-KR" sz="1200" dirty="0"/>
              <a:t>&lt;/head&gt;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9649E28-D85A-4360-A236-F54B6DB6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556" y="3842760"/>
            <a:ext cx="4255725" cy="714248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style.css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h1{ font-family:'</a:t>
            </a:r>
            <a:r>
              <a:rPr lang="ko-KR" altLang="en-US" sz="1200" dirty="0"/>
              <a:t>굴림체</a:t>
            </a:r>
            <a:r>
              <a:rPr lang="en-US" altLang="ko-KR" sz="1200" dirty="0"/>
              <a:t>’ font-size:30px; 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AFFD6-EE65-467F-A576-32841A1733BF}"/>
              </a:ext>
            </a:extLst>
          </p:cNvPr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기초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CSS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문법</a:t>
            </a:r>
          </a:p>
        </p:txBody>
      </p:sp>
    </p:spTree>
    <p:extLst>
      <p:ext uri="{BB962C8B-B14F-4D97-AF65-F5344CB8AC3E}">
        <p14:creationId xmlns:p14="http://schemas.microsoft.com/office/powerpoint/2010/main" val="2892926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79470B-8A9D-4FED-A311-A1D3457B1479}"/>
              </a:ext>
            </a:extLst>
          </p:cNvPr>
          <p:cNvGrpSpPr/>
          <p:nvPr/>
        </p:nvGrpSpPr>
        <p:grpSpPr>
          <a:xfrm>
            <a:off x="2032485" y="3299196"/>
            <a:ext cx="3416721" cy="783811"/>
            <a:chOff x="2497116" y="99864"/>
            <a:chExt cx="5209915" cy="782637"/>
          </a:xfrm>
        </p:grpSpPr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8FECEA8B-39DE-4607-9D22-4B07DE4EFA91}"/>
                </a:ext>
              </a:extLst>
            </p:cNvPr>
            <p:cNvSpPr/>
            <p:nvPr/>
          </p:nvSpPr>
          <p:spPr>
            <a:xfrm rot="5400000">
              <a:off x="4325455" y="-1728475"/>
              <a:ext cx="782637" cy="4439316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사각형: 둥근 위쪽 모서리 4">
              <a:extLst>
                <a:ext uri="{FF2B5EF4-FFF2-40B4-BE49-F238E27FC236}">
                  <a16:creationId xmlns:a16="http://schemas.microsoft.com/office/drawing/2014/main" id="{9EE43882-98BE-4FA4-910E-F938C190DC86}"/>
                </a:ext>
              </a:extLst>
            </p:cNvPr>
            <p:cNvSpPr txBox="1"/>
            <p:nvPr/>
          </p:nvSpPr>
          <p:spPr>
            <a:xfrm>
              <a:off x="3305920" y="155473"/>
              <a:ext cx="4401111" cy="70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sz="1400" b="1" kern="1200" spc="0" dirty="0"/>
                <a:t> </a:t>
              </a:r>
              <a:r>
                <a:rPr lang="ko-KR" altLang="en-US" sz="1400" b="1" dirty="0"/>
                <a:t>내용과 테두리 사이 간격</a:t>
              </a:r>
              <a:endParaRPr lang="ko-KR" altLang="en-US" sz="1400" b="1" kern="1200" spc="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ED2BA19-B6AC-4A80-A062-CAA3CB5B7397}"/>
              </a:ext>
            </a:extLst>
          </p:cNvPr>
          <p:cNvGrpSpPr/>
          <p:nvPr/>
        </p:nvGrpSpPr>
        <p:grpSpPr>
          <a:xfrm>
            <a:off x="2562909" y="4293096"/>
            <a:ext cx="2739293" cy="782637"/>
            <a:chOff x="2497116" y="99864"/>
            <a:chExt cx="5144781" cy="782637"/>
          </a:xfrm>
        </p:grpSpPr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id="{65C413DF-6F40-45FF-8F30-DB9AAEF71C1F}"/>
                </a:ext>
              </a:extLst>
            </p:cNvPr>
            <p:cNvSpPr/>
            <p:nvPr/>
          </p:nvSpPr>
          <p:spPr>
            <a:xfrm rot="5400000">
              <a:off x="4325455" y="-1728475"/>
              <a:ext cx="782637" cy="4439316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사각형: 둥근 위쪽 모서리 4">
              <a:extLst>
                <a:ext uri="{FF2B5EF4-FFF2-40B4-BE49-F238E27FC236}">
                  <a16:creationId xmlns:a16="http://schemas.microsoft.com/office/drawing/2014/main" id="{E2E43897-9002-44D4-8E60-DAEDEF19B86A}"/>
                </a:ext>
              </a:extLst>
            </p:cNvPr>
            <p:cNvSpPr txBox="1"/>
            <p:nvPr/>
          </p:nvSpPr>
          <p:spPr>
            <a:xfrm>
              <a:off x="2512706" y="154079"/>
              <a:ext cx="5129191" cy="70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sz="1400" b="1" kern="1200" spc="0" dirty="0"/>
                <a:t> </a:t>
              </a:r>
              <a:r>
                <a:rPr lang="ko-KR" altLang="en-US" sz="1200" b="1" dirty="0"/>
                <a:t>내용과 패딩을 감싸는 테두리</a:t>
              </a:r>
              <a:endParaRPr lang="ko-KR" altLang="en-US" sz="1200" b="1" kern="1200" spc="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EFB0AE3-F8C1-4C1C-ABEA-8921638E4611}"/>
              </a:ext>
            </a:extLst>
          </p:cNvPr>
          <p:cNvGrpSpPr/>
          <p:nvPr/>
        </p:nvGrpSpPr>
        <p:grpSpPr>
          <a:xfrm>
            <a:off x="2562908" y="5309901"/>
            <a:ext cx="2371977" cy="822808"/>
            <a:chOff x="2481522" y="99864"/>
            <a:chExt cx="4454910" cy="822808"/>
          </a:xfrm>
        </p:grpSpPr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692C566D-F342-49C8-9416-E316B3EC7151}"/>
                </a:ext>
              </a:extLst>
            </p:cNvPr>
            <p:cNvSpPr/>
            <p:nvPr/>
          </p:nvSpPr>
          <p:spPr>
            <a:xfrm rot="5400000">
              <a:off x="4325455" y="-1728475"/>
              <a:ext cx="782637" cy="4439316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사각형: 둥근 위쪽 모서리 4">
              <a:extLst>
                <a:ext uri="{FF2B5EF4-FFF2-40B4-BE49-F238E27FC236}">
                  <a16:creationId xmlns:a16="http://schemas.microsoft.com/office/drawing/2014/main" id="{10C26F1D-225B-4A7E-8568-78191BD8958A}"/>
                </a:ext>
              </a:extLst>
            </p:cNvPr>
            <p:cNvSpPr txBox="1"/>
            <p:nvPr/>
          </p:nvSpPr>
          <p:spPr>
            <a:xfrm>
              <a:off x="2481522" y="216445"/>
              <a:ext cx="4401111" cy="70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14300" lvl="1" indent="-11430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sz="1400" b="1" kern="1200" spc="0" dirty="0"/>
                <a:t> </a:t>
              </a:r>
              <a:r>
                <a:rPr lang="ko-KR" altLang="en-US" sz="1200" b="1" dirty="0"/>
                <a:t>테두리와 이웃하는 요소 사이의 간격</a:t>
              </a:r>
              <a:endParaRPr lang="ko-KR" altLang="en-US" sz="1200" b="1" kern="1200" spc="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98AC51-8DEC-40E3-854F-3A7A49E94193}"/>
              </a:ext>
            </a:extLst>
          </p:cNvPr>
          <p:cNvGrpSpPr/>
          <p:nvPr/>
        </p:nvGrpSpPr>
        <p:grpSpPr>
          <a:xfrm>
            <a:off x="2562910" y="2243586"/>
            <a:ext cx="2415832" cy="782637"/>
            <a:chOff x="2497116" y="99864"/>
            <a:chExt cx="4537276" cy="782637"/>
          </a:xfrm>
        </p:grpSpPr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25A87F1F-6B71-41A5-B70A-653172F61E99}"/>
                </a:ext>
              </a:extLst>
            </p:cNvPr>
            <p:cNvSpPr/>
            <p:nvPr/>
          </p:nvSpPr>
          <p:spPr>
            <a:xfrm rot="5400000">
              <a:off x="4325455" y="-1728475"/>
              <a:ext cx="782637" cy="4439316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사각형: 둥근 위쪽 모서리 4">
              <a:extLst>
                <a:ext uri="{FF2B5EF4-FFF2-40B4-BE49-F238E27FC236}">
                  <a16:creationId xmlns:a16="http://schemas.microsoft.com/office/drawing/2014/main" id="{AEAE7466-786F-42C6-AD51-5B6E2C4B4799}"/>
                </a:ext>
              </a:extLst>
            </p:cNvPr>
            <p:cNvSpPr txBox="1"/>
            <p:nvPr/>
          </p:nvSpPr>
          <p:spPr>
            <a:xfrm>
              <a:off x="2633281" y="134563"/>
              <a:ext cx="4401111" cy="70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sz="1400" b="1" kern="1200" spc="0" dirty="0"/>
                <a:t> </a:t>
              </a:r>
              <a:r>
                <a:rPr lang="ko-KR" altLang="en-US" sz="1400" b="1" kern="1200" spc="0" dirty="0"/>
                <a:t>실질적인 내용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박스모델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648600526"/>
              </p:ext>
            </p:extLst>
          </p:nvPr>
        </p:nvGraphicFramePr>
        <p:xfrm>
          <a:off x="-801930" y="2132856"/>
          <a:ext cx="4966794" cy="407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40B2ABE-BA1B-4D13-A2F2-204B8FB48400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2F1B6-D164-48D0-8981-332F8F8A28B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OPEN YEAR ROUND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31B91F-4FBB-4950-995D-C11BD2AEFDEE}"/>
              </a:ext>
            </a:extLst>
          </p:cNvPr>
          <p:cNvSpPr/>
          <p:nvPr/>
        </p:nvSpPr>
        <p:spPr>
          <a:xfrm>
            <a:off x="430259" y="271681"/>
            <a:ext cx="875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/ CSS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20" name="그림 19" descr="css box model">
            <a:extLst>
              <a:ext uri="{FF2B5EF4-FFF2-40B4-BE49-F238E27FC236}">
                <a16:creationId xmlns:a16="http://schemas.microsoft.com/office/drawing/2014/main" id="{22995BAD-9C6B-4774-8BF5-4899B0178D0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20888"/>
            <a:ext cx="3528392" cy="33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48151" y="141277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b="1" dirty="0"/>
              <a:t>CSS</a:t>
            </a:r>
            <a:r>
              <a:rPr lang="ko-KR" altLang="en-US" b="1" dirty="0"/>
              <a:t> 장점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69226"/>
              </p:ext>
            </p:extLst>
          </p:nvPr>
        </p:nvGraphicFramePr>
        <p:xfrm>
          <a:off x="575556" y="2011853"/>
          <a:ext cx="7992888" cy="42783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30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/>
                        <a:t>기능 확장성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추가적인 </a:t>
                      </a:r>
                      <a:r>
                        <a:rPr lang="en-US" altLang="ko-KR" sz="1100" dirty="0"/>
                        <a:t>SW</a:t>
                      </a:r>
                      <a:r>
                        <a:rPr lang="ko-KR" altLang="en-US" sz="1100" dirty="0"/>
                        <a:t>나 플러그인 필요 </a:t>
                      </a:r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양식 모듈화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디자인과 웹구조의 분리 적용</a:t>
                      </a:r>
                      <a:endParaRPr lang="en-US" altLang="ko-KR" sz="1100" dirty="0"/>
                    </a:p>
                    <a:p>
                      <a:pPr algn="ctr"/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같은 기능끼리 통일 가능</a:t>
                      </a:r>
                      <a:endParaRPr lang="en-US" altLang="ko-KR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6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간편성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코드 절약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이해하기 쉬운 구조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44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일관성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사용환경에 영향 </a:t>
                      </a:r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86C5309A-C56C-4BE3-9537-FF6392591016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99B436-F982-4F03-8861-D67635C5D279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BB4678-66EA-462A-BE9F-EEC215D6A5E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OPEN YEAR ROUND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5163F4-304D-428B-B2C1-5E50D059052D}"/>
              </a:ext>
            </a:extLst>
          </p:cNvPr>
          <p:cNvSpPr/>
          <p:nvPr/>
        </p:nvSpPr>
        <p:spPr>
          <a:xfrm>
            <a:off x="430259" y="271681"/>
            <a:ext cx="875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/ CSS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CFBC8-85AA-4A3B-AE22-EA5D2AA940C4}"/>
              </a:ext>
            </a:extLst>
          </p:cNvPr>
          <p:cNvSpPr txBox="1"/>
          <p:nvPr/>
        </p:nvSpPr>
        <p:spPr>
          <a:xfrm>
            <a:off x="431540" y="795411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CSS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특징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5EC3AF9-B57E-48AC-9CE9-5B91B61BF6FB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0F2BCB-D5D4-4F2C-A2AA-130204229D5A}"/>
              </a:ext>
            </a:extLst>
          </p:cNvPr>
          <p:cNvSpPr/>
          <p:nvPr/>
        </p:nvSpPr>
        <p:spPr>
          <a:xfrm>
            <a:off x="3948151" y="141277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b="1" dirty="0"/>
              <a:t>CSS</a:t>
            </a:r>
            <a:r>
              <a:rPr lang="ko-KR" altLang="en-US" b="1" dirty="0"/>
              <a:t> 단점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C223B49-9F90-492D-9765-CF329EE0BD37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D40F40-33A7-4123-BBAC-D49B386EEC84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B57DC7-F636-494A-AAE8-D2DFFB73263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OPEN YEAR ROUND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429B21-D0B2-4B8C-91B8-47522E2ECFF9}"/>
              </a:ext>
            </a:extLst>
          </p:cNvPr>
          <p:cNvSpPr/>
          <p:nvPr/>
        </p:nvSpPr>
        <p:spPr>
          <a:xfrm>
            <a:off x="430259" y="271681"/>
            <a:ext cx="875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/ CSS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337489-A85F-4543-A800-FFD345F715D1}"/>
              </a:ext>
            </a:extLst>
          </p:cNvPr>
          <p:cNvSpPr txBox="1"/>
          <p:nvPr/>
        </p:nvSpPr>
        <p:spPr>
          <a:xfrm>
            <a:off x="431540" y="795411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CSS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특징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 descr="Internet Explorer - 나무위키">
            <a:extLst>
              <a:ext uri="{FF2B5EF4-FFF2-40B4-BE49-F238E27FC236}">
                <a16:creationId xmlns:a16="http://schemas.microsoft.com/office/drawing/2014/main" id="{16360546-641E-4D8C-B65E-60201640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17482"/>
            <a:ext cx="1696497" cy="16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넷스케이프 - 해시넷">
            <a:extLst>
              <a:ext uri="{FF2B5EF4-FFF2-40B4-BE49-F238E27FC236}">
                <a16:creationId xmlns:a16="http://schemas.microsoft.com/office/drawing/2014/main" id="{CBC64FD5-85C5-4B32-9BE0-C9CF5DCB0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288" y="38519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13">
            <a:extLst>
              <a:ext uri="{FF2B5EF4-FFF2-40B4-BE49-F238E27FC236}">
                <a16:creationId xmlns:a16="http://schemas.microsoft.com/office/drawing/2014/main" id="{44E36E62-22A9-4C1C-B59B-75BA723316B5}"/>
              </a:ext>
            </a:extLst>
          </p:cNvPr>
          <p:cNvSpPr/>
          <p:nvPr/>
        </p:nvSpPr>
        <p:spPr>
          <a:xfrm>
            <a:off x="1835696" y="2192188"/>
            <a:ext cx="5688632" cy="1288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EC8FBF-04B8-463D-AB8F-C25774DAB3EE}"/>
              </a:ext>
            </a:extLst>
          </p:cNvPr>
          <p:cNvSpPr txBox="1"/>
          <p:nvPr/>
        </p:nvSpPr>
        <p:spPr>
          <a:xfrm>
            <a:off x="4427984" y="4387100"/>
            <a:ext cx="752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490EE9-4838-4180-987F-D12C70800CD3}"/>
              </a:ext>
            </a:extLst>
          </p:cNvPr>
          <p:cNvSpPr txBox="1"/>
          <p:nvPr/>
        </p:nvSpPr>
        <p:spPr>
          <a:xfrm>
            <a:off x="3455876" y="272342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브라우저 호환성 문제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43" y="1812163"/>
            <a:ext cx="8208912" cy="360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>
              <a:lnSpc>
                <a:spcPct val="200000"/>
              </a:lnSpc>
            </a:pPr>
            <a:endParaRPr lang="ko-KR" altLang="en-US" dirty="0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91595103"/>
              </p:ext>
            </p:extLst>
          </p:nvPr>
        </p:nvGraphicFramePr>
        <p:xfrm>
          <a:off x="1187624" y="1523883"/>
          <a:ext cx="3456384" cy="3237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미디어 쿼리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반응형 웹 페이지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2039EF9-BA8C-4982-90E9-BA0B5836CF79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AC6D42-B97A-46A9-B93D-89D1FA94B04A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FCDF8-522B-4CAA-808A-5CE3BD0684B6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512CE-101E-47CE-B819-FB0B7E02D9D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OPEN YEAR ROUND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B6CDC1-ACBF-4AAC-A12C-E73FBAB927A0}"/>
              </a:ext>
            </a:extLst>
          </p:cNvPr>
          <p:cNvSpPr/>
          <p:nvPr/>
        </p:nvSpPr>
        <p:spPr>
          <a:xfrm>
            <a:off x="430259" y="271681"/>
            <a:ext cx="875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/ CSS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5" name="AutoShape 4" descr="Tablet free icon">
            <a:extLst>
              <a:ext uri="{FF2B5EF4-FFF2-40B4-BE49-F238E27FC236}">
                <a16:creationId xmlns:a16="http://schemas.microsoft.com/office/drawing/2014/main" id="{044FA49B-F602-431D-AB11-6D0D9ED97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9531" y="61187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B0147-6B9F-44FF-B48F-B48446098C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5052" y="1556792"/>
            <a:ext cx="2231860" cy="2231860"/>
          </a:xfrm>
          <a:prstGeom prst="rect">
            <a:avLst/>
          </a:prstGeom>
        </p:spPr>
      </p:pic>
      <p:sp>
        <p:nvSpPr>
          <p:cNvPr id="22" name="모서리가 둥근 직사각형 13">
            <a:extLst>
              <a:ext uri="{FF2B5EF4-FFF2-40B4-BE49-F238E27FC236}">
                <a16:creationId xmlns:a16="http://schemas.microsoft.com/office/drawing/2014/main" id="{8EDD49F5-E029-4115-8CFE-FF1011A8115A}"/>
              </a:ext>
            </a:extLst>
          </p:cNvPr>
          <p:cNvSpPr/>
          <p:nvPr/>
        </p:nvSpPr>
        <p:spPr>
          <a:xfrm>
            <a:off x="1075507" y="4811932"/>
            <a:ext cx="5688632" cy="1288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6CEC5D-FEEE-4B23-949E-F73ED614EF66}"/>
              </a:ext>
            </a:extLst>
          </p:cNvPr>
          <p:cNvSpPr txBox="1"/>
          <p:nvPr/>
        </p:nvSpPr>
        <p:spPr>
          <a:xfrm>
            <a:off x="1498712" y="4871508"/>
            <a:ext cx="4994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@media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(max-width : 500px)and (min-height : 500px){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body{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background-color : blue;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49730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웹 구조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웹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HTML </a:t>
            </a:r>
            <a:r>
              <a:rPr lang="ko-KR" altLang="en-US" sz="1200" b="1" spc="-150" dirty="0"/>
              <a:t>구조</a:t>
            </a:r>
            <a:endParaRPr lang="en-US" altLang="ko-KR" sz="1200" b="1" spc="-150" dirty="0"/>
          </a:p>
          <a:p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태그</a:t>
            </a:r>
            <a:r>
              <a:rPr lang="en-US" altLang="ko-KR" sz="1200" b="1" spc="-150" dirty="0"/>
              <a:t>/ </a:t>
            </a:r>
            <a:r>
              <a:rPr lang="ko-KR" altLang="en-US" sz="1200" b="1" spc="-150" dirty="0"/>
              <a:t>속성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이미지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링크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폼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8037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구조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err="1"/>
              <a:t>선택자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적용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박스모델 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장점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단점</a:t>
            </a:r>
            <a:r>
              <a:rPr lang="en-US" altLang="ko-KR" sz="1200" b="1" spc="-150" dirty="0"/>
              <a:t> 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HTML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문법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CSS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문법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CSS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특징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미디어 쿼리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05D12E-7C53-4AD5-A3C6-0E6C215E9AA8}"/>
              </a:ext>
            </a:extLst>
          </p:cNvPr>
          <p:cNvSpPr txBox="1"/>
          <p:nvPr/>
        </p:nvSpPr>
        <p:spPr>
          <a:xfrm>
            <a:off x="7308304" y="338283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반응형 웹 페이지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5EFCA-37DE-4171-867F-AC3320393256}"/>
              </a:ext>
            </a:extLst>
          </p:cNvPr>
          <p:cNvSpPr txBox="1"/>
          <p:nvPr/>
        </p:nvSpPr>
        <p:spPr>
          <a:xfrm>
            <a:off x="3239852" y="5085184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/>
                </a:solidFill>
              </a:rPr>
              <a:t>발표자 </a:t>
            </a:r>
            <a:r>
              <a:rPr lang="en-US" altLang="ko-KR" sz="1600" b="1" dirty="0">
                <a:solidFill>
                  <a:schemeClr val="tx2"/>
                </a:solidFill>
              </a:rPr>
              <a:t>3</a:t>
            </a:r>
            <a:r>
              <a:rPr lang="ko-KR" altLang="en-US" sz="1600" b="1" dirty="0">
                <a:solidFill>
                  <a:schemeClr val="tx2"/>
                </a:solidFill>
              </a:rPr>
              <a:t>조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 algn="dist"/>
            <a:endParaRPr lang="en-US" altLang="ko-KR" sz="1600" b="1" dirty="0">
              <a:solidFill>
                <a:schemeClr val="tx2"/>
              </a:solidFill>
            </a:endParaRPr>
          </a:p>
          <a:p>
            <a:pPr algn="dist"/>
            <a:endParaRPr lang="en-US" altLang="ko-KR" sz="16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2"/>
                </a:solidFill>
              </a:rPr>
              <a:t>이재훈  </a:t>
            </a:r>
            <a:r>
              <a:rPr lang="ko-KR" altLang="en-US" sz="1600" b="1" dirty="0" err="1">
                <a:solidFill>
                  <a:schemeClr val="tx2"/>
                </a:solidFill>
              </a:rPr>
              <a:t>조예진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6759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ㄷ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1061" y="271681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웹 구조 </a:t>
            </a:r>
            <a:r>
              <a:rPr lang="en-US" altLang="ko-KR" sz="1200" b="1" spc="-150" dirty="0">
                <a:solidFill>
                  <a:schemeClr val="bg1"/>
                </a:solidFill>
              </a:rPr>
              <a:t>-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A62833-D7FA-4D1E-9106-730016DF2F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29" y="1946430"/>
            <a:ext cx="936104" cy="936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82266-C9CE-461D-9993-1595B8385C59}"/>
              </a:ext>
            </a:extLst>
          </p:cNvPr>
          <p:cNvSpPr txBox="1"/>
          <p:nvPr/>
        </p:nvSpPr>
        <p:spPr>
          <a:xfrm>
            <a:off x="839966" y="3179449"/>
            <a:ext cx="107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클라이언트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C5E1D6-194C-4FC8-AB64-8DC8E9DB50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3410" y="2034254"/>
            <a:ext cx="864200" cy="864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79C2BA2-D872-427F-8AD2-78EFA00A68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00" y="2296999"/>
            <a:ext cx="705500" cy="4430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5E498DC-C19B-45B8-82B1-2CEF762240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9773" y="2267908"/>
            <a:ext cx="1075165" cy="10751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CC59C6-3738-48C0-AA72-83EDE25E32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99110" y="2835409"/>
            <a:ext cx="705501" cy="4430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DA55BC-5955-47B4-896A-5E2FFF88E670}"/>
              </a:ext>
            </a:extLst>
          </p:cNvPr>
          <p:cNvSpPr txBox="1"/>
          <p:nvPr/>
        </p:nvSpPr>
        <p:spPr>
          <a:xfrm>
            <a:off x="2249871" y="3183138"/>
            <a:ext cx="11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웹 브라우저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8F6B4-F2F3-4F1C-8E06-88AE9BF400CB}"/>
              </a:ext>
            </a:extLst>
          </p:cNvPr>
          <p:cNvSpPr txBox="1"/>
          <p:nvPr/>
        </p:nvSpPr>
        <p:spPr>
          <a:xfrm>
            <a:off x="3953247" y="1987323"/>
            <a:ext cx="11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요청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6BAEE0-EF08-4D99-B813-CECF9241E049}"/>
              </a:ext>
            </a:extLst>
          </p:cNvPr>
          <p:cNvSpPr txBox="1"/>
          <p:nvPr/>
        </p:nvSpPr>
        <p:spPr>
          <a:xfrm>
            <a:off x="3911409" y="3459661"/>
            <a:ext cx="11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응답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D9DF97-8954-430F-8863-A2148466D3A8}"/>
              </a:ext>
            </a:extLst>
          </p:cNvPr>
          <p:cNvSpPr txBox="1"/>
          <p:nvPr/>
        </p:nvSpPr>
        <p:spPr>
          <a:xfrm>
            <a:off x="5923101" y="3511941"/>
            <a:ext cx="11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4081F8-1731-4769-88D7-4E12F5473DA8}"/>
              </a:ext>
            </a:extLst>
          </p:cNvPr>
          <p:cNvSpPr txBox="1"/>
          <p:nvPr/>
        </p:nvSpPr>
        <p:spPr>
          <a:xfrm>
            <a:off x="861602" y="4816062"/>
            <a:ext cx="205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HTTP : </a:t>
            </a:r>
            <a:r>
              <a:rPr lang="ko-KR" altLang="en-US" sz="1400" b="1" dirty="0"/>
              <a:t>문서 전송 규약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3D44D8-386B-4305-88A6-D4D6FFA92D13}"/>
              </a:ext>
            </a:extLst>
          </p:cNvPr>
          <p:cNvSpPr txBox="1"/>
          <p:nvPr/>
        </p:nvSpPr>
        <p:spPr>
          <a:xfrm>
            <a:off x="877056" y="5373669"/>
            <a:ext cx="189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HTML : </a:t>
            </a:r>
            <a:r>
              <a:rPr lang="ko-KR" altLang="en-US" sz="1400" b="1" dirty="0"/>
              <a:t>문서 서식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5A44370-BE25-4A23-B4E8-6A0676FCDE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36" y="2517941"/>
            <a:ext cx="565887" cy="5658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6E30B9-6C9F-4A00-AD98-853F4C2E6C7A}"/>
              </a:ext>
            </a:extLst>
          </p:cNvPr>
          <p:cNvSpPr txBox="1"/>
          <p:nvPr/>
        </p:nvSpPr>
        <p:spPr>
          <a:xfrm>
            <a:off x="3836846" y="4830765"/>
            <a:ext cx="361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프론트엔드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HTML / CSS / JAVA SCRIPT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53363-3520-4536-A783-A5D374315B84}"/>
              </a:ext>
            </a:extLst>
          </p:cNvPr>
          <p:cNvSpPr txBox="1"/>
          <p:nvPr/>
        </p:nvSpPr>
        <p:spPr>
          <a:xfrm>
            <a:off x="3851920" y="544073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백엔드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서버</a:t>
            </a:r>
            <a:r>
              <a:rPr lang="en-US" altLang="ko-KR" sz="1400" b="1" dirty="0"/>
              <a:t>, DB -&gt; SQL , PHP …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609613-4AE7-4A1A-A4F1-B89626E1EEAC}"/>
              </a:ext>
            </a:extLst>
          </p:cNvPr>
          <p:cNvSpPr txBox="1"/>
          <p:nvPr/>
        </p:nvSpPr>
        <p:spPr>
          <a:xfrm>
            <a:off x="1100363" y="1002628"/>
            <a:ext cx="2054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웹</a:t>
            </a:r>
            <a:r>
              <a:rPr lang="en-US" altLang="ko-KR" sz="2000" b="1" dirty="0"/>
              <a:t>(WEP)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8823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265" y="271680"/>
            <a:ext cx="1402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웹 구조 </a:t>
            </a:r>
            <a:r>
              <a:rPr lang="en-US" altLang="ko-KR" sz="1200" b="1" spc="-150" dirty="0">
                <a:solidFill>
                  <a:schemeClr val="bg1"/>
                </a:solidFill>
              </a:rPr>
              <a:t>- 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D225D-3DD9-4BD1-810C-32F5E56B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13" y="1933403"/>
            <a:ext cx="3657917" cy="37493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9843A-C7B7-4FA3-AE01-4888194066B9}"/>
              </a:ext>
            </a:extLst>
          </p:cNvPr>
          <p:cNvSpPr txBox="1"/>
          <p:nvPr/>
        </p:nvSpPr>
        <p:spPr>
          <a:xfrm>
            <a:off x="1115616" y="1146347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HTML </a:t>
            </a:r>
            <a:r>
              <a:rPr lang="ko-KR" altLang="en-US" sz="2000" b="1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20990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15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400" y="271680"/>
            <a:ext cx="1686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200" b="1" spc="-150" dirty="0">
                <a:solidFill>
                  <a:schemeClr val="bg1"/>
                </a:solidFill>
              </a:rPr>
              <a:t> 문법 </a:t>
            </a:r>
            <a:r>
              <a:rPr lang="en-US" altLang="ko-KR" sz="1200" b="1" spc="-150" dirty="0">
                <a:solidFill>
                  <a:schemeClr val="bg1"/>
                </a:solidFill>
              </a:rPr>
              <a:t>–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태그와 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1AA2D5C-45E6-4060-A077-3DE29791B113}"/>
              </a:ext>
            </a:extLst>
          </p:cNvPr>
          <p:cNvSpPr txBox="1">
            <a:spLocks/>
          </p:cNvSpPr>
          <p:nvPr/>
        </p:nvSpPr>
        <p:spPr>
          <a:xfrm>
            <a:off x="755576" y="2115953"/>
            <a:ext cx="8305800" cy="46201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&lt;p&gt;  &lt;/p&gt;</a:t>
            </a:r>
          </a:p>
          <a:p>
            <a:r>
              <a:rPr lang="en-US" altLang="ko-KR" sz="2400" dirty="0"/>
              <a:t>&lt;h2&gt; &lt;/h2&gt;</a:t>
            </a:r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img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img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=“images.jpg” width=“100” height=“250”&gt;</a:t>
            </a:r>
          </a:p>
          <a:p>
            <a:r>
              <a:rPr lang="en-US" altLang="ko-KR" sz="2400" dirty="0"/>
              <a:t>&lt;</a:t>
            </a:r>
            <a:r>
              <a:rPr lang="ko-KR" altLang="en-US" sz="2400" dirty="0"/>
              <a:t>태그 속성</a:t>
            </a:r>
            <a:r>
              <a:rPr lang="en-US" altLang="ko-KR" sz="2400" dirty="0"/>
              <a:t>=“</a:t>
            </a:r>
            <a:r>
              <a:rPr lang="ko-KR" altLang="en-US" sz="2400" dirty="0"/>
              <a:t>속성 값＂ </a:t>
            </a:r>
            <a:r>
              <a:rPr lang="en-US" altLang="ko-KR" sz="2400" dirty="0"/>
              <a:t>……&gt;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ko-KR" altLang="en-US" sz="1800" dirty="0"/>
              <a:t>태그 </a:t>
            </a:r>
            <a:r>
              <a:rPr lang="en-US" altLang="ko-KR" sz="1800" dirty="0"/>
              <a:t>: </a:t>
            </a:r>
            <a:r>
              <a:rPr lang="ko-KR" altLang="en-US" sz="1800" dirty="0"/>
              <a:t>어떤 기능을 가진 형식</a:t>
            </a:r>
            <a:endParaRPr lang="en-US" altLang="ko-KR" sz="1800" dirty="0"/>
          </a:p>
          <a:p>
            <a:pPr marL="0" indent="0">
              <a:buFont typeface="Arial" pitchFamily="34" charset="0"/>
              <a:buNone/>
            </a:pPr>
            <a:r>
              <a:rPr lang="ko-KR" altLang="en-US" sz="1800" dirty="0"/>
              <a:t>속성 </a:t>
            </a:r>
            <a:r>
              <a:rPr lang="en-US" altLang="ko-KR" sz="1800" dirty="0"/>
              <a:t>: </a:t>
            </a:r>
            <a:r>
              <a:rPr lang="ko-KR" altLang="en-US" sz="1800" dirty="0"/>
              <a:t>태그에 추가 기능을 부여하는 형식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3994-6266-43A5-B9BD-99C4854A1127}"/>
              </a:ext>
            </a:extLst>
          </p:cNvPr>
          <p:cNvSpPr txBox="1"/>
          <p:nvPr/>
        </p:nvSpPr>
        <p:spPr>
          <a:xfrm>
            <a:off x="903863" y="1211128"/>
            <a:ext cx="2054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태그와 속성</a:t>
            </a:r>
          </a:p>
        </p:txBody>
      </p:sp>
    </p:spTree>
    <p:extLst>
      <p:ext uri="{BB962C8B-B14F-4D97-AF65-F5344CB8AC3E}">
        <p14:creationId xmlns:p14="http://schemas.microsoft.com/office/powerpoint/2010/main" val="284707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828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094" y="271680"/>
            <a:ext cx="15872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200" b="1" spc="-150" dirty="0">
                <a:solidFill>
                  <a:schemeClr val="bg1"/>
                </a:solidFill>
              </a:rPr>
              <a:t> 구조 </a:t>
            </a:r>
            <a:r>
              <a:rPr lang="en-US" altLang="ko-KR" sz="1200" b="1" spc="-150" dirty="0">
                <a:solidFill>
                  <a:schemeClr val="bg1"/>
                </a:solidFill>
              </a:rPr>
              <a:t>–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태그  종류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C7C26-6CE7-4264-9FBA-DFB544782B89}"/>
              </a:ext>
            </a:extLst>
          </p:cNvPr>
          <p:cNvSpPr txBox="1"/>
          <p:nvPr/>
        </p:nvSpPr>
        <p:spPr>
          <a:xfrm>
            <a:off x="1136804" y="1238468"/>
            <a:ext cx="107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텍스트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4B5581-7E30-48CE-B8D3-BF02659532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&lt;p&gt; </a:t>
            </a:r>
            <a:r>
              <a:rPr lang="ko-KR" altLang="en-US" sz="1800" dirty="0" err="1"/>
              <a:t>김개똥</a:t>
            </a:r>
            <a:r>
              <a:rPr lang="ko-KR" altLang="en-US" sz="1800" dirty="0"/>
              <a:t> </a:t>
            </a:r>
            <a:r>
              <a:rPr lang="en-US" altLang="ko-KR" sz="1800" dirty="0"/>
              <a:t>&lt;mark&gt; </a:t>
            </a:r>
            <a:r>
              <a:rPr lang="ko-KR" altLang="en-US" sz="1800" dirty="0" err="1"/>
              <a:t>김개똥</a:t>
            </a:r>
            <a:r>
              <a:rPr lang="ko-KR" altLang="en-US" sz="1800" dirty="0"/>
              <a:t> </a:t>
            </a:r>
            <a:r>
              <a:rPr lang="en-US" altLang="ko-KR" sz="1800" dirty="0"/>
              <a:t>&lt;/mark&gt; &lt;/p&gt; // </a:t>
            </a:r>
            <a:r>
              <a:rPr lang="ko-KR" altLang="en-US" sz="1800" dirty="0" err="1"/>
              <a:t>형광펜</a:t>
            </a:r>
            <a:r>
              <a:rPr lang="ko-KR" altLang="en-US" sz="1800" dirty="0"/>
              <a:t> 효과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&lt;p&gt; </a:t>
            </a:r>
            <a:r>
              <a:rPr lang="ko-KR" altLang="en-US" sz="1800" dirty="0" err="1"/>
              <a:t>김개똥</a:t>
            </a:r>
            <a:r>
              <a:rPr lang="ko-KR" altLang="en-US" sz="1800" dirty="0"/>
              <a:t> </a:t>
            </a:r>
            <a:r>
              <a:rPr lang="en-US" altLang="ko-KR" sz="1800" dirty="0"/>
              <a:t>&lt;u&gt; </a:t>
            </a:r>
            <a:r>
              <a:rPr lang="ko-KR" altLang="en-US" sz="1800" dirty="0" err="1"/>
              <a:t>김개똥</a:t>
            </a:r>
            <a:r>
              <a:rPr lang="ko-KR" altLang="en-US" sz="1800" dirty="0"/>
              <a:t> </a:t>
            </a:r>
            <a:r>
              <a:rPr lang="en-US" altLang="ko-KR" sz="1800" dirty="0"/>
              <a:t>&lt;/u&gt; &lt;/p&gt;  //</a:t>
            </a:r>
            <a:r>
              <a:rPr lang="ko-KR" altLang="en-US" sz="1800" dirty="0"/>
              <a:t>밑줄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&lt;b&gt; </a:t>
            </a:r>
            <a:r>
              <a:rPr lang="ko-KR" altLang="en-US" sz="1800" dirty="0" err="1"/>
              <a:t>김개똥</a:t>
            </a:r>
            <a:r>
              <a:rPr lang="ko-KR" altLang="en-US" sz="1800" dirty="0"/>
              <a:t> </a:t>
            </a:r>
            <a:r>
              <a:rPr lang="en-US" altLang="ko-KR" sz="1800" dirty="0"/>
              <a:t>&lt;/b&gt; //</a:t>
            </a:r>
            <a:r>
              <a:rPr lang="ko-KR" altLang="en-US" sz="1800" dirty="0"/>
              <a:t>강조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&lt;s&gt; </a:t>
            </a:r>
            <a:r>
              <a:rPr lang="ko-KR" altLang="en-US" sz="1800" dirty="0" err="1"/>
              <a:t>김개똥</a:t>
            </a:r>
            <a:r>
              <a:rPr lang="en-US" altLang="ko-KR" sz="1800" dirty="0"/>
              <a:t>&lt;/s&gt;</a:t>
            </a:r>
          </a:p>
          <a:p>
            <a:endParaRPr lang="en-US" altLang="ko-KR" sz="1800" dirty="0"/>
          </a:p>
          <a:p>
            <a:r>
              <a:rPr lang="en-US" altLang="ko-KR" sz="1800" dirty="0"/>
              <a:t>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 //</a:t>
            </a:r>
            <a:r>
              <a:rPr lang="ko-KR" altLang="en-US" sz="1800" dirty="0" err="1"/>
              <a:t>줄바꿈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&amp;</a:t>
            </a:r>
            <a:r>
              <a:rPr lang="en-US" altLang="ko-KR" sz="1800" dirty="0" err="1"/>
              <a:t>nbsp</a:t>
            </a:r>
            <a:r>
              <a:rPr lang="en-US" altLang="ko-KR" sz="1800" dirty="0"/>
              <a:t>; </a:t>
            </a:r>
            <a:r>
              <a:rPr lang="ko-KR" altLang="en-US" sz="1800" dirty="0"/>
              <a:t>띄어쓰기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dirty="0"/>
          </a:p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480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094" y="271680"/>
            <a:ext cx="15872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200" b="1" spc="-150" dirty="0">
                <a:solidFill>
                  <a:schemeClr val="bg1"/>
                </a:solidFill>
              </a:rPr>
              <a:t> 구조 </a:t>
            </a:r>
            <a:r>
              <a:rPr lang="en-US" altLang="ko-KR" sz="1200" b="1" spc="-150" dirty="0">
                <a:solidFill>
                  <a:schemeClr val="bg1"/>
                </a:solidFill>
              </a:rPr>
              <a:t>–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태그  종류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C7C26-6CE7-4264-9FBA-DFB544782B89}"/>
              </a:ext>
            </a:extLst>
          </p:cNvPr>
          <p:cNvSpPr txBox="1"/>
          <p:nvPr/>
        </p:nvSpPr>
        <p:spPr>
          <a:xfrm>
            <a:off x="1136804" y="1238468"/>
            <a:ext cx="107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리스트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4B5581-7E30-48CE-B8D3-BF02659532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endParaRPr lang="en-US" altLang="ko-KR" dirty="0"/>
          </a:p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BC8E5F-6AF3-4016-9A13-B493619D305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   </a:t>
            </a:r>
            <a:r>
              <a:rPr lang="en-US" altLang="ko-KR" sz="1800" dirty="0"/>
              <a:t>&lt;ul&gt; //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ko-KR" sz="1800" dirty="0"/>
              <a:t> &lt;li&gt; </a:t>
            </a:r>
            <a:r>
              <a:rPr lang="ko-KR" altLang="en-US" sz="1800" dirty="0"/>
              <a:t>내용 </a:t>
            </a:r>
            <a:r>
              <a:rPr lang="en-US" altLang="ko-KR" sz="1800" dirty="0"/>
              <a:t>&lt;/li&gt;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ko-KR" sz="1800" dirty="0"/>
              <a:t> &lt;li&gt; </a:t>
            </a:r>
            <a:r>
              <a:rPr lang="ko-KR" altLang="en-US" sz="1800" dirty="0"/>
              <a:t>내용 </a:t>
            </a:r>
            <a:r>
              <a:rPr lang="en-US" altLang="ko-KR" sz="1800" dirty="0"/>
              <a:t>&lt;/li&gt;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ko-KR" sz="1800" dirty="0"/>
              <a:t>&lt;/ul&gt;</a:t>
            </a:r>
          </a:p>
          <a:p>
            <a:pPr marL="457200" lvl="1" indent="0">
              <a:buFont typeface="Arial" pitchFamily="34" charset="0"/>
              <a:buNone/>
            </a:pPr>
            <a:endParaRPr lang="en-US" altLang="ko-KR" sz="1800" dirty="0"/>
          </a:p>
          <a:p>
            <a:pPr marL="457200" lvl="1" indent="0">
              <a:buFont typeface="Arial" pitchFamily="34" charset="0"/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ol</a:t>
            </a:r>
            <a:r>
              <a:rPr lang="en-US" altLang="ko-KR" sz="1800" dirty="0"/>
              <a:t>&gt;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ko-KR" sz="1800" dirty="0"/>
              <a:t>	&lt;li&gt; </a:t>
            </a:r>
            <a:r>
              <a:rPr lang="ko-KR" altLang="en-US" sz="1800" dirty="0"/>
              <a:t>내용 </a:t>
            </a:r>
            <a:r>
              <a:rPr lang="en-US" altLang="ko-KR" sz="1800" dirty="0"/>
              <a:t>&lt;/li&gt;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ko-KR" sz="1800" dirty="0"/>
              <a:t>	&lt;li&gt; </a:t>
            </a:r>
            <a:r>
              <a:rPr lang="ko-KR" altLang="en-US" sz="1800" dirty="0"/>
              <a:t>내용 </a:t>
            </a:r>
            <a:r>
              <a:rPr lang="en-US" altLang="ko-KR" sz="1800" dirty="0"/>
              <a:t>&lt;/li&gt;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ko-KR" sz="1800" dirty="0"/>
              <a:t>&lt;/</a:t>
            </a:r>
            <a:r>
              <a:rPr lang="en-US" altLang="ko-KR" sz="1800" dirty="0" err="1"/>
              <a:t>ol</a:t>
            </a:r>
            <a:r>
              <a:rPr lang="en-US" altLang="ko-KR" sz="1800" dirty="0"/>
              <a:t>&gt;</a:t>
            </a:r>
          </a:p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339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094" y="271680"/>
            <a:ext cx="15872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200" b="1" spc="-150" dirty="0">
                <a:solidFill>
                  <a:schemeClr val="bg1"/>
                </a:solidFill>
              </a:rPr>
              <a:t> 구조 </a:t>
            </a:r>
            <a:r>
              <a:rPr lang="en-US" altLang="ko-KR" sz="1200" b="1" spc="-150" dirty="0">
                <a:solidFill>
                  <a:schemeClr val="bg1"/>
                </a:solidFill>
              </a:rPr>
              <a:t>–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태그  종류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C7C26-6CE7-4264-9FBA-DFB544782B89}"/>
              </a:ext>
            </a:extLst>
          </p:cNvPr>
          <p:cNvSpPr txBox="1"/>
          <p:nvPr/>
        </p:nvSpPr>
        <p:spPr>
          <a:xfrm>
            <a:off x="1136804" y="1238468"/>
            <a:ext cx="107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4B5581-7E30-48CE-B8D3-BF02659532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endParaRPr lang="en-US" altLang="ko-KR" dirty="0"/>
          </a:p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BC8E5F-6AF3-4016-9A13-B493619D305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&lt;table&gt;</a:t>
            </a:r>
          </a:p>
          <a:p>
            <a:pPr marL="457200" lvl="1" indent="0">
              <a:buNone/>
            </a:pPr>
            <a:r>
              <a:rPr lang="en-US" altLang="ko-KR" sz="1800" dirty="0"/>
              <a:t>&lt;tr&gt; //</a:t>
            </a:r>
            <a:r>
              <a:rPr lang="ko-KR" altLang="en-US" sz="1800" dirty="0"/>
              <a:t>행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	&lt;td&gt; </a:t>
            </a:r>
            <a:r>
              <a:rPr lang="ko-KR" altLang="en-US" sz="1800" dirty="0"/>
              <a:t>내용 </a:t>
            </a:r>
            <a:r>
              <a:rPr lang="en-US" altLang="ko-KR" sz="1800" dirty="0"/>
              <a:t>&lt;/td&gt; //</a:t>
            </a:r>
            <a:r>
              <a:rPr lang="ko-KR" altLang="en-US" sz="1800" dirty="0"/>
              <a:t>열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	&lt;td&gt; </a:t>
            </a:r>
            <a:r>
              <a:rPr lang="ko-KR" altLang="en-US" sz="1800" dirty="0"/>
              <a:t>내용 </a:t>
            </a:r>
            <a:r>
              <a:rPr lang="en-US" altLang="ko-KR" sz="1800" dirty="0"/>
              <a:t>&lt;/td&gt;  </a:t>
            </a:r>
          </a:p>
          <a:p>
            <a:pPr marL="457200" lvl="1" indent="0">
              <a:buNone/>
            </a:pPr>
            <a:r>
              <a:rPr lang="en-US" altLang="ko-KR" sz="1800" dirty="0"/>
              <a:t>&lt;/tr&gt;</a:t>
            </a:r>
          </a:p>
          <a:p>
            <a:pPr marL="457200" lvl="1" indent="0">
              <a:buNone/>
            </a:pPr>
            <a:r>
              <a:rPr lang="en-US" altLang="ko-KR" sz="1800" dirty="0"/>
              <a:t>&lt;tr&gt; </a:t>
            </a:r>
          </a:p>
          <a:p>
            <a:pPr marL="457200" lvl="1" indent="0">
              <a:buNone/>
            </a:pPr>
            <a:r>
              <a:rPr lang="en-US" altLang="ko-KR" sz="1800" dirty="0"/>
              <a:t>	&lt;td&gt; </a:t>
            </a:r>
            <a:r>
              <a:rPr lang="ko-KR" altLang="en-US" sz="1800" dirty="0"/>
              <a:t>내용 </a:t>
            </a:r>
            <a:r>
              <a:rPr lang="en-US" altLang="ko-KR" sz="1800" dirty="0"/>
              <a:t>&lt;/td&gt;</a:t>
            </a:r>
          </a:p>
          <a:p>
            <a:pPr marL="457200" lvl="1" indent="0">
              <a:buNone/>
            </a:pPr>
            <a:r>
              <a:rPr lang="en-US" altLang="ko-KR" sz="1800" dirty="0"/>
              <a:t>	&lt;td&gt; </a:t>
            </a:r>
            <a:r>
              <a:rPr lang="ko-KR" altLang="en-US" sz="1800" dirty="0"/>
              <a:t>내용 </a:t>
            </a:r>
            <a:r>
              <a:rPr lang="en-US" altLang="ko-KR" sz="1800" dirty="0"/>
              <a:t>&lt;/td&gt;</a:t>
            </a:r>
          </a:p>
          <a:p>
            <a:pPr marL="457200" lvl="1" indent="0">
              <a:buNone/>
            </a:pPr>
            <a:r>
              <a:rPr lang="en-US" altLang="ko-KR" sz="1800" dirty="0"/>
              <a:t>&lt;/tr&gt;</a:t>
            </a:r>
          </a:p>
          <a:p>
            <a:pPr marL="457200" lvl="1" indent="0">
              <a:buNone/>
            </a:pPr>
            <a:r>
              <a:rPr lang="en-US" altLang="ko-KR" sz="1800" dirty="0"/>
              <a:t>&lt;/table&gt;</a:t>
            </a:r>
          </a:p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026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8328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094" y="271680"/>
            <a:ext cx="15872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200" b="1" spc="-150" dirty="0">
                <a:solidFill>
                  <a:schemeClr val="bg1"/>
                </a:solidFill>
              </a:rPr>
              <a:t> 구조 </a:t>
            </a:r>
            <a:r>
              <a:rPr lang="en-US" altLang="ko-KR" sz="1200" b="1" spc="-150" dirty="0">
                <a:solidFill>
                  <a:schemeClr val="bg1"/>
                </a:solidFill>
              </a:rPr>
              <a:t>–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태그  종류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C7C26-6CE7-4264-9FBA-DFB544782B89}"/>
              </a:ext>
            </a:extLst>
          </p:cNvPr>
          <p:cNvSpPr txBox="1"/>
          <p:nvPr/>
        </p:nvSpPr>
        <p:spPr>
          <a:xfrm>
            <a:off x="1136804" y="1238468"/>
            <a:ext cx="107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이미지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4B5581-7E30-48CE-B8D3-BF02659532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endParaRPr lang="en-US" altLang="ko-KR" dirty="0"/>
          </a:p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BC8E5F-6AF3-4016-9A13-B493619D305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&lt;</a:t>
            </a:r>
            <a:r>
              <a:rPr lang="en-US" altLang="ko-KR" sz="1800" dirty="0" err="1"/>
              <a:t>img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=“images/a1.jpg&gt;</a:t>
            </a:r>
          </a:p>
          <a:p>
            <a:r>
              <a:rPr lang="en-US" altLang="ko-KR" sz="1800" dirty="0"/>
              <a:t>&lt;</a:t>
            </a:r>
            <a:r>
              <a:rPr lang="en-US" altLang="ko-KR" sz="1800" dirty="0" err="1"/>
              <a:t>img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=“images/a1.jpg width=“100” height=“50”&gt;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만약 이미지 확대</a:t>
            </a:r>
            <a:r>
              <a:rPr lang="en-US" altLang="ko-KR" sz="1800" dirty="0"/>
              <a:t>/</a:t>
            </a:r>
            <a:r>
              <a:rPr lang="ko-KR" altLang="en-US" sz="1800" dirty="0"/>
              <a:t>축소 할 때 이미지 화질이 </a:t>
            </a:r>
            <a:r>
              <a:rPr lang="ko-KR" altLang="en-US" sz="1800" dirty="0" err="1"/>
              <a:t>안좋아진다면</a:t>
            </a:r>
            <a:r>
              <a:rPr lang="en-US" altLang="ko-KR" sz="1800" dirty="0"/>
              <a:t>?</a:t>
            </a:r>
          </a:p>
          <a:p>
            <a:r>
              <a:rPr lang="en-US" altLang="ko-KR" sz="1800" dirty="0"/>
              <a:t>-&gt; .SVG </a:t>
            </a:r>
            <a:r>
              <a:rPr lang="ko-KR" altLang="en-US" sz="1800" dirty="0"/>
              <a:t>이미지 사용</a:t>
            </a:r>
            <a:r>
              <a:rPr lang="en-US" altLang="ko-KR" sz="1800" dirty="0"/>
              <a:t>!!</a:t>
            </a:r>
          </a:p>
          <a:p>
            <a:pPr marL="457200" lvl="1" indent="0">
              <a:buFont typeface="Arial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911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1032</Words>
  <Application>Microsoft Office PowerPoint</Application>
  <PresentationFormat>화면 슬라이드 쇼(4:3)</PresentationFormat>
  <Paragraphs>325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HY헤드라인M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jin2886480@daum.net</cp:lastModifiedBy>
  <cp:revision>20</cp:revision>
  <dcterms:created xsi:type="dcterms:W3CDTF">2016-11-03T20:47:04Z</dcterms:created>
  <dcterms:modified xsi:type="dcterms:W3CDTF">2020-04-25T11:05:47Z</dcterms:modified>
</cp:coreProperties>
</file>