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 varScale="1">
        <p:scale>
          <a:sx n="87" d="100"/>
          <a:sy n="87" d="100"/>
        </p:scale>
        <p:origin x="79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4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8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11501" y="2061000"/>
            <a:ext cx="2120997" cy="72431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altLang="ko-KR" sz="3200" dirty="0">
                <a:latin typeface="+mn-lt"/>
                <a:ea typeface="+mn-ea"/>
                <a:cs typeface="+mn-cs"/>
              </a:rPr>
              <a:t>1</a:t>
            </a:r>
            <a:r>
              <a:rPr lang="ko-KR" altLang="en-US" sz="3200" dirty="0">
                <a:latin typeface="+mn-lt"/>
                <a:ea typeface="+mn-ea"/>
                <a:cs typeface="+mn-cs"/>
              </a:rPr>
              <a:t>조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514724" y="4148999"/>
            <a:ext cx="2353276" cy="720001"/>
          </a:xfrm>
        </p:spPr>
        <p:txBody>
          <a:bodyPr>
            <a:normAutofit/>
          </a:bodyPr>
          <a:lstStyle/>
          <a:p>
            <a:pPr algn="ctr"/>
            <a:r>
              <a:rPr lang="ko-KR" altLang="en-US" sz="1200" dirty="0"/>
              <a:t>이재훈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이찬형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조예진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883AF-9B61-4FB8-8729-DE64EAE325D6}"/>
              </a:ext>
            </a:extLst>
          </p:cNvPr>
          <p:cNvSpPr txBox="1"/>
          <p:nvPr/>
        </p:nvSpPr>
        <p:spPr>
          <a:xfrm>
            <a:off x="3525278" y="3075057"/>
            <a:ext cx="223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NODE.JS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68781" y="1505106"/>
            <a:ext cx="8595300" cy="504107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라우팅이란</a:t>
            </a:r>
            <a:r>
              <a:rPr lang="en-US" altLang="ko-KR" dirty="0"/>
              <a:t>?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6D3921-361D-4947-936D-A2E2A2B8B7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24" y="2859759"/>
            <a:ext cx="1070095" cy="1070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002F6-BCE5-41C2-8C4E-D5EFA8DEA653}"/>
              </a:ext>
            </a:extLst>
          </p:cNvPr>
          <p:cNvSpPr txBox="1"/>
          <p:nvPr/>
        </p:nvSpPr>
        <p:spPr>
          <a:xfrm>
            <a:off x="758314" y="4547919"/>
            <a:ext cx="2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Route : </a:t>
            </a:r>
            <a:r>
              <a:rPr lang="ko-KR" altLang="en-US" dirty="0">
                <a:solidFill>
                  <a:schemeClr val="bg1"/>
                </a:solidFill>
              </a:rPr>
              <a:t>경로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노선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8688D4-F735-4524-BA64-1CD484661E36}"/>
              </a:ext>
            </a:extLst>
          </p:cNvPr>
          <p:cNvSpPr txBox="1"/>
          <p:nvPr/>
        </p:nvSpPr>
        <p:spPr>
          <a:xfrm>
            <a:off x="5188952" y="2760025"/>
            <a:ext cx="2304000" cy="17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27B03F78-67E6-4932-9C94-2EF3572654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57" y="2845705"/>
            <a:ext cx="1430095" cy="1430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0639943-D293-4F87-99FD-133A63C033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1870">
            <a:off x="5471272" y="2386551"/>
            <a:ext cx="926095" cy="9260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6BA2092-8C99-49F8-8516-FB2A210B3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77" y="3160977"/>
            <a:ext cx="926095" cy="9260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E68035-DC72-4854-AB00-9CB5FD75B1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066">
            <a:off x="5411469" y="4079883"/>
            <a:ext cx="926095" cy="9260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144D11-751A-471B-A5A1-F571C41C5A31}"/>
              </a:ext>
            </a:extLst>
          </p:cNvPr>
          <p:cNvSpPr txBox="1"/>
          <p:nvPr/>
        </p:nvSpPr>
        <p:spPr>
          <a:xfrm>
            <a:off x="3778815" y="4393677"/>
            <a:ext cx="143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1B5E24-185C-4FAF-AB6B-5E509D4734AB}"/>
              </a:ext>
            </a:extLst>
          </p:cNvPr>
          <p:cNvSpPr txBox="1"/>
          <p:nvPr/>
        </p:nvSpPr>
        <p:spPr>
          <a:xfrm>
            <a:off x="5213050" y="5068473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요청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접속</a:t>
            </a:r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D4BF86CD-79CF-4198-B335-A04ED0C36B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92" y="3246894"/>
            <a:ext cx="1241131" cy="12411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21377D-55D0-4AA6-8462-0BF72AFEBB99}"/>
              </a:ext>
            </a:extLst>
          </p:cNvPr>
          <p:cNvSpPr txBox="1"/>
          <p:nvPr/>
        </p:nvSpPr>
        <p:spPr>
          <a:xfrm>
            <a:off x="7917166" y="4502917"/>
            <a:ext cx="98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</a:t>
            </a:r>
          </a:p>
        </p:txBody>
      </p:sp>
      <p:pic>
        <p:nvPicPr>
          <p:cNvPr id="38" name="그림 37" descr="개체, 표지판이(가) 표시된 사진&#10;&#10;자동 생성된 설명">
            <a:extLst>
              <a:ext uri="{FF2B5EF4-FFF2-40B4-BE49-F238E27FC236}">
                <a16:creationId xmlns:a16="http://schemas.microsoft.com/office/drawing/2014/main" id="{8C115A18-85C6-42BC-B54E-A7EBE36BE2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06585">
            <a:off x="6522164" y="2431863"/>
            <a:ext cx="1010134" cy="1010134"/>
          </a:xfrm>
          <a:prstGeom prst="rect">
            <a:avLst/>
          </a:prstGeom>
        </p:spPr>
      </p:pic>
      <p:pic>
        <p:nvPicPr>
          <p:cNvPr id="40" name="그림 39" descr="개체, 표지판이(가) 표시된 사진&#10;&#10;자동 생성된 설명">
            <a:extLst>
              <a:ext uri="{FF2B5EF4-FFF2-40B4-BE49-F238E27FC236}">
                <a16:creationId xmlns:a16="http://schemas.microsoft.com/office/drawing/2014/main" id="{D53E893F-6B24-4B3B-BAB2-A96B96B616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25203" y="3121896"/>
            <a:ext cx="1098192" cy="1098192"/>
          </a:xfrm>
          <a:prstGeom prst="rect">
            <a:avLst/>
          </a:prstGeom>
        </p:spPr>
      </p:pic>
      <p:pic>
        <p:nvPicPr>
          <p:cNvPr id="42" name="그림 41" descr="개체, 표지판이(가) 표시된 사진&#10;&#10;자동 생성된 설명">
            <a:extLst>
              <a:ext uri="{FF2B5EF4-FFF2-40B4-BE49-F238E27FC236}">
                <a16:creationId xmlns:a16="http://schemas.microsoft.com/office/drawing/2014/main" id="{EAF508D3-1933-4512-B082-87952832BA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0235">
            <a:off x="6510879" y="3926373"/>
            <a:ext cx="1017186" cy="101718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4D0CB15-8FAC-4FC6-B07D-B18E8D6F28B4}"/>
              </a:ext>
            </a:extLst>
          </p:cNvPr>
          <p:cNvSpPr txBox="1"/>
          <p:nvPr/>
        </p:nvSpPr>
        <p:spPr>
          <a:xfrm>
            <a:off x="6797668" y="5068473"/>
            <a:ext cx="6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B988CF-2420-4268-A98F-0054F40B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1932A7-89DE-43FE-A31C-6291F1DD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Routing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F12AD3A-B974-4FFD-9915-67601E72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000" y="1549487"/>
            <a:ext cx="3601137" cy="5040313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4C73E-9E3A-4B01-8255-3F82C6F4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F812E40-1563-4CAE-A8C0-2083F79F9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‘None </a:t>
            </a:r>
            <a:r>
              <a:rPr lang="en-US" altLang="ko-KR" b="1" dirty="0" err="1"/>
              <a:t>express’</a:t>
            </a:r>
            <a:r>
              <a:rPr lang="en-US" altLang="ko-KR" b="1" dirty="0"/>
              <a:t> vs ‘express’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25DD94-29EE-4E8F-870C-020090B5D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1549487"/>
            <a:ext cx="3168000" cy="514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8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519903" y="2497500"/>
            <a:ext cx="2104193" cy="3916362"/>
          </a:xfrm>
        </p:spPr>
        <p:txBody>
          <a:bodyPr>
            <a:normAutofit fontScale="92500"/>
          </a:bodyPr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l"/>
            <a:r>
              <a:rPr lang="en-US" altLang="ko-KR" sz="2400" dirty="0">
                <a:solidFill>
                  <a:srgbClr val="FFFA8F"/>
                </a:solidFill>
              </a:rPr>
              <a:t>01. NODE.JS</a:t>
            </a:r>
            <a:endParaRPr lang="en-US" altLang="ko-KR" sz="2400" dirty="0"/>
          </a:p>
          <a:p>
            <a:pPr lvl="0" algn="l"/>
            <a:r>
              <a:rPr lang="en-US" altLang="ko-KR" sz="2400" dirty="0">
                <a:solidFill>
                  <a:srgbClr val="1ABCE2"/>
                </a:solidFill>
              </a:rPr>
              <a:t>02.    GET </a:t>
            </a:r>
            <a:endParaRPr lang="en-US" altLang="ko-KR" sz="2400" dirty="0"/>
          </a:p>
          <a:p>
            <a:pPr lvl="0" algn="l"/>
            <a:r>
              <a:rPr lang="en-US" altLang="ko-KR" sz="2400" dirty="0">
                <a:solidFill>
                  <a:srgbClr val="71FE50"/>
                </a:solidFill>
              </a:rPr>
              <a:t>03.   POST</a:t>
            </a:r>
            <a:endParaRPr lang="en-US" altLang="ko-KR" sz="2400" dirty="0"/>
          </a:p>
          <a:p>
            <a:pPr lvl="0" algn="l"/>
            <a:r>
              <a:rPr lang="en-US" altLang="ko-KR" sz="2400" dirty="0">
                <a:solidFill>
                  <a:schemeClr val="bg1"/>
                </a:solidFill>
              </a:rPr>
              <a:t>04. ROUTING</a:t>
            </a:r>
            <a:endParaRPr lang="en-US" altLang="ko-KR" sz="2400" dirty="0"/>
          </a:p>
          <a:p>
            <a:pPr lvl="0" algn="dist"/>
            <a:r>
              <a:rPr lang="en-US" altLang="ko-KR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50EE38-F8C5-4922-AFD1-E36BF13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169681-5B35-4867-B4DA-58CB58BF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099EF0BC-A498-40B7-B9B0-92ABD8120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9C524-3AF0-4DA5-ADA6-ADB9D660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D80A60-36AE-4788-8387-608D26E2F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BE90F7-E8F4-43EA-A3F4-3B4F766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60313A-D7A7-4908-BF58-122C96E4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BBEAE81-CF5C-4484-A083-29816CC52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5"/>
            <a:ext cx="9144000" cy="6740078"/>
          </a:xfr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58C5E-696B-42DD-B308-E191C2E0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00CDEF5-F644-4237-B6A2-84DEDAABF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2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03D8D1-BD83-4762-BED2-6D247E08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71A6B6-CCA5-492F-993F-ECFB290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973468F5-6993-4A12-A8C3-F9ED12919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0"/>
            <a:ext cx="9036000" cy="6858000"/>
          </a:xfr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9EF84-46A3-47AC-A328-90371170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BD5CEAD-2E8B-413E-894C-0B3D98B96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8BIT VIDEO GAME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FE8E6-6781-46F1-9EAF-26F0076D9418}"/>
              </a:ext>
            </a:extLst>
          </p:cNvPr>
          <p:cNvSpPr txBox="1"/>
          <p:nvPr/>
        </p:nvSpPr>
        <p:spPr>
          <a:xfrm>
            <a:off x="878137" y="1917000"/>
            <a:ext cx="174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C1E25-2782-487A-B8C2-0CEB2BF86F71}"/>
              </a:ext>
            </a:extLst>
          </p:cNvPr>
          <p:cNvSpPr txBox="1"/>
          <p:nvPr/>
        </p:nvSpPr>
        <p:spPr>
          <a:xfrm>
            <a:off x="1188000" y="2579936"/>
            <a:ext cx="68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데이터 값을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URL(</a:t>
            </a:r>
            <a:r>
              <a:rPr lang="ko-KR" altLang="ko-KR" dirty="0">
                <a:solidFill>
                  <a:schemeClr val="bg1"/>
                </a:solidFill>
              </a:rPr>
              <a:t>쿼리 스트링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전송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크기 제한 및 데이터 노출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상 취약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5C9B394-2D2C-46B7-9757-2ADE749D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49" y="5287775"/>
            <a:ext cx="7275288" cy="5918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15BB67-9FFD-4331-B067-4663ADECA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810" y="3306068"/>
            <a:ext cx="2039235" cy="16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8BIT VIDEO GAME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FE8E6-6781-46F1-9EAF-26F0076D9418}"/>
              </a:ext>
            </a:extLst>
          </p:cNvPr>
          <p:cNvSpPr txBox="1"/>
          <p:nvPr/>
        </p:nvSpPr>
        <p:spPr>
          <a:xfrm>
            <a:off x="878137" y="1917000"/>
            <a:ext cx="88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3286F8-D575-4A8C-A483-BE9EBB7F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68" y="3126130"/>
            <a:ext cx="7031704" cy="19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8BIT VIDEO GAME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FE8E6-6781-46F1-9EAF-26F0076D9418}"/>
              </a:ext>
            </a:extLst>
          </p:cNvPr>
          <p:cNvSpPr txBox="1"/>
          <p:nvPr/>
        </p:nvSpPr>
        <p:spPr>
          <a:xfrm>
            <a:off x="878137" y="1917000"/>
            <a:ext cx="174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49F81-084D-45A2-B2C7-FFEE4E7A38AD}"/>
              </a:ext>
            </a:extLst>
          </p:cNvPr>
          <p:cNvSpPr txBox="1"/>
          <p:nvPr/>
        </p:nvSpPr>
        <p:spPr>
          <a:xfrm>
            <a:off x="1188000" y="2579936"/>
            <a:ext cx="684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본문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포함시켜 전송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크기 제한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상대적으로 보안 우수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복잡한 형태의 데이터를 전송할 때 유용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전송 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Body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정의되지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Body-parser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multur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확장기능 설치 후 사용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A58418-9DF0-46E3-97C4-356E3EB53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52" y="3206872"/>
            <a:ext cx="3600000" cy="4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8BIT VIDEO GAME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FE8E6-6781-46F1-9EAF-26F0076D9418}"/>
              </a:ext>
            </a:extLst>
          </p:cNvPr>
          <p:cNvSpPr txBox="1"/>
          <p:nvPr/>
        </p:nvSpPr>
        <p:spPr>
          <a:xfrm>
            <a:off x="878137" y="1917000"/>
            <a:ext cx="174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7B2F89-5525-4A06-9A87-5179D7C1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55" y="3211213"/>
            <a:ext cx="674254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7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202</Words>
  <Application>Microsoft Office PowerPoint</Application>
  <PresentationFormat>화면 슬라이드 쇼(4:3)</PresentationFormat>
  <Paragraphs>89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한나</vt:lpstr>
      <vt:lpstr>Arial</vt:lpstr>
      <vt:lpstr>Office 테마</vt:lpstr>
      <vt:lpstr>1조</vt:lpstr>
      <vt:lpstr>PowerPoint 프레젠테이션</vt:lpstr>
      <vt:lpstr>PowerPoint 프레젠테이션</vt:lpstr>
      <vt:lpstr>PowerPoint 프레젠테이션</vt:lpstr>
      <vt:lpstr>PowerPoint 프레젠테이션</vt:lpstr>
      <vt:lpstr>HELLO WORLD!</vt:lpstr>
      <vt:lpstr>HELLO WORLD!</vt:lpstr>
      <vt:lpstr>HELLO WORLD!</vt:lpstr>
      <vt:lpstr>HELLO WORLD!</vt:lpstr>
      <vt:lpstr>Routing</vt:lpstr>
      <vt:lpstr>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재훈 이</cp:lastModifiedBy>
  <cp:revision>74</cp:revision>
  <dcterms:created xsi:type="dcterms:W3CDTF">2015-06-25T00:21:41Z</dcterms:created>
  <dcterms:modified xsi:type="dcterms:W3CDTF">2020-05-17T10:14:20Z</dcterms:modified>
</cp:coreProperties>
</file>