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여기에 인용을 입력하십시오.”"/>
          <p:cNvSpPr txBox="1"/>
          <p:nvPr>
            <p:ph type="body" sz="quarter" idx="14"/>
          </p:nvPr>
        </p:nvSpPr>
        <p:spPr>
          <a:xfrm>
            <a:off x="1270000" y="4290678"/>
            <a:ext cx="10464800" cy="64561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/>
          <p:nvPr>
            <p:ph type="pic" idx="13"/>
          </p:nvPr>
        </p:nvSpPr>
        <p:spPr>
          <a:xfrm>
            <a:off x="-929606" y="-12700"/>
            <a:ext cx="16551777" cy="110345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제목 텍스트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118" name="본문 첫 번째 줄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1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/>
          <p:nvPr>
            <p:ph type="pic" idx="13"/>
          </p:nvPr>
        </p:nvSpPr>
        <p:spPr>
          <a:xfrm>
            <a:off x="-647700" y="508000"/>
            <a:ext cx="12369801" cy="61425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제목 텍스트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2" name="본문 첫 번째 줄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/>
          <p:nvPr>
            <p:ph type="pic" idx="13"/>
          </p:nvPr>
        </p:nvSpPr>
        <p:spPr>
          <a:xfrm>
            <a:off x="2451058" y="-138499"/>
            <a:ext cx="13525502" cy="9017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제목 텍스트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40" name="본문 첫 번째 줄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7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/>
          <p:nvPr>
            <p:ph type="pic" idx="13"/>
          </p:nvPr>
        </p:nvSpPr>
        <p:spPr>
          <a:xfrm>
            <a:off x="4473575" y="2032000"/>
            <a:ext cx="10287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7" name="본문 첫 번째 줄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/>
          <p:nvPr>
            <p:ph type="pic" sz="quarter" idx="13"/>
          </p:nvPr>
        </p:nvSpPr>
        <p:spPr>
          <a:xfrm>
            <a:off x="6426200" y="4965700"/>
            <a:ext cx="5886450" cy="3924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이미지"/>
          <p:cNvSpPr/>
          <p:nvPr>
            <p:ph type="pic" sz="quarter" idx="14"/>
          </p:nvPr>
        </p:nvSpPr>
        <p:spPr>
          <a:xfrm>
            <a:off x="6737350" y="639233"/>
            <a:ext cx="5880100" cy="3920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이미지"/>
          <p:cNvSpPr/>
          <p:nvPr>
            <p:ph type="pic" idx="15"/>
          </p:nvPr>
        </p:nvSpPr>
        <p:spPr>
          <a:xfrm>
            <a:off x="-3400425" y="-127000"/>
            <a:ext cx="13525500" cy="9017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8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image" Target="../media/image42.png"/><Relationship Id="rId10" Type="http://schemas.openxmlformats.org/officeDocument/2006/relationships/image" Target="../media/image43.png"/><Relationship Id="rId11" Type="http://schemas.openxmlformats.org/officeDocument/2006/relationships/image" Target="../media/image44.png"/><Relationship Id="rId12" Type="http://schemas.openxmlformats.org/officeDocument/2006/relationships/image" Target="../media/image45.png"/><Relationship Id="rId13" Type="http://schemas.openxmlformats.org/officeDocument/2006/relationships/image" Target="../media/image46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image" Target="../media/image47.png"/><Relationship Id="rId10" Type="http://schemas.openxmlformats.org/officeDocument/2006/relationships/image" Target="../media/image48.png"/><Relationship Id="rId11" Type="http://schemas.openxmlformats.org/officeDocument/2006/relationships/image" Target="../media/image49.png"/><Relationship Id="rId12" Type="http://schemas.openxmlformats.org/officeDocument/2006/relationships/image" Target="../media/image50.png"/><Relationship Id="rId13" Type="http://schemas.openxmlformats.org/officeDocument/2006/relationships/image" Target="../media/image51.png"/><Relationship Id="rId14" Type="http://schemas.openxmlformats.org/officeDocument/2006/relationships/image" Target="../media/image52.png"/><Relationship Id="rId15" Type="http://schemas.openxmlformats.org/officeDocument/2006/relationships/image" Target="../media/image53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56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image" Target="../media/image66.png"/><Relationship Id="rId9" Type="http://schemas.openxmlformats.org/officeDocument/2006/relationships/image" Target="../media/image67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58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8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8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80.png"/><Relationship Id="rId7" Type="http://schemas.openxmlformats.org/officeDocument/2006/relationships/image" Target="../media/image81.png"/><Relationship Id="rId8" Type="http://schemas.openxmlformats.org/officeDocument/2006/relationships/image" Target="../media/image8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6.png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Relationship Id="rId6" Type="http://schemas.openxmlformats.org/officeDocument/2006/relationships/image" Target="../media/image86.png"/><Relationship Id="rId7" Type="http://schemas.openxmlformats.org/officeDocument/2006/relationships/image" Target="../media/image87.png"/><Relationship Id="rId8" Type="http://schemas.openxmlformats.org/officeDocument/2006/relationships/image" Target="../media/image88.png"/><Relationship Id="rId9" Type="http://schemas.openxmlformats.org/officeDocument/2006/relationships/image" Target="../media/image89.png"/><Relationship Id="rId10" Type="http://schemas.openxmlformats.org/officeDocument/2006/relationships/image" Target="../media/image90.png"/><Relationship Id="rId11" Type="http://schemas.openxmlformats.org/officeDocument/2006/relationships/image" Target="../media/image91.png"/><Relationship Id="rId12" Type="http://schemas.openxmlformats.org/officeDocument/2006/relationships/image" Target="../media/image92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제목 1"/>
          <p:cNvSpPr txBox="1"/>
          <p:nvPr>
            <p:ph type="ctrTitle"/>
          </p:nvPr>
        </p:nvSpPr>
        <p:spPr>
          <a:xfrm>
            <a:off x="1270000" y="11049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고도 M"/>
                <a:ea typeface="고도 M"/>
                <a:cs typeface="고도 M"/>
                <a:sym typeface="고도 M"/>
              </a:defRPr>
            </a:lvl1pPr>
          </a:lstStyle>
          <a:p>
            <a:pPr/>
            <a:r>
              <a:t>Open Year Round</a:t>
            </a:r>
          </a:p>
        </p:txBody>
      </p:sp>
      <p:sp>
        <p:nvSpPr>
          <p:cNvPr id="129" name="부제목 2"/>
          <p:cNvSpPr txBox="1"/>
          <p:nvPr>
            <p:ph type="subTitle" sz="quarter" idx="1"/>
          </p:nvPr>
        </p:nvSpPr>
        <p:spPr>
          <a:xfrm>
            <a:off x="1270000" y="5054599"/>
            <a:ext cx="10464800" cy="170100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defRPr b="1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반복문, 배열 / 조건문, 객체</a:t>
            </a:r>
          </a:p>
          <a:p>
            <a:pPr>
              <a:defRPr sz="2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1조 박형준, 이찬형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고도 M"/>
                <a:ea typeface="고도 M"/>
                <a:cs typeface="고도 M"/>
                <a:sym typeface="고도 M"/>
              </a:defRPr>
            </a:pPr>
            <a:r>
              <a:t>반복문 </a:t>
            </a:r>
            <a:r>
              <a:t>– for..in</a:t>
            </a:r>
            <a:r>
              <a:t>문</a:t>
            </a:r>
          </a:p>
        </p:txBody>
      </p:sp>
      <p:sp>
        <p:nvSpPr>
          <p:cNvPr id="172" name="내용 개체 틀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537463">
              <a:spcBef>
                <a:spcPts val="3800"/>
              </a:spcBef>
              <a:buSzTx/>
              <a:buNone/>
              <a:defRPr sz="2944">
                <a:latin typeface="고도 M"/>
                <a:ea typeface="고도 M"/>
                <a:cs typeface="고도 M"/>
                <a:sym typeface="고도 M"/>
              </a:defRPr>
            </a:pPr>
            <a:r>
              <a:t>for..in</a:t>
            </a:r>
            <a:r>
              <a:t>문 구조</a:t>
            </a:r>
          </a:p>
          <a:p>
            <a:pPr marL="0" indent="0" defTabSz="537463">
              <a:spcBef>
                <a:spcPts val="3800"/>
              </a:spcBef>
              <a:buSzTx/>
              <a:buNone/>
              <a:defRPr sz="2944">
                <a:latin typeface="고도 M"/>
                <a:ea typeface="고도 M"/>
                <a:cs typeface="고도 M"/>
                <a:sym typeface="고도 M"/>
              </a:defRPr>
            </a:pPr>
          </a:p>
          <a:p>
            <a:pPr marL="0" indent="0" defTabSz="537463">
              <a:spcBef>
                <a:spcPts val="3800"/>
              </a:spcBef>
              <a:buSzTx/>
              <a:buNone/>
              <a:defRPr sz="2944">
                <a:latin typeface="고도 M"/>
                <a:ea typeface="고도 M"/>
                <a:cs typeface="고도 M"/>
                <a:sym typeface="고도 M"/>
              </a:defRPr>
            </a:pPr>
          </a:p>
          <a:p>
            <a:pPr marL="0" indent="0" defTabSz="537463">
              <a:spcBef>
                <a:spcPts val="3800"/>
              </a:spcBef>
              <a:buSzTx/>
              <a:buNone/>
              <a:defRPr sz="2944">
                <a:latin typeface="고도 M"/>
                <a:ea typeface="고도 M"/>
                <a:cs typeface="고도 M"/>
                <a:sym typeface="고도 M"/>
              </a:defRPr>
            </a:pPr>
          </a:p>
          <a:p>
            <a:pPr marL="0" indent="0" defTabSz="537463">
              <a:spcBef>
                <a:spcPts val="3800"/>
              </a:spcBef>
              <a:buSzTx/>
              <a:buNone/>
              <a:defRPr sz="2944">
                <a:latin typeface="고도 M"/>
                <a:ea typeface="고도 M"/>
                <a:cs typeface="고도 M"/>
                <a:sym typeface="고도 M"/>
              </a:defRPr>
            </a:pPr>
          </a:p>
          <a:p>
            <a:pPr marL="0" indent="0" defTabSz="537463">
              <a:spcBef>
                <a:spcPts val="3800"/>
              </a:spcBef>
              <a:buSzTx/>
              <a:buNone/>
              <a:defRPr sz="2944">
                <a:latin typeface="고도 M"/>
                <a:ea typeface="고도 M"/>
                <a:cs typeface="고도 M"/>
                <a:sym typeface="고도 M"/>
              </a:defRPr>
            </a:pPr>
          </a:p>
          <a:p>
            <a:pPr marL="0" indent="0" defTabSz="537463">
              <a:spcBef>
                <a:spcPts val="3800"/>
              </a:spcBef>
              <a:buSzTx/>
              <a:buNone/>
              <a:defRPr sz="2944">
                <a:latin typeface="고도 M"/>
                <a:ea typeface="고도 M"/>
                <a:cs typeface="고도 M"/>
                <a:sym typeface="고도 M"/>
              </a:defRPr>
            </a:pPr>
            <a:r>
              <a:t>1. for..in</a:t>
            </a:r>
            <a:r>
              <a:t>문은 객체의 배열과 같은 프로퍼티를 반복하기 위해서 사용</a:t>
            </a:r>
          </a:p>
        </p:txBody>
      </p:sp>
      <p:grpSp>
        <p:nvGrpSpPr>
          <p:cNvPr id="175" name="for  (  변수명  in  객체 (object)){…"/>
          <p:cNvGrpSpPr/>
          <p:nvPr/>
        </p:nvGrpSpPr>
        <p:grpSpPr>
          <a:xfrm>
            <a:off x="901700" y="3369443"/>
            <a:ext cx="7946232" cy="4494760"/>
            <a:chOff x="0" y="0"/>
            <a:chExt cx="7946231" cy="4494758"/>
          </a:xfrm>
        </p:grpSpPr>
        <p:sp>
          <p:nvSpPr>
            <p:cNvPr id="174" name="for  (  변수명  in  객체 (object)){…"/>
            <p:cNvSpPr/>
            <p:nvPr/>
          </p:nvSpPr>
          <p:spPr>
            <a:xfrm>
              <a:off x="63500" y="63499"/>
              <a:ext cx="7819232" cy="4367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spcBef>
                  <a:spcPts val="4200"/>
                </a:spcBef>
                <a:defRPr b="0" sz="320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pPr>
              <a:r>
                <a:t> for  (  </a:t>
              </a:r>
              <a:r>
                <a:t>변수명  </a:t>
              </a:r>
              <a:r>
                <a:t>in  </a:t>
              </a:r>
              <a:r>
                <a:t>객체 </a:t>
              </a:r>
              <a:r>
                <a:t>(object)){</a:t>
              </a:r>
            </a:p>
            <a:p>
              <a:pPr algn="l">
                <a:spcBef>
                  <a:spcPts val="4200"/>
                </a:spcBef>
                <a:defRPr b="0" sz="320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pPr>
              <a:r>
                <a:t>	</a:t>
              </a:r>
              <a:r>
                <a:rPr>
                  <a:latin typeface="나눔고딕"/>
                  <a:ea typeface="나눔고딕"/>
                  <a:cs typeface="나눔고딕"/>
                  <a:sym typeface="나눔고딕"/>
                </a:rPr>
                <a:t>조건문의 결과가 참인 경우</a:t>
              </a:r>
              <a:endParaRPr>
                <a:latin typeface="나눔고딕"/>
                <a:ea typeface="나눔고딕"/>
                <a:cs typeface="나눔고딕"/>
                <a:sym typeface="나눔고딕"/>
              </a:endParaRPr>
            </a:p>
            <a:p>
              <a:pPr algn="l">
                <a:spcBef>
                  <a:spcPts val="4200"/>
                </a:spcBef>
                <a:defRPr b="0" sz="320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pPr>
              <a:r>
                <a:rPr>
                  <a:latin typeface="나눔고딕"/>
                  <a:ea typeface="나눔고딕"/>
                  <a:cs typeface="나눔고딕"/>
                  <a:sym typeface="나눔고딕"/>
                </a:rPr>
                <a:t>     반복적으로 실행하고자 하는 명령문</a:t>
              </a:r>
              <a:r>
                <a:rPr>
                  <a:latin typeface="나눔고딕"/>
                  <a:ea typeface="나눔고딕"/>
                  <a:cs typeface="나눔고딕"/>
                  <a:sym typeface="나눔고딕"/>
                </a:rPr>
                <a:t>;</a:t>
              </a:r>
              <a:endParaRPr>
                <a:latin typeface="나눔고딕"/>
                <a:ea typeface="나눔고딕"/>
                <a:cs typeface="나눔고딕"/>
                <a:sym typeface="나눔고딕"/>
              </a:endParaRPr>
            </a:p>
            <a:p>
              <a:pPr algn="l">
                <a:spcBef>
                  <a:spcPts val="4200"/>
                </a:spcBef>
                <a:defRPr b="0" sz="320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pPr>
              <a:r>
                <a:rPr>
                  <a:latin typeface="나눔고딕"/>
                  <a:ea typeface="나눔고딕"/>
                  <a:cs typeface="나눔고딕"/>
                  <a:sym typeface="나눔고딕"/>
                </a:rPr>
                <a:t> </a:t>
              </a:r>
              <a:r>
                <a:t>}</a:t>
              </a:r>
            </a:p>
          </p:txBody>
        </p:sp>
        <p:pic>
          <p:nvPicPr>
            <p:cNvPr id="173" name="for  (  변수명  in  객체 (object)){…  for  (  변수명  in  객체 (object)){&#10;&#9;조건문의 결과가 참인 경우&#10;     반복적으로 실행하고자 하는 명령문;&#10; }" descr="for  (  변수명  in  객체 (object)){…  for  (  변수명  in  객체 (object)){조건문의 결과가 참인 경우     반복적으로 실행하고자 하는 명령문; }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7946232" cy="4494759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고도 M"/>
                <a:ea typeface="고도 M"/>
                <a:cs typeface="고도 M"/>
                <a:sym typeface="고도 M"/>
              </a:defRPr>
            </a:pPr>
            <a:r>
              <a:t>반복문 </a:t>
            </a:r>
            <a:r>
              <a:t>– for..in</a:t>
            </a:r>
            <a:r>
              <a:t>문</a:t>
            </a:r>
          </a:p>
        </p:txBody>
      </p:sp>
      <p:sp>
        <p:nvSpPr>
          <p:cNvPr id="178" name="내용 개체 틀 2"/>
          <p:cNvSpPr txBox="1"/>
          <p:nvPr>
            <p:ph type="body" idx="1"/>
          </p:nvPr>
        </p:nvSpPr>
        <p:spPr>
          <a:xfrm>
            <a:off x="952500" y="-351270"/>
            <a:ext cx="11099800" cy="62865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latin typeface="고도 M"/>
                <a:ea typeface="고도 M"/>
                <a:cs typeface="고도 M"/>
                <a:sym typeface="고도 M"/>
              </a:defRPr>
            </a:pPr>
            <a:r>
              <a:t>for..in</a:t>
            </a:r>
            <a:r>
              <a:t>문 예시</a:t>
            </a:r>
          </a:p>
        </p:txBody>
      </p:sp>
      <p:pic>
        <p:nvPicPr>
          <p:cNvPr id="179" name="그림 9" descr="그림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8993" y="3990199"/>
            <a:ext cx="9366812" cy="41547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고도 M"/>
                <a:ea typeface="고도 M"/>
                <a:cs typeface="고도 M"/>
                <a:sym typeface="고도 M"/>
              </a:defRPr>
            </a:pPr>
            <a:r>
              <a:t>반복문 </a:t>
            </a:r>
            <a:r>
              <a:t>– for..of</a:t>
            </a:r>
            <a:r>
              <a:t>문</a:t>
            </a:r>
          </a:p>
        </p:txBody>
      </p:sp>
      <p:sp>
        <p:nvSpPr>
          <p:cNvPr id="182" name="내용 개체 틀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90727">
              <a:lnSpc>
                <a:spcPct val="81000"/>
              </a:lnSpc>
              <a:spcBef>
                <a:spcPts val="3500"/>
              </a:spcBef>
              <a:buSzTx/>
              <a:buNone/>
              <a:defRPr sz="2351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for..of</a:t>
            </a:r>
            <a:r>
              <a:t>문 구조</a:t>
            </a:r>
          </a:p>
          <a:p>
            <a:pPr marL="0" indent="0" defTabSz="490727">
              <a:lnSpc>
                <a:spcPct val="81000"/>
              </a:lnSpc>
              <a:spcBef>
                <a:spcPts val="3500"/>
              </a:spcBef>
              <a:buSzTx/>
              <a:buNone/>
              <a:defRPr sz="2351">
                <a:latin typeface="나눔고딕"/>
                <a:ea typeface="나눔고딕"/>
                <a:cs typeface="나눔고딕"/>
                <a:sym typeface="나눔고딕"/>
              </a:defRPr>
            </a:pPr>
          </a:p>
          <a:p>
            <a:pPr marL="0" indent="0" defTabSz="490727">
              <a:lnSpc>
                <a:spcPct val="81000"/>
              </a:lnSpc>
              <a:spcBef>
                <a:spcPts val="3500"/>
              </a:spcBef>
              <a:buSzTx/>
              <a:buNone/>
              <a:defRPr sz="2351">
                <a:latin typeface="나눔고딕"/>
                <a:ea typeface="나눔고딕"/>
                <a:cs typeface="나눔고딕"/>
                <a:sym typeface="나눔고딕"/>
              </a:defRPr>
            </a:pPr>
          </a:p>
          <a:p>
            <a:pPr marL="0" indent="0" defTabSz="490727">
              <a:lnSpc>
                <a:spcPct val="81000"/>
              </a:lnSpc>
              <a:spcBef>
                <a:spcPts val="3500"/>
              </a:spcBef>
              <a:buSzTx/>
              <a:buNone/>
              <a:defRPr sz="2351">
                <a:latin typeface="나눔고딕"/>
                <a:ea typeface="나눔고딕"/>
                <a:cs typeface="나눔고딕"/>
                <a:sym typeface="나눔고딕"/>
              </a:defRPr>
            </a:pPr>
          </a:p>
          <a:p>
            <a:pPr marL="0" indent="0" defTabSz="490727">
              <a:lnSpc>
                <a:spcPct val="81000"/>
              </a:lnSpc>
              <a:spcBef>
                <a:spcPts val="3500"/>
              </a:spcBef>
              <a:buSzTx/>
              <a:buNone/>
              <a:defRPr sz="2351">
                <a:latin typeface="나눔고딕"/>
                <a:ea typeface="나눔고딕"/>
                <a:cs typeface="나눔고딕"/>
                <a:sym typeface="나눔고딕"/>
              </a:defRPr>
            </a:pPr>
          </a:p>
          <a:p>
            <a:pPr marL="0" indent="0" defTabSz="490727">
              <a:lnSpc>
                <a:spcPct val="81000"/>
              </a:lnSpc>
              <a:spcBef>
                <a:spcPts val="3500"/>
              </a:spcBef>
              <a:buSzTx/>
              <a:buNone/>
              <a:defRPr sz="2351">
                <a:latin typeface="나눔고딕"/>
                <a:ea typeface="나눔고딕"/>
                <a:cs typeface="나눔고딕"/>
                <a:sym typeface="나눔고딕"/>
              </a:defRPr>
            </a:pPr>
          </a:p>
          <a:p>
            <a:pPr marL="0" indent="0" defTabSz="490727">
              <a:lnSpc>
                <a:spcPct val="81000"/>
              </a:lnSpc>
              <a:spcBef>
                <a:spcPts val="3500"/>
              </a:spcBef>
              <a:buSzTx/>
              <a:buNone/>
              <a:defRPr sz="2351">
                <a:latin typeface="나눔고딕"/>
                <a:ea typeface="나눔고딕"/>
                <a:cs typeface="나눔고딕"/>
                <a:sym typeface="나눔고딕"/>
              </a:defRPr>
            </a:pPr>
          </a:p>
          <a:p>
            <a:pPr marL="587593" indent="-587593" defTabSz="490727">
              <a:lnSpc>
                <a:spcPct val="81000"/>
              </a:lnSpc>
              <a:spcBef>
                <a:spcPts val="3500"/>
              </a:spcBef>
              <a:buAutoNum type="arabicPeriod" startAt="1"/>
              <a:defRPr sz="2351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for..of</a:t>
            </a:r>
            <a:r>
              <a:t>문은 반복 가능한 객체</a:t>
            </a:r>
            <a:r>
              <a:t>(Array, Map, argument </a:t>
            </a:r>
            <a:r>
              <a:t>등</a:t>
            </a:r>
            <a:r>
              <a:t>)</a:t>
            </a:r>
            <a:r>
              <a:t>를 루프처리</a:t>
            </a:r>
          </a:p>
          <a:p>
            <a:pPr marL="587593" indent="-587593" defTabSz="490727">
              <a:lnSpc>
                <a:spcPct val="81000"/>
              </a:lnSpc>
              <a:spcBef>
                <a:spcPts val="3500"/>
              </a:spcBef>
              <a:buAutoNum type="arabicPeriod" startAt="1"/>
              <a:defRPr sz="2351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즉</a:t>
            </a:r>
            <a:r>
              <a:t>, </a:t>
            </a:r>
            <a:r>
              <a:t>루프마다 객체의 열거할 수 있는 프로퍼티의 값을 지정된 변수에 대입</a:t>
            </a:r>
          </a:p>
        </p:txBody>
      </p:sp>
      <p:grpSp>
        <p:nvGrpSpPr>
          <p:cNvPr id="185" name="for  (  변수명  of  객체 (object)){…"/>
          <p:cNvGrpSpPr/>
          <p:nvPr/>
        </p:nvGrpSpPr>
        <p:grpSpPr>
          <a:xfrm>
            <a:off x="876300" y="3268240"/>
            <a:ext cx="7946232" cy="4062761"/>
            <a:chOff x="0" y="0"/>
            <a:chExt cx="7946231" cy="4062759"/>
          </a:xfrm>
        </p:grpSpPr>
        <p:sp>
          <p:nvSpPr>
            <p:cNvPr id="184" name="for  (  변수명  of  객체 (object)){…"/>
            <p:cNvSpPr/>
            <p:nvPr/>
          </p:nvSpPr>
          <p:spPr>
            <a:xfrm>
              <a:off x="63500" y="63500"/>
              <a:ext cx="7819232" cy="3935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81000"/>
                </a:lnSpc>
                <a:spcBef>
                  <a:spcPts val="4200"/>
                </a:spcBef>
                <a:defRPr b="0" sz="3400">
                  <a:latin typeface="고도 M"/>
                  <a:ea typeface="고도 M"/>
                  <a:cs typeface="고도 M"/>
                  <a:sym typeface="고도 M"/>
                </a:defRPr>
              </a:pPr>
              <a:r>
                <a:t> for  (  </a:t>
              </a:r>
              <a:r>
                <a:t>변수명  </a:t>
              </a:r>
              <a:r>
                <a:t>of  </a:t>
              </a:r>
              <a:r>
                <a:t>객체 </a:t>
              </a:r>
              <a:r>
                <a:t>(object)){</a:t>
              </a:r>
            </a:p>
            <a:p>
              <a:pPr algn="l">
                <a:lnSpc>
                  <a:spcPct val="81000"/>
                </a:lnSpc>
                <a:spcBef>
                  <a:spcPts val="4200"/>
                </a:spcBef>
                <a:defRPr b="0" sz="3400">
                  <a:latin typeface="고도 M"/>
                  <a:ea typeface="고도 M"/>
                  <a:cs typeface="고도 M"/>
                  <a:sym typeface="고도 M"/>
                </a:defRPr>
              </a:pPr>
              <a:r>
                <a:t>	</a:t>
              </a:r>
              <a:r>
                <a:t>조건문의 결과가 참인 경우 반복적으로</a:t>
              </a:r>
            </a:p>
            <a:p>
              <a:pPr algn="l">
                <a:lnSpc>
                  <a:spcPct val="81000"/>
                </a:lnSpc>
                <a:spcBef>
                  <a:spcPts val="4200"/>
                </a:spcBef>
                <a:defRPr b="0" sz="3400">
                  <a:latin typeface="고도 M"/>
                  <a:ea typeface="고도 M"/>
                  <a:cs typeface="고도 M"/>
                  <a:sym typeface="고도 M"/>
                </a:defRPr>
              </a:pPr>
              <a:r>
                <a:t>     실행하고자 하는 명령문</a:t>
              </a:r>
              <a:r>
                <a:t>;</a:t>
              </a:r>
            </a:p>
            <a:p>
              <a:pPr algn="l">
                <a:lnSpc>
                  <a:spcPct val="81000"/>
                </a:lnSpc>
                <a:spcBef>
                  <a:spcPts val="4200"/>
                </a:spcBef>
                <a:defRPr b="0" sz="3400">
                  <a:latin typeface="고도 M"/>
                  <a:ea typeface="고도 M"/>
                  <a:cs typeface="고도 M"/>
                  <a:sym typeface="고도 M"/>
                </a:defRPr>
              </a:pPr>
              <a:r>
                <a:t> </a:t>
              </a:r>
              <a:r>
                <a:t>}</a:t>
              </a:r>
            </a:p>
          </p:txBody>
        </p:sp>
        <p:pic>
          <p:nvPicPr>
            <p:cNvPr id="183" name="for  (  변수명  of  객체 (object)){…  for  (  변수명  of  객체 (object)){&#10;&#9;조건문의 결과가 참인 경우 반복적으로&#10;     실행하고자 하는 명령문;&#10; }" descr="for  (  변수명  of  객체 (object)){…  for  (  변수명  of  객체 (object)){조건문의 결과가 참인 경우 반복적으로     실행하고자 하는 명령문; }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7946232" cy="406276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고도 M"/>
                <a:ea typeface="고도 M"/>
                <a:cs typeface="고도 M"/>
                <a:sym typeface="고도 M"/>
              </a:defRPr>
            </a:pPr>
            <a:r>
              <a:t>반복문 </a:t>
            </a:r>
            <a:r>
              <a:t>– for..of</a:t>
            </a:r>
            <a:r>
              <a:t>문</a:t>
            </a:r>
          </a:p>
        </p:txBody>
      </p:sp>
      <p:sp>
        <p:nvSpPr>
          <p:cNvPr id="188" name="내용 개체 틀 2"/>
          <p:cNvSpPr txBox="1"/>
          <p:nvPr>
            <p:ph type="body" idx="1"/>
          </p:nvPr>
        </p:nvSpPr>
        <p:spPr>
          <a:xfrm>
            <a:off x="1336247" y="-159396"/>
            <a:ext cx="11099801" cy="62865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latin typeface="고도 M"/>
                <a:ea typeface="고도 M"/>
                <a:cs typeface="고도 M"/>
                <a:sym typeface="고도 M"/>
              </a:defRPr>
            </a:pPr>
            <a:r>
              <a:t>for..of</a:t>
            </a:r>
            <a:r>
              <a:t>문 예시</a:t>
            </a:r>
          </a:p>
        </p:txBody>
      </p:sp>
      <p:pic>
        <p:nvPicPr>
          <p:cNvPr id="189" name="그림 5" descr="그림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890" y="3732026"/>
            <a:ext cx="5834515" cy="44129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고도 M"/>
                <a:ea typeface="고도 M"/>
                <a:cs typeface="고도 M"/>
                <a:sym typeface="고도 M"/>
              </a:defRPr>
            </a:pPr>
            <a:r>
              <a:t>반복문 </a:t>
            </a:r>
            <a:r>
              <a:t>– forEach</a:t>
            </a:r>
            <a:r>
              <a:t>문</a:t>
            </a:r>
          </a:p>
        </p:txBody>
      </p:sp>
      <p:sp>
        <p:nvSpPr>
          <p:cNvPr id="192" name="내용 개체 틀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49833">
              <a:lnSpc>
                <a:spcPct val="81000"/>
              </a:lnSpc>
              <a:spcBef>
                <a:spcPts val="3200"/>
              </a:spcBef>
              <a:buSzTx/>
              <a:buNone/>
              <a:defRPr sz="2464">
                <a:latin typeface="고도 M"/>
                <a:ea typeface="고도 M"/>
                <a:cs typeface="고도 M"/>
                <a:sym typeface="고도 M"/>
              </a:defRPr>
            </a:pPr>
            <a:r>
              <a:t>forEach</a:t>
            </a:r>
            <a:r>
              <a:t>문 구조</a:t>
            </a:r>
          </a:p>
          <a:p>
            <a:pPr marL="0" indent="0" defTabSz="449833">
              <a:lnSpc>
                <a:spcPct val="81000"/>
              </a:lnSpc>
              <a:spcBef>
                <a:spcPts val="3200"/>
              </a:spcBef>
              <a:buSzTx/>
              <a:buNone/>
              <a:defRPr sz="2464">
                <a:latin typeface="고도 M"/>
                <a:ea typeface="고도 M"/>
                <a:cs typeface="고도 M"/>
                <a:sym typeface="고도 M"/>
              </a:defRPr>
            </a:pPr>
          </a:p>
          <a:p>
            <a:pPr marL="0" indent="0" defTabSz="449833">
              <a:lnSpc>
                <a:spcPct val="81000"/>
              </a:lnSpc>
              <a:spcBef>
                <a:spcPts val="3200"/>
              </a:spcBef>
              <a:buSzTx/>
              <a:buNone/>
              <a:defRPr sz="2464">
                <a:latin typeface="고도 M"/>
                <a:ea typeface="고도 M"/>
                <a:cs typeface="고도 M"/>
                <a:sym typeface="고도 M"/>
              </a:defRPr>
            </a:pPr>
          </a:p>
          <a:p>
            <a:pPr marL="0" indent="0" defTabSz="449833">
              <a:lnSpc>
                <a:spcPct val="81000"/>
              </a:lnSpc>
              <a:spcBef>
                <a:spcPts val="3200"/>
              </a:spcBef>
              <a:buSzTx/>
              <a:buNone/>
              <a:defRPr sz="2464">
                <a:latin typeface="고도 M"/>
                <a:ea typeface="고도 M"/>
                <a:cs typeface="고도 M"/>
                <a:sym typeface="고도 M"/>
              </a:defRPr>
            </a:pPr>
          </a:p>
          <a:p>
            <a:pPr marL="0" indent="0" defTabSz="449833">
              <a:lnSpc>
                <a:spcPct val="81000"/>
              </a:lnSpc>
              <a:spcBef>
                <a:spcPts val="3200"/>
              </a:spcBef>
              <a:buSzTx/>
              <a:buNone/>
              <a:defRPr sz="2464">
                <a:latin typeface="고도 M"/>
                <a:ea typeface="고도 M"/>
                <a:cs typeface="고도 M"/>
                <a:sym typeface="고도 M"/>
              </a:defRPr>
            </a:pPr>
          </a:p>
          <a:p>
            <a:pPr marL="0" indent="0" defTabSz="449833">
              <a:lnSpc>
                <a:spcPct val="81000"/>
              </a:lnSpc>
              <a:spcBef>
                <a:spcPts val="3200"/>
              </a:spcBef>
              <a:buSzTx/>
              <a:buNone/>
              <a:defRPr sz="2464">
                <a:latin typeface="고도 M"/>
                <a:ea typeface="고도 M"/>
                <a:cs typeface="고도 M"/>
                <a:sym typeface="고도 M"/>
              </a:defRPr>
            </a:pPr>
          </a:p>
          <a:p>
            <a:pPr marL="452627" indent="-452627" defTabSz="449833">
              <a:lnSpc>
                <a:spcPct val="81000"/>
              </a:lnSpc>
              <a:spcBef>
                <a:spcPts val="3200"/>
              </a:spcBef>
              <a:buAutoNum type="arabicPeriod" startAt="1"/>
              <a:defRPr sz="2464">
                <a:latin typeface="고도 M"/>
                <a:ea typeface="고도 M"/>
                <a:cs typeface="고도 M"/>
                <a:sym typeface="고도 M"/>
              </a:defRPr>
            </a:pPr>
            <a:r>
              <a:t>Array </a:t>
            </a:r>
            <a:r>
              <a:t>객체에서만 사용가능한 메소드</a:t>
            </a:r>
          </a:p>
          <a:p>
            <a:pPr marL="452627" indent="-452627" defTabSz="449833">
              <a:lnSpc>
                <a:spcPct val="81000"/>
              </a:lnSpc>
              <a:spcBef>
                <a:spcPts val="3200"/>
              </a:spcBef>
              <a:buAutoNum type="arabicPeriod" startAt="1"/>
              <a:defRPr sz="2464">
                <a:latin typeface="고도 M"/>
                <a:ea typeface="고도 M"/>
                <a:cs typeface="고도 M"/>
                <a:sym typeface="고도 M"/>
              </a:defRPr>
            </a:pPr>
            <a:r>
              <a:t>반환값이 없음</a:t>
            </a:r>
          </a:p>
          <a:p>
            <a:pPr marL="452627" indent="-452627" defTabSz="449833">
              <a:lnSpc>
                <a:spcPct val="81000"/>
              </a:lnSpc>
              <a:spcBef>
                <a:spcPts val="3200"/>
              </a:spcBef>
              <a:buAutoNum type="arabicPeriod" startAt="1"/>
              <a:defRPr sz="2464">
                <a:latin typeface="고도 M"/>
                <a:ea typeface="고도 M"/>
                <a:cs typeface="고도 M"/>
                <a:sym typeface="고도 M"/>
              </a:defRPr>
            </a:pPr>
            <a:r>
              <a:t>모든 원소들을 순회</a:t>
            </a:r>
          </a:p>
        </p:txBody>
      </p:sp>
      <p:grpSp>
        <p:nvGrpSpPr>
          <p:cNvPr id="195" name="forEach(callback(함수), thisArg){…"/>
          <p:cNvGrpSpPr/>
          <p:nvPr/>
        </p:nvGrpSpPr>
        <p:grpSpPr>
          <a:xfrm>
            <a:off x="800099" y="3280940"/>
            <a:ext cx="8518725" cy="3329783"/>
            <a:chOff x="0" y="0"/>
            <a:chExt cx="8518723" cy="3329781"/>
          </a:xfrm>
        </p:grpSpPr>
        <p:sp>
          <p:nvSpPr>
            <p:cNvPr id="194" name="forEach(callback(함수), thisArg){…"/>
            <p:cNvSpPr/>
            <p:nvPr/>
          </p:nvSpPr>
          <p:spPr>
            <a:xfrm>
              <a:off x="63499" y="63500"/>
              <a:ext cx="8391725" cy="32027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81000"/>
                </a:lnSpc>
                <a:spcBef>
                  <a:spcPts val="4200"/>
                </a:spcBef>
                <a:defRPr b="0" sz="320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pPr>
              <a:r>
                <a:t> forEach(callback(</a:t>
              </a:r>
              <a:r>
                <a:t>함수</a:t>
              </a:r>
              <a:r>
                <a:t>), thisArg){</a:t>
              </a:r>
            </a:p>
            <a:p>
              <a:pPr algn="l">
                <a:lnSpc>
                  <a:spcPct val="81000"/>
                </a:lnSpc>
                <a:spcBef>
                  <a:spcPts val="4200"/>
                </a:spcBef>
                <a:defRPr b="0" sz="320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pPr>
              <a:r>
                <a:t>	</a:t>
              </a:r>
              <a:r>
                <a:t>조건문</a:t>
              </a:r>
            </a:p>
            <a:p>
              <a:pPr algn="l">
                <a:lnSpc>
                  <a:spcPct val="81000"/>
                </a:lnSpc>
                <a:spcBef>
                  <a:spcPts val="4200"/>
                </a:spcBef>
                <a:defRPr b="0" sz="320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pPr>
              <a:r>
                <a:t> }</a:t>
              </a:r>
            </a:p>
          </p:txBody>
        </p:sp>
        <p:pic>
          <p:nvPicPr>
            <p:cNvPr id="193" name="forEach(callback(함수), thisArg){…  forEach(callback(함수), thisArg){&#10;&#9;조건문&#10; }" descr="forEach(callback(함수), thisArg){…  forEach(callback(함수), thisArg){조건문 }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0"/>
              <a:ext cx="8518725" cy="3329782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고도 M"/>
                <a:ea typeface="고도 M"/>
                <a:cs typeface="고도 M"/>
                <a:sym typeface="고도 M"/>
              </a:defRPr>
            </a:pPr>
            <a:r>
              <a:t>반복문 </a:t>
            </a:r>
            <a:r>
              <a:t>– forEach</a:t>
            </a:r>
            <a:r>
              <a:t>문</a:t>
            </a:r>
          </a:p>
        </p:txBody>
      </p:sp>
      <p:sp>
        <p:nvSpPr>
          <p:cNvPr id="198" name="내용 개체 틀 2"/>
          <p:cNvSpPr txBox="1"/>
          <p:nvPr>
            <p:ph type="body" sz="quarter" idx="1"/>
          </p:nvPr>
        </p:nvSpPr>
        <p:spPr>
          <a:xfrm>
            <a:off x="952500" y="1615439"/>
            <a:ext cx="11099800" cy="21590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latin typeface="고도 M"/>
                <a:ea typeface="고도 M"/>
                <a:cs typeface="고도 M"/>
                <a:sym typeface="고도 M"/>
              </a:defRPr>
            </a:pPr>
            <a:r>
              <a:t>forEach</a:t>
            </a:r>
            <a:r>
              <a:t>문 예시</a:t>
            </a:r>
          </a:p>
        </p:txBody>
      </p:sp>
      <p:pic>
        <p:nvPicPr>
          <p:cNvPr id="199" name="그림 5" descr="그림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35181" y="3735658"/>
            <a:ext cx="7734435" cy="47987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고도 M"/>
                <a:ea typeface="고도 M"/>
                <a:cs typeface="고도 M"/>
                <a:sym typeface="고도 M"/>
              </a:defRPr>
            </a:pPr>
            <a:r>
              <a:t>반복문 </a:t>
            </a:r>
            <a:r>
              <a:t>– map</a:t>
            </a:r>
          </a:p>
        </p:txBody>
      </p:sp>
      <p:sp>
        <p:nvSpPr>
          <p:cNvPr id="202" name="내용 개체 틀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554990">
              <a:spcBef>
                <a:spcPts val="3900"/>
              </a:spcBef>
              <a:buSzTx/>
              <a:buNone/>
              <a:defRPr sz="266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map</a:t>
            </a:r>
            <a:r>
              <a:t>문 구조</a:t>
            </a:r>
          </a:p>
          <a:p>
            <a:pPr marL="0" indent="0" defTabSz="554990">
              <a:spcBef>
                <a:spcPts val="3900"/>
              </a:spcBef>
              <a:buSzTx/>
              <a:buNone/>
              <a:defRPr sz="2660">
                <a:latin typeface="나눔고딕"/>
                <a:ea typeface="나눔고딕"/>
                <a:cs typeface="나눔고딕"/>
                <a:sym typeface="나눔고딕"/>
              </a:defRPr>
            </a:pPr>
          </a:p>
          <a:p>
            <a:pPr marL="0" indent="0" defTabSz="554990">
              <a:spcBef>
                <a:spcPts val="3900"/>
              </a:spcBef>
              <a:buSzTx/>
              <a:buNone/>
              <a:defRPr sz="2660">
                <a:latin typeface="나눔고딕"/>
                <a:ea typeface="나눔고딕"/>
                <a:cs typeface="나눔고딕"/>
                <a:sym typeface="나눔고딕"/>
              </a:defRPr>
            </a:pPr>
          </a:p>
          <a:p>
            <a:pPr marL="0" indent="0" defTabSz="554990">
              <a:spcBef>
                <a:spcPts val="3900"/>
              </a:spcBef>
              <a:buSzTx/>
              <a:buNone/>
              <a:defRPr sz="2660">
                <a:latin typeface="나눔고딕"/>
                <a:ea typeface="나눔고딕"/>
                <a:cs typeface="나눔고딕"/>
                <a:sym typeface="나눔고딕"/>
              </a:defRPr>
            </a:pPr>
          </a:p>
          <a:p>
            <a:pPr marL="0" indent="0" defTabSz="554990">
              <a:spcBef>
                <a:spcPts val="3900"/>
              </a:spcBef>
              <a:buSzTx/>
              <a:buNone/>
              <a:defRPr sz="2660">
                <a:latin typeface="나눔고딕"/>
                <a:ea typeface="나눔고딕"/>
                <a:cs typeface="나눔고딕"/>
                <a:sym typeface="나눔고딕"/>
              </a:defRPr>
            </a:pPr>
          </a:p>
          <a:p>
            <a:pPr marL="558437" indent="-558437" defTabSz="554990">
              <a:spcBef>
                <a:spcPts val="3900"/>
              </a:spcBef>
              <a:buAutoNum type="arabicPeriod" startAt="1"/>
              <a:defRPr sz="266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배열 내의 모든 요소 각각에 대하여 주어진 함수를 호출한 결과를 모아 새로운 배열을 반환하는 메소드</a:t>
            </a:r>
          </a:p>
          <a:p>
            <a:pPr marL="558437" indent="-558437" defTabSz="554990">
              <a:spcBef>
                <a:spcPts val="3900"/>
              </a:spcBef>
              <a:buAutoNum type="arabicPeriod" startAt="1"/>
              <a:defRPr sz="266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반환값 존재</a:t>
            </a:r>
          </a:p>
        </p:txBody>
      </p:sp>
      <p:grpSp>
        <p:nvGrpSpPr>
          <p:cNvPr id="205" name="map( (요소 / 인덱스 / 배열)  =&gt; {…"/>
          <p:cNvGrpSpPr/>
          <p:nvPr/>
        </p:nvGrpSpPr>
        <p:grpSpPr>
          <a:xfrm>
            <a:off x="812800" y="3326209"/>
            <a:ext cx="7507387" cy="3329782"/>
            <a:chOff x="0" y="0"/>
            <a:chExt cx="7507386" cy="3329781"/>
          </a:xfrm>
        </p:grpSpPr>
        <p:sp>
          <p:nvSpPr>
            <p:cNvPr id="204" name="map( (요소 / 인덱스 / 배열)  =&gt; {…"/>
            <p:cNvSpPr/>
            <p:nvPr/>
          </p:nvSpPr>
          <p:spPr>
            <a:xfrm>
              <a:off x="63500" y="63500"/>
              <a:ext cx="7380387" cy="32027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spcBef>
                  <a:spcPts val="4200"/>
                </a:spcBef>
                <a:defRPr b="0" sz="330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pPr>
              <a:r>
                <a:t> map( (</a:t>
              </a:r>
              <a:r>
                <a:t>요소</a:t>
              </a:r>
              <a:r>
                <a:t> / </a:t>
              </a:r>
              <a:r>
                <a:t>인덱스</a:t>
              </a:r>
              <a:r>
                <a:t> / </a:t>
              </a:r>
              <a:r>
                <a:t>배열</a:t>
              </a:r>
              <a:r>
                <a:t>)  =&gt; {</a:t>
              </a:r>
            </a:p>
            <a:p>
              <a:pPr algn="l">
                <a:spcBef>
                  <a:spcPts val="4200"/>
                </a:spcBef>
                <a:defRPr b="0" sz="330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pPr>
              <a:r>
                <a:t>     return </a:t>
              </a:r>
              <a:r>
                <a:t>요소</a:t>
              </a:r>
            </a:p>
            <a:p>
              <a:pPr algn="l">
                <a:spcBef>
                  <a:spcPts val="4200"/>
                </a:spcBef>
                <a:defRPr b="0" sz="330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pPr>
              <a:r>
                <a:t> </a:t>
              </a:r>
              <a:r>
                <a:t>} );</a:t>
              </a:r>
            </a:p>
          </p:txBody>
        </p:sp>
        <p:pic>
          <p:nvPicPr>
            <p:cNvPr id="203" name="map( (요소 / 인덱스 / 배열)  =&gt; {…  map( (요소 / 인덱스 / 배열)  =&gt; {&#10;     return 요소&#10; } );&#10;" descr="map( (요소 / 인덱스 / 배열)  =&gt; {…  map( (요소 / 인덱스 / 배열)  =&gt; {     return 요소 } );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7507387" cy="3329782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고도 M"/>
                <a:ea typeface="고도 M"/>
                <a:cs typeface="고도 M"/>
                <a:sym typeface="고도 M"/>
              </a:defRPr>
            </a:pPr>
            <a:r>
              <a:t>반복문 </a:t>
            </a:r>
            <a:r>
              <a:t>– map</a:t>
            </a:r>
          </a:p>
        </p:txBody>
      </p:sp>
      <p:sp>
        <p:nvSpPr>
          <p:cNvPr id="208" name="내용 개체 틀 2"/>
          <p:cNvSpPr txBox="1"/>
          <p:nvPr>
            <p:ph type="body" sz="quarter" idx="1"/>
          </p:nvPr>
        </p:nvSpPr>
        <p:spPr>
          <a:xfrm>
            <a:off x="952500" y="2223041"/>
            <a:ext cx="11099800" cy="9535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latin typeface="고도 M"/>
                <a:ea typeface="고도 M"/>
                <a:cs typeface="고도 M"/>
                <a:sym typeface="고도 M"/>
              </a:defRPr>
            </a:pPr>
            <a:r>
              <a:t>map</a:t>
            </a:r>
            <a:r>
              <a:t>문 예시</a:t>
            </a:r>
          </a:p>
        </p:txBody>
      </p:sp>
      <p:pic>
        <p:nvPicPr>
          <p:cNvPr id="209" name="그림 4" descr="그림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1676" y="3836463"/>
            <a:ext cx="10321445" cy="41154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고도 M"/>
                <a:ea typeface="고도 M"/>
                <a:cs typeface="고도 M"/>
                <a:sym typeface="고도 M"/>
              </a:defRPr>
            </a:pPr>
            <a:r>
              <a:t>반복문 </a:t>
            </a:r>
            <a:r>
              <a:t>– filter</a:t>
            </a:r>
          </a:p>
        </p:txBody>
      </p:sp>
      <p:sp>
        <p:nvSpPr>
          <p:cNvPr id="212" name="내용 개체 틀 2"/>
          <p:cNvSpPr txBox="1"/>
          <p:nvPr>
            <p:ph type="body" idx="1"/>
          </p:nvPr>
        </p:nvSpPr>
        <p:spPr>
          <a:xfrm>
            <a:off x="952500" y="2334967"/>
            <a:ext cx="11099800" cy="6286501"/>
          </a:xfrm>
          <a:prstGeom prst="rect">
            <a:avLst/>
          </a:prstGeom>
        </p:spPr>
        <p:txBody>
          <a:bodyPr/>
          <a:lstStyle/>
          <a:p>
            <a:pPr marL="0" indent="0" defTabSz="461518">
              <a:spcBef>
                <a:spcPts val="3300"/>
              </a:spcBef>
              <a:buSzTx/>
              <a:buNone/>
              <a:defRPr sz="2528">
                <a:latin typeface="고도 M"/>
                <a:ea typeface="고도 M"/>
                <a:cs typeface="고도 M"/>
                <a:sym typeface="고도 M"/>
              </a:defRPr>
            </a:pPr>
            <a:r>
              <a:t>filter</a:t>
            </a:r>
            <a:r>
              <a:t>문 구조</a:t>
            </a:r>
          </a:p>
          <a:p>
            <a:pPr marL="0" indent="0" defTabSz="461518">
              <a:spcBef>
                <a:spcPts val="3300"/>
              </a:spcBef>
              <a:buSzTx/>
              <a:buNone/>
              <a:defRPr sz="2528">
                <a:latin typeface="고도 M"/>
                <a:ea typeface="고도 M"/>
                <a:cs typeface="고도 M"/>
                <a:sym typeface="고도 M"/>
              </a:defRPr>
            </a:pPr>
          </a:p>
          <a:p>
            <a:pPr marL="0" indent="0" defTabSz="461518">
              <a:spcBef>
                <a:spcPts val="3300"/>
              </a:spcBef>
              <a:buSzTx/>
              <a:buNone/>
              <a:defRPr sz="2528">
                <a:latin typeface="고도 M"/>
                <a:ea typeface="고도 M"/>
                <a:cs typeface="고도 M"/>
                <a:sym typeface="고도 M"/>
              </a:defRPr>
            </a:pPr>
          </a:p>
          <a:p>
            <a:pPr marL="0" indent="0" defTabSz="461518">
              <a:spcBef>
                <a:spcPts val="3300"/>
              </a:spcBef>
              <a:buSzTx/>
              <a:buNone/>
              <a:defRPr sz="2528">
                <a:latin typeface="고도 M"/>
                <a:ea typeface="고도 M"/>
                <a:cs typeface="고도 M"/>
                <a:sym typeface="고도 M"/>
              </a:defRPr>
            </a:pPr>
          </a:p>
          <a:p>
            <a:pPr marL="0" indent="0" defTabSz="461518">
              <a:spcBef>
                <a:spcPts val="3300"/>
              </a:spcBef>
              <a:buSzTx/>
              <a:buNone/>
              <a:defRPr sz="2528">
                <a:latin typeface="고도 M"/>
                <a:ea typeface="고도 M"/>
                <a:cs typeface="고도 M"/>
                <a:sym typeface="고도 M"/>
              </a:defRPr>
            </a:pPr>
          </a:p>
          <a:p>
            <a:pPr marL="464384" indent="-464384" defTabSz="461518">
              <a:spcBef>
                <a:spcPts val="3300"/>
              </a:spcBef>
              <a:buAutoNum type="arabicPeriod" startAt="1"/>
              <a:defRPr sz="2528">
                <a:latin typeface="고도 M"/>
                <a:ea typeface="고도 M"/>
                <a:cs typeface="고도 M"/>
                <a:sym typeface="고도 M"/>
              </a:defRPr>
            </a:pPr>
            <a:r>
              <a:t>요소를 검사해  </a:t>
            </a:r>
            <a:r>
              <a:t>true/false </a:t>
            </a:r>
            <a:r>
              <a:t>반환</a:t>
            </a:r>
          </a:p>
          <a:p>
            <a:pPr marL="464384" indent="-464384" defTabSz="461518">
              <a:spcBef>
                <a:spcPts val="3300"/>
              </a:spcBef>
              <a:buAutoNum type="arabicPeriod" startAt="1"/>
              <a:defRPr sz="2528">
                <a:latin typeface="고도 M"/>
                <a:ea typeface="고도 M"/>
                <a:cs typeface="고도 M"/>
                <a:sym typeface="고도 M"/>
              </a:defRPr>
            </a:pPr>
            <a:r>
              <a:t>true</a:t>
            </a:r>
            <a:r>
              <a:t>인 값만 새로운 배열로 생성</a:t>
            </a:r>
          </a:p>
          <a:p>
            <a:pPr marL="464384" indent="-464384" defTabSz="461518">
              <a:spcBef>
                <a:spcPts val="3300"/>
              </a:spcBef>
              <a:buAutoNum type="arabicPeriod" startAt="1"/>
              <a:defRPr sz="2528">
                <a:latin typeface="고도 M"/>
                <a:ea typeface="고도 M"/>
                <a:cs typeface="고도 M"/>
                <a:sym typeface="고도 M"/>
              </a:defRPr>
            </a:pPr>
            <a:r>
              <a:t>반환값 존재</a:t>
            </a:r>
          </a:p>
        </p:txBody>
      </p:sp>
      <p:grpSp>
        <p:nvGrpSpPr>
          <p:cNvPr id="215" name="filter( (요소 / 인덱스 / 배열) =&gt; {…"/>
          <p:cNvGrpSpPr/>
          <p:nvPr/>
        </p:nvGrpSpPr>
        <p:grpSpPr>
          <a:xfrm>
            <a:off x="850900" y="3059509"/>
            <a:ext cx="7507387" cy="3011836"/>
            <a:chOff x="0" y="0"/>
            <a:chExt cx="7507386" cy="3011834"/>
          </a:xfrm>
        </p:grpSpPr>
        <p:sp>
          <p:nvSpPr>
            <p:cNvPr id="214" name="filter( (요소 / 인덱스 / 배열) =&gt; {…"/>
            <p:cNvSpPr/>
            <p:nvPr/>
          </p:nvSpPr>
          <p:spPr>
            <a:xfrm>
              <a:off x="63500" y="63500"/>
              <a:ext cx="7380387" cy="2884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spcBef>
                  <a:spcPts val="4200"/>
                </a:spcBef>
                <a:defRPr b="0" sz="320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pPr>
              <a:r>
                <a:t> filter( (</a:t>
              </a:r>
              <a:r>
                <a:t>요소</a:t>
              </a:r>
              <a:r>
                <a:t> / </a:t>
              </a:r>
              <a:r>
                <a:t>인덱스</a:t>
              </a:r>
              <a:r>
                <a:t> / </a:t>
              </a:r>
              <a:r>
                <a:t>배열</a:t>
              </a:r>
              <a:r>
                <a:t>) =&gt; {</a:t>
              </a:r>
            </a:p>
            <a:p>
              <a:pPr algn="l">
                <a:spcBef>
                  <a:spcPts val="4200"/>
                </a:spcBef>
                <a:defRPr b="0" sz="320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pPr>
              <a:r>
                <a:t>     return </a:t>
              </a:r>
              <a:r>
                <a:t>조건식 </a:t>
              </a:r>
            </a:p>
            <a:p>
              <a:pPr algn="l">
                <a:spcBef>
                  <a:spcPts val="4200"/>
                </a:spcBef>
                <a:defRPr b="0" sz="320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pPr>
              <a:r>
                <a:t> </a:t>
              </a:r>
              <a:r>
                <a:t>} );</a:t>
              </a:r>
            </a:p>
          </p:txBody>
        </p:sp>
        <p:pic>
          <p:nvPicPr>
            <p:cNvPr id="213" name="filter( (요소 / 인덱스 / 배열) =&gt; {…  filter( (요소 / 인덱스 / 배열) =&gt; {&#10;     return 조건식 &#10; } );&#10;" descr="filter( (요소 / 인덱스 / 배열) =&gt; {…  filter( (요소 / 인덱스 / 배열) =&gt; {     return 조건식  } );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7507387" cy="3011835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고도 M"/>
                <a:ea typeface="고도 M"/>
                <a:cs typeface="고도 M"/>
                <a:sym typeface="고도 M"/>
              </a:defRPr>
            </a:pPr>
            <a:r>
              <a:t>반복문 </a:t>
            </a:r>
            <a:r>
              <a:t>– filter</a:t>
            </a:r>
          </a:p>
        </p:txBody>
      </p:sp>
      <p:sp>
        <p:nvSpPr>
          <p:cNvPr id="218" name="내용 개체 틀 2"/>
          <p:cNvSpPr txBox="1"/>
          <p:nvPr>
            <p:ph type="body" sz="quarter" idx="1"/>
          </p:nvPr>
        </p:nvSpPr>
        <p:spPr>
          <a:xfrm>
            <a:off x="952500" y="2063146"/>
            <a:ext cx="11099800" cy="1625309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latin typeface="고도 M"/>
                <a:ea typeface="고도 M"/>
                <a:cs typeface="고도 M"/>
                <a:sym typeface="고도 M"/>
              </a:defRPr>
            </a:pPr>
            <a:r>
              <a:t>filter</a:t>
            </a:r>
            <a:r>
              <a:t>문 예시</a:t>
            </a:r>
          </a:p>
        </p:txBody>
      </p:sp>
      <p:pic>
        <p:nvPicPr>
          <p:cNvPr id="219" name="그림 5" descr="그림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06818" y="3959191"/>
            <a:ext cx="6791161" cy="38487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고도 M"/>
                <a:ea typeface="고도 M"/>
                <a:cs typeface="고도 M"/>
                <a:sym typeface="고도 M"/>
              </a:defRPr>
            </a:pPr>
            <a:r>
              <a:t>반복문 </a:t>
            </a:r>
            <a:r>
              <a:t>- for</a:t>
            </a:r>
          </a:p>
        </p:txBody>
      </p:sp>
      <p:sp>
        <p:nvSpPr>
          <p:cNvPr id="132" name="내용 개체 틀 2"/>
          <p:cNvSpPr txBox="1"/>
          <p:nvPr>
            <p:ph type="body" idx="1"/>
          </p:nvPr>
        </p:nvSpPr>
        <p:spPr>
          <a:xfrm>
            <a:off x="838200" y="2538338"/>
            <a:ext cx="11099800" cy="62865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latin typeface="고도 M"/>
                <a:ea typeface="고도 M"/>
                <a:cs typeface="고도 M"/>
                <a:sym typeface="고도 M"/>
              </a:defRPr>
            </a:pPr>
            <a:r>
              <a:t>for</a:t>
            </a:r>
            <a:r>
              <a:t>문 구조</a:t>
            </a:r>
          </a:p>
          <a:p>
            <a:pPr marL="0" indent="0">
              <a:buSzTx/>
              <a:buNone/>
              <a:defRPr>
                <a:latin typeface="고도 M"/>
                <a:ea typeface="고도 M"/>
                <a:cs typeface="고도 M"/>
                <a:sym typeface="고도 M"/>
              </a:defRPr>
            </a:pPr>
          </a:p>
          <a:p>
            <a:pPr marL="0" indent="0">
              <a:buSzTx/>
              <a:buNone/>
              <a:defRPr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pPr>
            <a:endParaRPr>
              <a:latin typeface="고도 M"/>
              <a:ea typeface="고도 M"/>
              <a:cs typeface="고도 M"/>
              <a:sym typeface="고도 M"/>
            </a:endParaRPr>
          </a:p>
          <a:p>
            <a:pPr marL="0" indent="0">
              <a:buSzTx/>
              <a:buNone/>
              <a:defRPr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pPr>
          </a:p>
          <a:p>
            <a:pPr marL="0" indent="0">
              <a:buSzTx/>
              <a:buNone/>
              <a:defRPr>
                <a:latin typeface="고도 M"/>
                <a:ea typeface="고도 M"/>
                <a:cs typeface="고도 M"/>
                <a:sym typeface="고도 M"/>
              </a:defRPr>
            </a:pPr>
          </a:p>
          <a:p>
            <a:pPr marL="0" indent="0">
              <a:buSzTx/>
              <a:buNone/>
              <a:defRPr>
                <a:latin typeface="고도 M"/>
                <a:ea typeface="고도 M"/>
                <a:cs typeface="고도 M"/>
                <a:sym typeface="고도 M"/>
              </a:defRPr>
            </a:pPr>
            <a:r>
              <a:t>1. </a:t>
            </a:r>
            <a:r>
              <a:t>어떤 특정 조건을 불충족 할 때까지 반복</a:t>
            </a:r>
          </a:p>
        </p:txBody>
      </p:sp>
      <p:grpSp>
        <p:nvGrpSpPr>
          <p:cNvPr id="135" name="for ( 1. 초기 구문; 2. 조건 구문; 3. 업데이트 구문){…"/>
          <p:cNvGrpSpPr/>
          <p:nvPr/>
        </p:nvGrpSpPr>
        <p:grpSpPr>
          <a:xfrm>
            <a:off x="749300" y="4076700"/>
            <a:ext cx="9217571" cy="3209777"/>
            <a:chOff x="0" y="0"/>
            <a:chExt cx="9217570" cy="3209776"/>
          </a:xfrm>
        </p:grpSpPr>
        <p:sp>
          <p:nvSpPr>
            <p:cNvPr id="134" name="for ( 1. 초기 구문; 2. 조건 구문; 3. 업데이트 구문){…"/>
            <p:cNvSpPr/>
            <p:nvPr/>
          </p:nvSpPr>
          <p:spPr>
            <a:xfrm>
              <a:off x="63499" y="63500"/>
              <a:ext cx="9090572" cy="3082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spcBef>
                  <a:spcPts val="4200"/>
                </a:spcBef>
                <a:defRPr b="0" sz="290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pPr>
              <a:r>
                <a:t> for ( 1. </a:t>
              </a:r>
              <a:r>
                <a:t>초기 구문</a:t>
              </a:r>
              <a:r>
                <a:t>; 2. </a:t>
              </a:r>
              <a:r>
                <a:t>조건 구문</a:t>
              </a:r>
              <a:r>
                <a:t>; 3. </a:t>
              </a:r>
              <a:r>
                <a:t>업데이트 구문</a:t>
              </a:r>
              <a:r>
                <a:t>){</a:t>
              </a:r>
            </a:p>
            <a:p>
              <a:pPr algn="l">
                <a:spcBef>
                  <a:spcPts val="4200"/>
                </a:spcBef>
                <a:defRPr b="0" sz="290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pPr>
              <a:r>
                <a:t>	 //4. </a:t>
              </a:r>
              <a:r>
                <a:t>반복 구문</a:t>
              </a:r>
            </a:p>
            <a:p>
              <a:pPr algn="l">
                <a:spcBef>
                  <a:spcPts val="4200"/>
                </a:spcBef>
                <a:defRPr b="0" sz="290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pPr>
              <a:r>
                <a:t> }</a:t>
              </a:r>
            </a:p>
          </p:txBody>
        </p:sp>
        <p:pic>
          <p:nvPicPr>
            <p:cNvPr id="133" name="for ( 1. 초기 구문; 2. 조건 구문; 3. 업데이트 구문){…  for ( 1. 초기 구문; 2. 조건 구문; 3. 업데이트 구문){&#10;&#9; //4. 반복 구문&#10; }" descr="for ( 1. 초기 구문; 2. 조건 구문; 3. 업데이트 구문){…  for ( 1. 초기 구문; 2. 조건 구문; 3. 업데이트 구문){ //4. 반복 구문 }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9217571" cy="320977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직사각형"/>
          <p:cNvSpPr/>
          <p:nvPr/>
        </p:nvSpPr>
        <p:spPr>
          <a:xfrm>
            <a:off x="-442146" y="2520170"/>
            <a:ext cx="13889092" cy="8066060"/>
          </a:xfrm>
          <a:prstGeom prst="rect">
            <a:avLst/>
          </a:prstGeom>
          <a:solidFill>
            <a:srgbClr val="D6D5D5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30862">
              <a:defRPr b="0" sz="3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2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고도 M"/>
                <a:ea typeface="고도 M"/>
                <a:cs typeface="고도 M"/>
                <a:sym typeface="고도 M"/>
              </a:defRPr>
            </a:pPr>
            <a:r>
              <a:t>배열 </a:t>
            </a:r>
            <a:r>
              <a:t>– </a:t>
            </a:r>
            <a:r>
              <a:t>언제 사용하는가</a:t>
            </a:r>
            <a:r>
              <a:t>?</a:t>
            </a:r>
          </a:p>
        </p:txBody>
      </p:sp>
      <p:sp>
        <p:nvSpPr>
          <p:cNvPr id="223" name="내용 개체 틀 2"/>
          <p:cNvSpPr txBox="1"/>
          <p:nvPr>
            <p:ph type="body" idx="1"/>
          </p:nvPr>
        </p:nvSpPr>
        <p:spPr>
          <a:xfrm>
            <a:off x="952500" y="1003934"/>
            <a:ext cx="11099800" cy="7745732"/>
          </a:xfrm>
          <a:prstGeom prst="rect">
            <a:avLst/>
          </a:prstGeom>
        </p:spPr>
        <p:txBody>
          <a:bodyPr/>
          <a:lstStyle/>
          <a:p>
            <a:pPr marL="0" indent="0" algn="ctr" defTabSz="572516">
              <a:spcBef>
                <a:spcPts val="4100"/>
              </a:spcBef>
              <a:buSzTx/>
              <a:buNone/>
              <a:defRPr b="1" sz="3332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				</a:t>
            </a:r>
          </a:p>
          <a:p>
            <a:pPr marL="0" indent="0" algn="ctr" defTabSz="572516">
              <a:spcBef>
                <a:spcPts val="4100"/>
              </a:spcBef>
              <a:buSzTx/>
              <a:buNone/>
              <a:defRPr b="1" sz="3332">
                <a:latin typeface="나눔고딕"/>
                <a:ea typeface="나눔고딕"/>
                <a:cs typeface="나눔고딕"/>
                <a:sym typeface="나눔고딕"/>
              </a:defRPr>
            </a:pPr>
          </a:p>
          <a:p>
            <a:pPr marL="0" indent="0" algn="ctr" defTabSz="572516">
              <a:spcBef>
                <a:spcPts val="4100"/>
              </a:spcBef>
              <a:buSzTx/>
              <a:buNone/>
              <a:defRPr b="1" sz="3332">
                <a:latin typeface="나눔고딕"/>
                <a:ea typeface="나눔고딕"/>
                <a:cs typeface="나눔고딕"/>
                <a:sym typeface="나눔고딕"/>
              </a:defRPr>
            </a:pPr>
          </a:p>
          <a:p>
            <a:pPr marL="0" indent="0" algn="ctr" defTabSz="572516">
              <a:spcBef>
                <a:spcPts val="4100"/>
              </a:spcBef>
              <a:buSzTx/>
              <a:buNone/>
              <a:defRPr b="1" sz="3332">
                <a:latin typeface="나눔고딕"/>
                <a:ea typeface="나눔고딕"/>
                <a:cs typeface="나눔고딕"/>
                <a:sym typeface="나눔고딕"/>
              </a:defRPr>
            </a:pPr>
          </a:p>
          <a:p>
            <a:pPr marL="0" indent="0" algn="ctr" defTabSz="572516">
              <a:spcBef>
                <a:spcPts val="4100"/>
              </a:spcBef>
              <a:buSzTx/>
              <a:buNone/>
              <a:defRPr b="1" sz="3332">
                <a:latin typeface="나눔고딕"/>
                <a:ea typeface="나눔고딕"/>
                <a:cs typeface="나눔고딕"/>
                <a:sym typeface="나눔고딕"/>
              </a:defRPr>
            </a:pPr>
          </a:p>
          <a:p>
            <a:pPr marL="0" indent="0" algn="ctr" defTabSz="572516">
              <a:spcBef>
                <a:spcPts val="4100"/>
              </a:spcBef>
              <a:buSzTx/>
              <a:buNone/>
              <a:defRPr b="1" sz="3332">
                <a:latin typeface="나눔고딕"/>
                <a:ea typeface="나눔고딕"/>
                <a:cs typeface="나눔고딕"/>
                <a:sym typeface="나눔고딕"/>
              </a:defRPr>
            </a:pPr>
          </a:p>
          <a:p>
            <a:pPr marL="0" indent="0" algn="ctr" defTabSz="572516">
              <a:spcBef>
                <a:spcPts val="4100"/>
              </a:spcBef>
              <a:buSzTx/>
              <a:buNone/>
              <a:defRPr b="1" sz="3332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다수의 데이터를 저장하고 처리하는 경우</a:t>
            </a:r>
          </a:p>
          <a:p>
            <a:pPr marL="0" indent="0" algn="ctr" defTabSz="572516">
              <a:spcBef>
                <a:spcPts val="4100"/>
              </a:spcBef>
              <a:buSzTx/>
              <a:buNone/>
              <a:defRPr b="1" sz="3332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효율적인 코드를 위해서 사용</a:t>
            </a:r>
          </a:p>
        </p:txBody>
      </p:sp>
      <p:pic>
        <p:nvPicPr>
          <p:cNvPr id="224" name="그림 11" descr="그림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84725" y="3859126"/>
            <a:ext cx="2035347" cy="20353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고도 M"/>
                <a:ea typeface="고도 M"/>
                <a:cs typeface="고도 M"/>
                <a:sym typeface="고도 M"/>
              </a:defRPr>
            </a:pPr>
            <a:r>
              <a:t>배열 </a:t>
            </a:r>
            <a:r>
              <a:t>– </a:t>
            </a:r>
            <a:r>
              <a:t>선언법</a:t>
            </a:r>
          </a:p>
        </p:txBody>
      </p:sp>
      <p:sp>
        <p:nvSpPr>
          <p:cNvPr id="227" name="내용 개체 틀 2"/>
          <p:cNvSpPr txBox="1"/>
          <p:nvPr>
            <p:ph type="body" idx="1"/>
          </p:nvPr>
        </p:nvSpPr>
        <p:spPr>
          <a:xfrm>
            <a:off x="952500" y="2255020"/>
            <a:ext cx="11099800" cy="6286501"/>
          </a:xfrm>
          <a:prstGeom prst="rect">
            <a:avLst/>
          </a:prstGeom>
        </p:spPr>
        <p:txBody>
          <a:bodyPr/>
          <a:lstStyle/>
          <a:p>
            <a:pPr marL="0" indent="0" defTabSz="344677">
              <a:lnSpc>
                <a:spcPct val="72000"/>
              </a:lnSpc>
              <a:spcBef>
                <a:spcPts val="2400"/>
              </a:spcBef>
              <a:buSzTx/>
              <a:buNone/>
              <a:defRPr sz="2478">
                <a:latin typeface="나눔고딕"/>
                <a:ea typeface="나눔고딕"/>
                <a:cs typeface="나눔고딕"/>
                <a:sym typeface="나눔고딕"/>
              </a:defRPr>
            </a:pPr>
          </a:p>
          <a:p>
            <a:pPr marL="0" indent="0" defTabSz="344677">
              <a:lnSpc>
                <a:spcPct val="72000"/>
              </a:lnSpc>
              <a:spcBef>
                <a:spcPts val="2400"/>
              </a:spcBef>
              <a:buSzTx/>
              <a:buNone/>
              <a:defRPr sz="2478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1. new </a:t>
            </a:r>
            <a:r>
              <a:t>명령 사용하기</a:t>
            </a:r>
          </a:p>
          <a:p>
            <a:pPr marL="0" indent="0" defTabSz="344677">
              <a:lnSpc>
                <a:spcPct val="72000"/>
              </a:lnSpc>
              <a:spcBef>
                <a:spcPts val="2400"/>
              </a:spcBef>
              <a:buSzTx/>
              <a:buNone/>
              <a:defRPr sz="2478">
                <a:latin typeface="나눔고딕"/>
                <a:ea typeface="나눔고딕"/>
                <a:cs typeface="나눔고딕"/>
                <a:sym typeface="나눔고딕"/>
              </a:defRPr>
            </a:pPr>
          </a:p>
          <a:p>
            <a:pPr marL="0" indent="0" defTabSz="344677">
              <a:lnSpc>
                <a:spcPct val="72000"/>
              </a:lnSpc>
              <a:spcBef>
                <a:spcPts val="2400"/>
              </a:spcBef>
              <a:buSzTx/>
              <a:buNone/>
              <a:defRPr sz="2478">
                <a:latin typeface="나눔고딕"/>
                <a:ea typeface="나눔고딕"/>
                <a:cs typeface="나눔고딕"/>
                <a:sym typeface="나눔고딕"/>
              </a:defRPr>
            </a:pPr>
          </a:p>
          <a:p>
            <a:pPr marL="0" indent="0" defTabSz="344677">
              <a:lnSpc>
                <a:spcPct val="72000"/>
              </a:lnSpc>
              <a:spcBef>
                <a:spcPts val="2400"/>
              </a:spcBef>
              <a:buSzTx/>
              <a:buNone/>
              <a:defRPr sz="2478">
                <a:latin typeface="나눔고딕"/>
                <a:ea typeface="나눔고딕"/>
                <a:cs typeface="나눔고딕"/>
                <a:sym typeface="나눔고딕"/>
              </a:defRPr>
            </a:pPr>
          </a:p>
          <a:p>
            <a:pPr marL="0" indent="0" defTabSz="344677">
              <a:lnSpc>
                <a:spcPct val="72000"/>
              </a:lnSpc>
              <a:spcBef>
                <a:spcPts val="2400"/>
              </a:spcBef>
              <a:buSzTx/>
              <a:buNone/>
              <a:defRPr sz="2478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2. </a:t>
            </a:r>
            <a:r>
              <a:t>리터럴 표기법</a:t>
            </a:r>
            <a:r>
              <a:t>(literal notation) </a:t>
            </a:r>
            <a:r>
              <a:t>사용하기</a:t>
            </a:r>
          </a:p>
          <a:p>
            <a:pPr marL="0" indent="0" defTabSz="344677">
              <a:lnSpc>
                <a:spcPct val="72000"/>
              </a:lnSpc>
              <a:spcBef>
                <a:spcPts val="2400"/>
              </a:spcBef>
              <a:buSzTx/>
              <a:buNone/>
              <a:defRPr sz="2478">
                <a:latin typeface="나눔고딕"/>
                <a:ea typeface="나눔고딕"/>
                <a:cs typeface="나눔고딕"/>
                <a:sym typeface="나눔고딕"/>
              </a:defRPr>
            </a:pPr>
          </a:p>
          <a:p>
            <a:pPr marL="0" indent="0" defTabSz="344677">
              <a:lnSpc>
                <a:spcPct val="72000"/>
              </a:lnSpc>
              <a:spcBef>
                <a:spcPts val="2400"/>
              </a:spcBef>
              <a:buSzTx/>
              <a:buNone/>
              <a:defRPr sz="2478">
                <a:latin typeface="나눔고딕"/>
                <a:ea typeface="나눔고딕"/>
                <a:cs typeface="나눔고딕"/>
                <a:sym typeface="나눔고딕"/>
              </a:defRPr>
            </a:pPr>
          </a:p>
          <a:p>
            <a:pPr marL="0" indent="0" defTabSz="344677">
              <a:lnSpc>
                <a:spcPct val="72000"/>
              </a:lnSpc>
              <a:spcBef>
                <a:spcPts val="2400"/>
              </a:spcBef>
              <a:buSzTx/>
              <a:buNone/>
              <a:defRPr sz="2478">
                <a:latin typeface="나눔고딕"/>
                <a:ea typeface="나눔고딕"/>
                <a:cs typeface="나눔고딕"/>
                <a:sym typeface="나눔고딕"/>
              </a:defRPr>
            </a:pPr>
          </a:p>
          <a:p>
            <a:pPr marL="0" indent="0" defTabSz="344677">
              <a:lnSpc>
                <a:spcPct val="72000"/>
              </a:lnSpc>
              <a:spcBef>
                <a:spcPts val="2400"/>
              </a:spcBef>
              <a:buSzTx/>
              <a:buNone/>
              <a:defRPr b="1" sz="2478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단</a:t>
            </a:r>
            <a:r>
              <a:t>, </a:t>
            </a:r>
            <a:r>
              <a:t>배열 요소를 프로그램으로 동적으로 만들 경우 마지막 배열 요소 끝에 콤마</a:t>
            </a:r>
          </a:p>
          <a:p>
            <a:pPr marL="0" indent="0" defTabSz="344677">
              <a:lnSpc>
                <a:spcPct val="72000"/>
              </a:lnSpc>
              <a:spcBef>
                <a:spcPts val="2400"/>
              </a:spcBef>
              <a:buSzTx/>
              <a:buNone/>
              <a:defRPr b="1" sz="2478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IE 9 </a:t>
            </a:r>
            <a:r>
              <a:t>이상에서는 마지막 콤마가 동작</a:t>
            </a:r>
            <a:r>
              <a:t>, IE</a:t>
            </a:r>
            <a:r>
              <a:t> </a:t>
            </a:r>
            <a:r>
              <a:t>8</a:t>
            </a:r>
            <a:r>
              <a:t> 이하에서는 개수 하나 초과 또는 에러</a:t>
            </a:r>
          </a:p>
        </p:txBody>
      </p:sp>
      <p:grpSp>
        <p:nvGrpSpPr>
          <p:cNvPr id="230" name="var myArray = new Array();"/>
          <p:cNvGrpSpPr/>
          <p:nvPr/>
        </p:nvGrpSpPr>
        <p:grpSpPr>
          <a:xfrm>
            <a:off x="1016000" y="3592909"/>
            <a:ext cx="7507387" cy="1040359"/>
            <a:chOff x="0" y="0"/>
            <a:chExt cx="7507386" cy="1040358"/>
          </a:xfrm>
        </p:grpSpPr>
        <p:sp>
          <p:nvSpPr>
            <p:cNvPr id="229" name="var myArray = new Array();"/>
            <p:cNvSpPr/>
            <p:nvPr/>
          </p:nvSpPr>
          <p:spPr>
            <a:xfrm>
              <a:off x="63500" y="63500"/>
              <a:ext cx="7380387" cy="9133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spcBef>
                  <a:spcPts val="4200"/>
                </a:spcBef>
                <a:defRPr b="0" sz="320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lvl1pPr>
            </a:lstStyle>
            <a:p>
              <a:pPr/>
              <a:r>
                <a:t>var myArray = new Array();</a:t>
              </a:r>
            </a:p>
          </p:txBody>
        </p:sp>
        <p:pic>
          <p:nvPicPr>
            <p:cNvPr id="228" name="var myArray = new Array(); var myArray = new Array();" descr="var myArray = new Array(); var myArray = new Array();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7507387" cy="1040359"/>
            </a:xfrm>
            <a:prstGeom prst="rect">
              <a:avLst/>
            </a:prstGeom>
            <a:effectLst/>
          </p:spPr>
        </p:pic>
      </p:grpSp>
      <p:grpSp>
        <p:nvGrpSpPr>
          <p:cNvPr id="233" name="var myArray = [내용1, 내용2, … ];"/>
          <p:cNvGrpSpPr/>
          <p:nvPr/>
        </p:nvGrpSpPr>
        <p:grpSpPr>
          <a:xfrm>
            <a:off x="952500" y="5993209"/>
            <a:ext cx="8177957" cy="1040359"/>
            <a:chOff x="0" y="0"/>
            <a:chExt cx="8177956" cy="1040358"/>
          </a:xfrm>
        </p:grpSpPr>
        <p:sp>
          <p:nvSpPr>
            <p:cNvPr id="232" name="var myArray = [내용1, 내용2, … ];"/>
            <p:cNvSpPr/>
            <p:nvPr/>
          </p:nvSpPr>
          <p:spPr>
            <a:xfrm>
              <a:off x="63499" y="63500"/>
              <a:ext cx="8050958" cy="9133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72000"/>
                </a:lnSpc>
                <a:spcBef>
                  <a:spcPts val="4200"/>
                </a:spcBef>
                <a:defRPr b="0" sz="330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pPr>
              <a:r>
                <a:t>var myArray = [</a:t>
              </a:r>
              <a:r>
                <a:t>내용</a:t>
              </a:r>
              <a:r>
                <a:t>1, </a:t>
              </a:r>
              <a:r>
                <a:t>내용</a:t>
              </a:r>
              <a:r>
                <a:t>2, … ];</a:t>
              </a:r>
            </a:p>
          </p:txBody>
        </p:sp>
        <p:pic>
          <p:nvPicPr>
            <p:cNvPr id="231" name="var myArray = [내용1, 내용2, … ]; var myArray = [내용1, 내용2, … ];&#10;" descr="var myArray = [내용1, 내용2, … ]; var myArray = [내용1, 내용2, … ];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8177957" cy="1040359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고도 M"/>
                <a:ea typeface="고도 M"/>
                <a:cs typeface="고도 M"/>
                <a:sym typeface="고도 M"/>
              </a:defRPr>
            </a:pPr>
            <a:r>
              <a:t>배열 </a:t>
            </a:r>
            <a:r>
              <a:t>– </a:t>
            </a:r>
            <a:r>
              <a:t>요소 접근</a:t>
            </a:r>
          </a:p>
        </p:txBody>
      </p:sp>
      <p:sp>
        <p:nvSpPr>
          <p:cNvPr id="236" name="내용 개체 틀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373887">
              <a:lnSpc>
                <a:spcPct val="72000"/>
              </a:lnSpc>
              <a:spcBef>
                <a:spcPts val="2600"/>
              </a:spcBef>
              <a:buSzTx/>
              <a:buNone/>
              <a:defRPr sz="2048">
                <a:latin typeface="고도 M"/>
                <a:ea typeface="고도 M"/>
                <a:cs typeface="고도 M"/>
                <a:sym typeface="고도 M"/>
              </a:defRPr>
            </a:pPr>
            <a:r>
              <a:t>- Length  :  </a:t>
            </a:r>
            <a:r>
              <a:t>배열의 길이를 구하는 프로티</a:t>
            </a:r>
          </a:p>
          <a:p>
            <a:pPr marL="0" indent="0" defTabSz="373887">
              <a:lnSpc>
                <a:spcPct val="72000"/>
              </a:lnSpc>
              <a:spcBef>
                <a:spcPts val="2600"/>
              </a:spcBef>
              <a:buSzTx/>
              <a:buNone/>
              <a:defRPr sz="2048">
                <a:latin typeface="고도 M"/>
                <a:ea typeface="고도 M"/>
                <a:cs typeface="고도 M"/>
                <a:sym typeface="고도 M"/>
              </a:defRPr>
            </a:pPr>
          </a:p>
          <a:p>
            <a:pPr marL="0" indent="0" defTabSz="373887">
              <a:lnSpc>
                <a:spcPct val="72000"/>
              </a:lnSpc>
              <a:spcBef>
                <a:spcPts val="2600"/>
              </a:spcBef>
              <a:buSzTx/>
              <a:buNone/>
              <a:defRPr sz="2048">
                <a:latin typeface="고도 M"/>
                <a:ea typeface="고도 M"/>
                <a:cs typeface="고도 M"/>
                <a:sym typeface="고도 M"/>
              </a:defRPr>
            </a:pPr>
            <a:r>
              <a:t>Ex) </a:t>
            </a:r>
            <a:r>
              <a:rPr>
                <a:latin typeface="Apple Braille Outline 6 Dot"/>
                <a:ea typeface="Apple Braille Outline 6 Dot"/>
                <a:cs typeface="Apple Braille Outline 6 Dot"/>
                <a:sym typeface="Apple Braille Outline 6 Dot"/>
              </a:rPr>
              <a:t>console.log(myArray.length); //</a:t>
            </a:r>
            <a:r>
              <a:rPr>
                <a:latin typeface="Apple Braille Outline 6 Dot"/>
                <a:ea typeface="Apple Braille Outline 6 Dot"/>
                <a:cs typeface="Apple Braille Outline 6 Dot"/>
                <a:sym typeface="Apple Braille Outline 6 Dot"/>
              </a:rPr>
              <a:t>배열의 길이 출력</a:t>
            </a:r>
            <a:endParaRPr>
              <a:latin typeface="Apple Braille Outline 6 Dot"/>
              <a:ea typeface="Apple Braille Outline 6 Dot"/>
              <a:cs typeface="Apple Braille Outline 6 Dot"/>
              <a:sym typeface="Apple Braille Outline 6 Dot"/>
            </a:endParaRPr>
          </a:p>
          <a:p>
            <a:pPr marL="0" indent="0" defTabSz="373887">
              <a:lnSpc>
                <a:spcPct val="72000"/>
              </a:lnSpc>
              <a:spcBef>
                <a:spcPts val="2600"/>
              </a:spcBef>
              <a:buSzTx/>
              <a:buNone/>
              <a:defRPr sz="2048">
                <a:latin typeface="고도 M"/>
                <a:ea typeface="고도 M"/>
                <a:cs typeface="고도 M"/>
                <a:sym typeface="고도 M"/>
              </a:defRPr>
            </a:pPr>
          </a:p>
          <a:p>
            <a:pPr marL="203553" indent="-203553" defTabSz="373887">
              <a:lnSpc>
                <a:spcPct val="72000"/>
              </a:lnSpc>
              <a:spcBef>
                <a:spcPts val="2600"/>
              </a:spcBef>
              <a:buChar char="-"/>
              <a:defRPr sz="2048">
                <a:latin typeface="고도 M"/>
                <a:ea typeface="고도 M"/>
                <a:cs typeface="고도 M"/>
                <a:sym typeface="고도 M"/>
              </a:defRPr>
            </a:pPr>
            <a:r>
              <a:t>lastItem : </a:t>
            </a:r>
            <a:r>
              <a:t>배열 요소에 접근</a:t>
            </a:r>
          </a:p>
          <a:p>
            <a:pPr marL="203553" indent="-203553" defTabSz="373887">
              <a:lnSpc>
                <a:spcPct val="72000"/>
              </a:lnSpc>
              <a:spcBef>
                <a:spcPts val="2600"/>
              </a:spcBef>
              <a:buChar char="-"/>
              <a:defRPr sz="2048">
                <a:latin typeface="고도 M"/>
                <a:ea typeface="고도 M"/>
                <a:cs typeface="고도 M"/>
                <a:sym typeface="고도 M"/>
              </a:defRPr>
            </a:pPr>
          </a:p>
          <a:p>
            <a:pPr marL="0" indent="0" defTabSz="373887">
              <a:lnSpc>
                <a:spcPct val="72000"/>
              </a:lnSpc>
              <a:spcBef>
                <a:spcPts val="2600"/>
              </a:spcBef>
              <a:buSzTx/>
              <a:buNone/>
              <a:defRPr sz="2048">
                <a:latin typeface="고도 M"/>
                <a:ea typeface="고도 M"/>
                <a:cs typeface="고도 M"/>
                <a:sym typeface="고도 M"/>
              </a:defRPr>
            </a:pPr>
            <a:r>
              <a:t>Ex) </a:t>
            </a:r>
            <a:r>
              <a:rPr>
                <a:latin typeface="Apple Braille Outline 6 Dot"/>
                <a:ea typeface="Apple Braille Outline 6 Dot"/>
                <a:cs typeface="Apple Braille Outline 6 Dot"/>
                <a:sym typeface="Apple Braille Outline 6 Dot"/>
              </a:rPr>
              <a:t>var lastItem = myArray[0]; //0</a:t>
            </a:r>
            <a:r>
              <a:rPr>
                <a:latin typeface="Apple Braille Outline 6 Dot"/>
                <a:ea typeface="Apple Braille Outline 6 Dot"/>
                <a:cs typeface="Apple Braille Outline 6 Dot"/>
                <a:sym typeface="Apple Braille Outline 6 Dot"/>
              </a:rPr>
              <a:t>번째 원소에 접근</a:t>
            </a:r>
            <a:endParaRPr>
              <a:latin typeface="Apple Braille Outline 6 Dot"/>
              <a:ea typeface="Apple Braille Outline 6 Dot"/>
              <a:cs typeface="Apple Braille Outline 6 Dot"/>
              <a:sym typeface="Apple Braille Outline 6 Dot"/>
            </a:endParaRPr>
          </a:p>
          <a:p>
            <a:pPr marL="457995" indent="-457995" defTabSz="373887">
              <a:lnSpc>
                <a:spcPct val="72000"/>
              </a:lnSpc>
              <a:spcBef>
                <a:spcPts val="2600"/>
              </a:spcBef>
              <a:buAutoNum type="arabicPeriod" startAt="1"/>
              <a:defRPr sz="2048">
                <a:latin typeface="고도 M"/>
                <a:ea typeface="고도 M"/>
                <a:cs typeface="고도 M"/>
                <a:sym typeface="고도 M"/>
              </a:defRPr>
            </a:pPr>
          </a:p>
          <a:p>
            <a:pPr marL="203553" indent="-203553" defTabSz="373887">
              <a:lnSpc>
                <a:spcPct val="72000"/>
              </a:lnSpc>
              <a:spcBef>
                <a:spcPts val="2600"/>
              </a:spcBef>
              <a:buChar char="-"/>
              <a:defRPr sz="2048">
                <a:latin typeface="고도 M"/>
                <a:ea typeface="고도 M"/>
                <a:cs typeface="고도 M"/>
                <a:sym typeface="고도 M"/>
              </a:defRPr>
            </a:pPr>
            <a:r>
              <a:t>notExist : </a:t>
            </a:r>
            <a:r>
              <a:t>데이터가 존재하지 않는 인덱스 접근</a:t>
            </a:r>
          </a:p>
          <a:p>
            <a:pPr marL="203553" indent="-203553" defTabSz="373887">
              <a:lnSpc>
                <a:spcPct val="72000"/>
              </a:lnSpc>
              <a:spcBef>
                <a:spcPts val="2600"/>
              </a:spcBef>
              <a:buChar char="-"/>
              <a:defRPr sz="2048">
                <a:latin typeface="고도 M"/>
                <a:ea typeface="고도 M"/>
                <a:cs typeface="고도 M"/>
                <a:sym typeface="고도 M"/>
              </a:defRPr>
            </a:pPr>
          </a:p>
          <a:p>
            <a:pPr marL="0" indent="0" defTabSz="373887">
              <a:lnSpc>
                <a:spcPct val="72000"/>
              </a:lnSpc>
              <a:spcBef>
                <a:spcPts val="2600"/>
              </a:spcBef>
              <a:buSzTx/>
              <a:buNone/>
              <a:defRPr sz="2048">
                <a:latin typeface="고도 M"/>
                <a:ea typeface="고도 M"/>
                <a:cs typeface="고도 M"/>
                <a:sym typeface="고도 M"/>
              </a:defRPr>
            </a:pPr>
            <a:r>
              <a:t>Ex) </a:t>
            </a:r>
            <a:r>
              <a:rPr>
                <a:latin typeface="Apple Braille Outline 6 Dot"/>
                <a:ea typeface="Apple Braille Outline 6 Dot"/>
                <a:cs typeface="Apple Braille Outline 6 Dot"/>
                <a:sym typeface="Apple Braille Outline 6 Dot"/>
              </a:rPr>
              <a:t>var notExist = myArray[5]; //5</a:t>
            </a:r>
            <a:r>
              <a:rPr>
                <a:latin typeface="Apple Braille Outline 6 Dot"/>
                <a:ea typeface="Apple Braille Outline 6 Dot"/>
                <a:cs typeface="Apple Braille Outline 6 Dot"/>
                <a:sym typeface="Apple Braille Outline 6 Dot"/>
              </a:rPr>
              <a:t>번째 원소가 존재하지 않으면 </a:t>
            </a:r>
            <a:r>
              <a:rPr>
                <a:latin typeface="Apple Braille Outline 6 Dot"/>
                <a:ea typeface="Apple Braille Outline 6 Dot"/>
                <a:cs typeface="Apple Braille Outline 6 Dot"/>
                <a:sym typeface="Apple Braille Outline 6 Dot"/>
              </a:rPr>
              <a:t>undefined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96570">
              <a:defRPr b="1" sz="6800">
                <a:latin typeface="고도 M"/>
                <a:ea typeface="고도 M"/>
                <a:cs typeface="고도 M"/>
                <a:sym typeface="고도 M"/>
              </a:defRPr>
            </a:pPr>
            <a:r>
              <a:t>배열 </a:t>
            </a:r>
            <a:r>
              <a:t>– </a:t>
            </a:r>
            <a:r>
              <a:t>마지막 원소 뒤에 값 추가</a:t>
            </a:r>
          </a:p>
        </p:txBody>
      </p:sp>
      <p:sp>
        <p:nvSpPr>
          <p:cNvPr id="239" name="내용 개체 틀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14518" indent="-214518" defTabSz="403097">
              <a:lnSpc>
                <a:spcPct val="72000"/>
              </a:lnSpc>
              <a:spcBef>
                <a:spcPts val="2800"/>
              </a:spcBef>
              <a:buChar char="-"/>
              <a:defRPr sz="2346">
                <a:latin typeface="고도 M"/>
                <a:ea typeface="고도 M"/>
                <a:cs typeface="고도 M"/>
                <a:sym typeface="고도 M"/>
              </a:defRPr>
            </a:pPr>
            <a:r>
              <a:t>Push : </a:t>
            </a:r>
            <a:r>
              <a:t>값을 추가하는 메소드</a:t>
            </a:r>
          </a:p>
          <a:p>
            <a:pPr marL="214518" indent="-214518" defTabSz="403097">
              <a:lnSpc>
                <a:spcPct val="72000"/>
              </a:lnSpc>
              <a:spcBef>
                <a:spcPts val="2800"/>
              </a:spcBef>
              <a:buChar char="-"/>
              <a:defRPr sz="2346">
                <a:latin typeface="고도 M"/>
                <a:ea typeface="고도 M"/>
                <a:cs typeface="고도 M"/>
                <a:sym typeface="고도 M"/>
              </a:defRPr>
            </a:pPr>
          </a:p>
          <a:p>
            <a:pPr marL="0" indent="0" defTabSz="403097">
              <a:lnSpc>
                <a:spcPct val="72000"/>
              </a:lnSpc>
              <a:spcBef>
                <a:spcPts val="2800"/>
              </a:spcBef>
              <a:buSzTx/>
              <a:buNone/>
              <a:defRPr sz="2346">
                <a:latin typeface="고도 M"/>
                <a:ea typeface="고도 M"/>
                <a:cs typeface="고도 M"/>
                <a:sym typeface="고도 M"/>
              </a:defRPr>
            </a:pPr>
            <a:r>
              <a:t>Ex) </a:t>
            </a:r>
            <a:r>
              <a:rPr>
                <a:latin typeface="Apple Braille Outline 6 Dot"/>
                <a:ea typeface="Apple Braille Outline 6 Dot"/>
                <a:cs typeface="Apple Braille Outline 6 Dot"/>
                <a:sym typeface="Apple Braille Outline 6 Dot"/>
              </a:rPr>
              <a:t>myArray.push(6); //</a:t>
            </a:r>
            <a:r>
              <a:rPr>
                <a:latin typeface="Apple Braille Outline 6 Dot"/>
                <a:ea typeface="Apple Braille Outline 6 Dot"/>
                <a:cs typeface="Apple Braille Outline 6 Dot"/>
                <a:sym typeface="Apple Braille Outline 6 Dot"/>
              </a:rPr>
              <a:t>마지막에 원소 </a:t>
            </a:r>
            <a:r>
              <a:rPr>
                <a:latin typeface="Apple Braille Outline 6 Dot"/>
                <a:ea typeface="Apple Braille Outline 6 Dot"/>
                <a:cs typeface="Apple Braille Outline 6 Dot"/>
                <a:sym typeface="Apple Braille Outline 6 Dot"/>
              </a:rPr>
              <a:t>6</a:t>
            </a:r>
            <a:r>
              <a:rPr>
                <a:latin typeface="Apple Braille Outline 6 Dot"/>
                <a:ea typeface="Apple Braille Outline 6 Dot"/>
                <a:cs typeface="Apple Braille Outline 6 Dot"/>
                <a:sym typeface="Apple Braille Outline 6 Dot"/>
              </a:rPr>
              <a:t>을 추가</a:t>
            </a:r>
            <a:endParaRPr>
              <a:latin typeface="Apple Braille Outline 6 Dot"/>
              <a:ea typeface="Apple Braille Outline 6 Dot"/>
              <a:cs typeface="Apple Braille Outline 6 Dot"/>
              <a:sym typeface="Apple Braille Outline 6 Dot"/>
            </a:endParaRPr>
          </a:p>
          <a:p>
            <a:pPr marL="0" indent="0" defTabSz="403097">
              <a:lnSpc>
                <a:spcPct val="72000"/>
              </a:lnSpc>
              <a:spcBef>
                <a:spcPts val="2800"/>
              </a:spcBef>
              <a:buSzTx/>
              <a:buNone/>
              <a:defRPr sz="2346">
                <a:latin typeface="고도 M"/>
                <a:ea typeface="고도 M"/>
                <a:cs typeface="고도 M"/>
                <a:sym typeface="고도 M"/>
              </a:defRPr>
            </a:pPr>
          </a:p>
          <a:p>
            <a:pPr marL="214518" indent="-214518" defTabSz="403097">
              <a:lnSpc>
                <a:spcPct val="72000"/>
              </a:lnSpc>
              <a:spcBef>
                <a:spcPts val="2800"/>
              </a:spcBef>
              <a:buChar char="-"/>
              <a:defRPr sz="2346">
                <a:latin typeface="고도 M"/>
                <a:ea typeface="고도 M"/>
                <a:cs typeface="고도 M"/>
                <a:sym typeface="고도 M"/>
              </a:defRPr>
            </a:pPr>
            <a:r>
              <a:t>배열 인덱스를 이용해 값을 추가</a:t>
            </a:r>
          </a:p>
          <a:p>
            <a:pPr marL="214518" indent="-214518" defTabSz="403097">
              <a:lnSpc>
                <a:spcPct val="72000"/>
              </a:lnSpc>
              <a:spcBef>
                <a:spcPts val="2800"/>
              </a:spcBef>
              <a:buChar char="-"/>
              <a:defRPr sz="2346">
                <a:latin typeface="고도 M"/>
                <a:ea typeface="고도 M"/>
                <a:cs typeface="고도 M"/>
                <a:sym typeface="고도 M"/>
              </a:defRPr>
            </a:pPr>
          </a:p>
          <a:p>
            <a:pPr marL="0" indent="0" defTabSz="403097">
              <a:lnSpc>
                <a:spcPct val="72000"/>
              </a:lnSpc>
              <a:spcBef>
                <a:spcPts val="2800"/>
              </a:spcBef>
              <a:buSzTx/>
              <a:buNone/>
              <a:defRPr sz="2346">
                <a:latin typeface="고도 M"/>
                <a:ea typeface="고도 M"/>
                <a:cs typeface="고도 M"/>
                <a:sym typeface="고도 M"/>
              </a:defRPr>
            </a:pPr>
            <a:r>
              <a:t>Ex) </a:t>
            </a:r>
            <a:r>
              <a:rPr>
                <a:latin typeface="Apple Braille Outline 6 Dot"/>
                <a:ea typeface="Apple Braille Outline 6 Dot"/>
                <a:cs typeface="Apple Braille Outline 6 Dot"/>
                <a:sym typeface="Apple Braille Outline 6 Dot"/>
              </a:rPr>
              <a:t>myArray[myArray.length] = 6; //</a:t>
            </a:r>
            <a:r>
              <a:rPr>
                <a:latin typeface="Apple Braille Outline 6 Dot"/>
                <a:ea typeface="Apple Braille Outline 6 Dot"/>
                <a:cs typeface="Apple Braille Outline 6 Dot"/>
                <a:sym typeface="Apple Braille Outline 6 Dot"/>
              </a:rPr>
              <a:t>마지막에 원소 </a:t>
            </a:r>
            <a:r>
              <a:rPr>
                <a:latin typeface="Apple Braille Outline 6 Dot"/>
                <a:ea typeface="Apple Braille Outline 6 Dot"/>
                <a:cs typeface="Apple Braille Outline 6 Dot"/>
                <a:sym typeface="Apple Braille Outline 6 Dot"/>
              </a:rPr>
              <a:t>6</a:t>
            </a:r>
            <a:r>
              <a:rPr>
                <a:latin typeface="Apple Braille Outline 6 Dot"/>
                <a:ea typeface="Apple Braille Outline 6 Dot"/>
                <a:cs typeface="Apple Braille Outline 6 Dot"/>
                <a:sym typeface="Apple Braille Outline 6 Dot"/>
              </a:rPr>
              <a:t>을 추가</a:t>
            </a:r>
            <a:endParaRPr>
              <a:latin typeface="Apple Braille Outline 6 Dot"/>
              <a:ea typeface="Apple Braille Outline 6 Dot"/>
              <a:cs typeface="Apple Braille Outline 6 Dot"/>
              <a:sym typeface="Apple Braille Outline 6 Dot"/>
            </a:endParaRPr>
          </a:p>
          <a:p>
            <a:pPr marL="0" indent="0" defTabSz="403097">
              <a:lnSpc>
                <a:spcPct val="72000"/>
              </a:lnSpc>
              <a:spcBef>
                <a:spcPts val="2800"/>
              </a:spcBef>
              <a:buSzTx/>
              <a:buNone/>
              <a:defRPr sz="2346">
                <a:latin typeface="고도 M"/>
                <a:ea typeface="고도 M"/>
                <a:cs typeface="고도 M"/>
                <a:sym typeface="고도 M"/>
              </a:defRPr>
            </a:pPr>
          </a:p>
          <a:p>
            <a:pPr marL="0" indent="0" defTabSz="403097">
              <a:lnSpc>
                <a:spcPct val="72000"/>
              </a:lnSpc>
              <a:spcBef>
                <a:spcPts val="2800"/>
              </a:spcBef>
              <a:buSzTx/>
              <a:buNone/>
              <a:defRPr sz="2346">
                <a:latin typeface="고도 M"/>
                <a:ea typeface="고도 M"/>
                <a:cs typeface="고도 M"/>
                <a:sym typeface="고도 M"/>
              </a:defRPr>
            </a:pPr>
            <a:r>
              <a:t>단</a:t>
            </a:r>
            <a:r>
              <a:t>, </a:t>
            </a:r>
            <a:r>
              <a:t>배열의 길이에서 건너뛰어 인덱스를 사용하여 값을 입력하면</a:t>
            </a:r>
          </a:p>
          <a:p>
            <a:pPr marL="0" indent="0" defTabSz="403097">
              <a:lnSpc>
                <a:spcPct val="72000"/>
              </a:lnSpc>
              <a:spcBef>
                <a:spcPts val="2800"/>
              </a:spcBef>
              <a:buSzTx/>
              <a:buNone/>
              <a:defRPr sz="2346">
                <a:latin typeface="고도 M"/>
                <a:ea typeface="고도 M"/>
                <a:cs typeface="고도 M"/>
                <a:sym typeface="고도 M"/>
              </a:defRPr>
            </a:pPr>
            <a:r>
              <a:t>사잇값들은 </a:t>
            </a:r>
            <a:r>
              <a:t>undefined</a:t>
            </a:r>
            <a:r>
              <a:t>가 삽입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고도 M"/>
                <a:ea typeface="고도 M"/>
                <a:cs typeface="고도 M"/>
                <a:sym typeface="고도 M"/>
              </a:defRPr>
            </a:pPr>
            <a:r>
              <a:t>배열 </a:t>
            </a:r>
            <a:r>
              <a:t>– </a:t>
            </a:r>
            <a:r>
              <a:t>배열 요소 삭제하기</a:t>
            </a:r>
          </a:p>
        </p:txBody>
      </p:sp>
      <p:sp>
        <p:nvSpPr>
          <p:cNvPr id="242" name="내용 개체 틀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2270" indent="-382270" defTabSz="502412">
              <a:lnSpc>
                <a:spcPct val="81000"/>
              </a:lnSpc>
              <a:spcBef>
                <a:spcPts val="3600"/>
              </a:spcBef>
              <a:buChar char="-"/>
              <a:defRPr sz="2752">
                <a:latin typeface="고도 M"/>
                <a:ea typeface="고도 M"/>
                <a:cs typeface="고도 M"/>
                <a:sym typeface="고도 M"/>
              </a:defRPr>
            </a:pPr>
            <a:r>
              <a:t>Delete</a:t>
            </a:r>
            <a:r>
              <a:t> </a:t>
            </a:r>
            <a:r>
              <a:t>:</a:t>
            </a:r>
            <a:r>
              <a:t> 특정 위치의 배열 요소를 삭제</a:t>
            </a:r>
            <a:r>
              <a:t> (</a:t>
            </a:r>
            <a:r>
              <a:t>단</a:t>
            </a:r>
            <a:r>
              <a:t>, </a:t>
            </a:r>
            <a:r>
              <a:t>길이는 변하지 않음</a:t>
            </a:r>
            <a:r>
              <a:t>)</a:t>
            </a:r>
          </a:p>
          <a:p>
            <a:pPr marL="0" indent="0" defTabSz="502412">
              <a:lnSpc>
                <a:spcPct val="81000"/>
              </a:lnSpc>
              <a:spcBef>
                <a:spcPts val="3600"/>
              </a:spcBef>
              <a:buSzTx/>
              <a:buNone/>
              <a:defRPr sz="2752">
                <a:latin typeface="고도 M"/>
                <a:ea typeface="고도 M"/>
                <a:cs typeface="고도 M"/>
                <a:sym typeface="고도 M"/>
              </a:defRPr>
            </a:pPr>
            <a:r>
              <a:t>Ex) </a:t>
            </a:r>
            <a:r>
              <a:rPr>
                <a:latin typeface="Apple Braille Outline 6 Dot"/>
                <a:ea typeface="Apple Braille Outline 6 Dot"/>
                <a:cs typeface="Apple Braille Outline 6 Dot"/>
                <a:sym typeface="Apple Braille Outline 6 Dot"/>
              </a:rPr>
              <a:t>delete myArray[2]; // </a:t>
            </a:r>
            <a:r>
              <a:rPr>
                <a:latin typeface="Apple Braille Outline 6 Dot"/>
                <a:ea typeface="Apple Braille Outline 6 Dot"/>
                <a:cs typeface="Apple Braille Outline 6 Dot"/>
                <a:sym typeface="Apple Braille Outline 6 Dot"/>
              </a:rPr>
              <a:t>세번째 요소를 지우고 </a:t>
            </a:r>
            <a:r>
              <a:rPr>
                <a:latin typeface="Apple Braille Outline 6 Dot"/>
                <a:ea typeface="Apple Braille Outline 6 Dot"/>
                <a:cs typeface="Apple Braille Outline 6 Dot"/>
                <a:sym typeface="Apple Braille Outline 6 Dot"/>
              </a:rPr>
              <a:t>undefined</a:t>
            </a:r>
            <a:r>
              <a:rPr>
                <a:latin typeface="Apple Braille Outline 6 Dot"/>
                <a:ea typeface="Apple Braille Outline 6 Dot"/>
                <a:cs typeface="Apple Braille Outline 6 Dot"/>
                <a:sym typeface="Apple Braille Outline 6 Dot"/>
              </a:rPr>
              <a:t>가 됨</a:t>
            </a:r>
          </a:p>
          <a:p>
            <a:pPr marL="0" indent="0" defTabSz="502412">
              <a:lnSpc>
                <a:spcPct val="81000"/>
              </a:lnSpc>
              <a:spcBef>
                <a:spcPts val="3600"/>
              </a:spcBef>
              <a:buSzTx/>
              <a:buNone/>
              <a:defRPr sz="2752">
                <a:latin typeface="고도 M"/>
                <a:ea typeface="고도 M"/>
                <a:cs typeface="고도 M"/>
                <a:sym typeface="고도 M"/>
              </a:defRPr>
            </a:pPr>
          </a:p>
          <a:p>
            <a:pPr marL="382270" indent="-382270" defTabSz="502412">
              <a:lnSpc>
                <a:spcPct val="81000"/>
              </a:lnSpc>
              <a:spcBef>
                <a:spcPts val="3600"/>
              </a:spcBef>
              <a:buChar char="-"/>
              <a:defRPr sz="2752">
                <a:latin typeface="고도 M"/>
                <a:ea typeface="고도 M"/>
                <a:cs typeface="고도 M"/>
                <a:sym typeface="고도 M"/>
              </a:defRPr>
            </a:pPr>
            <a:r>
              <a:t>Splice : a</a:t>
            </a:r>
            <a:r>
              <a:t>번째 자리부터 </a:t>
            </a:r>
            <a:r>
              <a:t>b</a:t>
            </a:r>
            <a:r>
              <a:t>개를 지우고</a:t>
            </a:r>
            <a:r>
              <a:t>, </a:t>
            </a:r>
            <a:r>
              <a:t>지워진 값을 반환</a:t>
            </a:r>
          </a:p>
          <a:p>
            <a:pPr marL="382270" indent="-382270" defTabSz="502412">
              <a:lnSpc>
                <a:spcPct val="81000"/>
              </a:lnSpc>
              <a:spcBef>
                <a:spcPts val="3600"/>
              </a:spcBef>
              <a:buChar char="-"/>
              <a:defRPr sz="2752">
                <a:latin typeface="고도 M"/>
                <a:ea typeface="고도 M"/>
                <a:cs typeface="고도 M"/>
                <a:sym typeface="고도 M"/>
              </a:defRPr>
            </a:pPr>
            <a:r>
              <a:t>&gt; </a:t>
            </a:r>
            <a:r>
              <a:rPr>
                <a:latin typeface="Apple Braille Outline 6 Dot"/>
                <a:ea typeface="Apple Braille Outline 6 Dot"/>
                <a:cs typeface="Apple Braille Outline 6 Dot"/>
                <a:sym typeface="Apple Braille Outline 6 Dot"/>
              </a:rPr>
              <a:t>var value = myArray.splice(a, b);</a:t>
            </a:r>
            <a:endParaRPr sz="2924">
              <a:latin typeface="Apple Braille Outline 6 Dot"/>
              <a:ea typeface="Apple Braille Outline 6 Dot"/>
              <a:cs typeface="Apple Braille Outline 6 Dot"/>
              <a:sym typeface="Apple Braille Outline 6 Dot"/>
            </a:endParaRPr>
          </a:p>
          <a:p>
            <a:pPr marL="0" indent="0" defTabSz="502412">
              <a:lnSpc>
                <a:spcPct val="81000"/>
              </a:lnSpc>
              <a:spcBef>
                <a:spcPts val="3600"/>
              </a:spcBef>
              <a:buSzTx/>
              <a:buNone/>
              <a:defRPr sz="2752">
                <a:latin typeface="고도 M"/>
                <a:ea typeface="고도 M"/>
                <a:cs typeface="고도 M"/>
                <a:sym typeface="고도 M"/>
              </a:defRPr>
            </a:pPr>
          </a:p>
          <a:p>
            <a:pPr marL="0" indent="0" defTabSz="502412">
              <a:lnSpc>
                <a:spcPct val="81000"/>
              </a:lnSpc>
              <a:spcBef>
                <a:spcPts val="3600"/>
              </a:spcBef>
              <a:buSzTx/>
              <a:buNone/>
              <a:defRPr sz="2752">
                <a:latin typeface="고도 M"/>
                <a:ea typeface="고도 M"/>
                <a:cs typeface="고도 M"/>
                <a:sym typeface="고도 M"/>
              </a:defRPr>
            </a:pPr>
            <a:r>
              <a:t>Ex) </a:t>
            </a:r>
            <a:r>
              <a:rPr>
                <a:latin typeface="Apple Braille Outline 6 Dot"/>
                <a:ea typeface="Apple Braille Outline 6 Dot"/>
                <a:cs typeface="Apple Braille Outline 6 Dot"/>
                <a:sym typeface="Apple Braille Outline 6 Dot"/>
              </a:rPr>
              <a:t>var value = myArray.splice(2, 1); </a:t>
            </a:r>
            <a:endParaRPr>
              <a:latin typeface="Apple Braille Outline 6 Dot"/>
              <a:ea typeface="Apple Braille Outline 6 Dot"/>
              <a:cs typeface="Apple Braille Outline 6 Dot"/>
              <a:sym typeface="Apple Braille Outline 6 Dot"/>
            </a:endParaRPr>
          </a:p>
          <a:p>
            <a:pPr marL="0" indent="0" defTabSz="502412">
              <a:lnSpc>
                <a:spcPct val="81000"/>
              </a:lnSpc>
              <a:spcBef>
                <a:spcPts val="3600"/>
              </a:spcBef>
              <a:buSzTx/>
              <a:buNone/>
              <a:defRPr sz="2752">
                <a:latin typeface="고도 M"/>
                <a:ea typeface="고도 M"/>
                <a:cs typeface="고도 M"/>
                <a:sym typeface="고도 M"/>
              </a:defRPr>
            </a:pPr>
            <a:r>
              <a:t>// </a:t>
            </a:r>
            <a:r>
              <a:t>세번째 자리부터 한 개를 지우고 지워진 값을 반환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고도 M"/>
                <a:ea typeface="고도 M"/>
                <a:cs typeface="고도 M"/>
                <a:sym typeface="고도 M"/>
              </a:defRPr>
            </a:pPr>
            <a:r>
              <a:t>배열 </a:t>
            </a:r>
            <a:r>
              <a:t>– </a:t>
            </a:r>
            <a:r>
              <a:t>배열 요소 삭제하기</a:t>
            </a:r>
          </a:p>
        </p:txBody>
      </p:sp>
      <p:sp>
        <p:nvSpPr>
          <p:cNvPr id="245" name="내용 개체 틀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1159" indent="-391159" defTabSz="514095">
              <a:spcBef>
                <a:spcPts val="3600"/>
              </a:spcBef>
              <a:buChar char="-"/>
              <a:defRPr sz="2816">
                <a:latin typeface="고도 M"/>
                <a:ea typeface="고도 M"/>
                <a:cs typeface="고도 M"/>
                <a:sym typeface="고도 M"/>
              </a:defRPr>
            </a:pPr>
            <a:r>
              <a:t>Pop</a:t>
            </a:r>
            <a:r>
              <a:t> </a:t>
            </a:r>
            <a:r>
              <a:t>:</a:t>
            </a:r>
            <a:r>
              <a:t> 배열의 마지막 요소를 제거하고</a:t>
            </a:r>
            <a:r>
              <a:t>, </a:t>
            </a:r>
            <a:r>
              <a:t>제거된 요소를 반환</a:t>
            </a:r>
          </a:p>
          <a:p>
            <a:pPr marL="391159" indent="-391159" defTabSz="514095">
              <a:spcBef>
                <a:spcPts val="3600"/>
              </a:spcBef>
              <a:buChar char="-"/>
              <a:defRPr sz="2816">
                <a:latin typeface="고도 M"/>
                <a:ea typeface="고도 M"/>
                <a:cs typeface="고도 M"/>
                <a:sym typeface="고도 M"/>
              </a:defRPr>
            </a:pPr>
          </a:p>
          <a:p>
            <a:pPr marL="0" indent="0" defTabSz="514095">
              <a:spcBef>
                <a:spcPts val="3600"/>
              </a:spcBef>
              <a:buSzTx/>
              <a:buNone/>
              <a:defRPr sz="2816">
                <a:latin typeface="고도 M"/>
                <a:ea typeface="고도 M"/>
                <a:cs typeface="고도 M"/>
                <a:sym typeface="고도 M"/>
              </a:defRPr>
            </a:pPr>
            <a:r>
              <a:t>Ex) </a:t>
            </a:r>
            <a:r>
              <a:rPr>
                <a:latin typeface="Apple Braille Outline 6 Dot"/>
                <a:ea typeface="Apple Braille Outline 6 Dot"/>
                <a:cs typeface="Apple Braille Outline 6 Dot"/>
                <a:sym typeface="Apple Braille Outline 6 Dot"/>
              </a:rPr>
              <a:t>var value = myArray.pop(); // </a:t>
            </a:r>
            <a:r>
              <a:rPr>
                <a:latin typeface="Apple Braille Outline 6 Dot"/>
                <a:ea typeface="Apple Braille Outline 6 Dot"/>
                <a:cs typeface="Apple Braille Outline 6 Dot"/>
                <a:sym typeface="Apple Braille Outline 6 Dot"/>
              </a:rPr>
              <a:t>마지막 요소를 제거 및 반환</a:t>
            </a:r>
            <a:endParaRPr>
              <a:latin typeface="Apple Braille Outline 6 Dot"/>
              <a:ea typeface="Apple Braille Outline 6 Dot"/>
              <a:cs typeface="Apple Braille Outline 6 Dot"/>
              <a:sym typeface="Apple Braille Outline 6 Dot"/>
            </a:endParaRPr>
          </a:p>
          <a:p>
            <a:pPr marL="0" indent="0" defTabSz="514095">
              <a:spcBef>
                <a:spcPts val="3600"/>
              </a:spcBef>
              <a:buSzTx/>
              <a:buNone/>
              <a:defRPr sz="2816">
                <a:latin typeface="고도 M"/>
                <a:ea typeface="고도 M"/>
                <a:cs typeface="고도 M"/>
                <a:sym typeface="고도 M"/>
              </a:defRPr>
            </a:pPr>
          </a:p>
          <a:p>
            <a:pPr marL="391159" indent="-391159" defTabSz="514095">
              <a:spcBef>
                <a:spcPts val="3600"/>
              </a:spcBef>
              <a:buChar char="-"/>
              <a:defRPr sz="2816">
                <a:latin typeface="고도 M"/>
                <a:ea typeface="고도 M"/>
                <a:cs typeface="고도 M"/>
                <a:sym typeface="고도 M"/>
              </a:defRPr>
            </a:pPr>
            <a:r>
              <a:t>Shift : </a:t>
            </a:r>
            <a:r>
              <a:t>배열의 첫번째 요소를 제거하고</a:t>
            </a:r>
            <a:r>
              <a:t>, </a:t>
            </a:r>
            <a:r>
              <a:t>제거된 요소를 반환</a:t>
            </a:r>
          </a:p>
          <a:p>
            <a:pPr marL="391159" indent="-391159" defTabSz="514095">
              <a:spcBef>
                <a:spcPts val="3600"/>
              </a:spcBef>
              <a:buChar char="-"/>
              <a:defRPr sz="2816">
                <a:latin typeface="고도 M"/>
                <a:ea typeface="고도 M"/>
                <a:cs typeface="고도 M"/>
                <a:sym typeface="고도 M"/>
              </a:defRPr>
            </a:pPr>
          </a:p>
          <a:p>
            <a:pPr marL="0" indent="0" defTabSz="514095">
              <a:spcBef>
                <a:spcPts val="3600"/>
              </a:spcBef>
              <a:buSzTx/>
              <a:buNone/>
              <a:defRPr sz="2816">
                <a:latin typeface="고도 M"/>
                <a:ea typeface="고도 M"/>
                <a:cs typeface="고도 M"/>
                <a:sym typeface="고도 M"/>
              </a:defRPr>
            </a:pPr>
            <a:r>
              <a:t>Ex) </a:t>
            </a:r>
            <a:r>
              <a:rPr>
                <a:latin typeface="Apple Braille Outline 6 Dot"/>
                <a:ea typeface="Apple Braille Outline 6 Dot"/>
                <a:cs typeface="Apple Braille Outline 6 Dot"/>
                <a:sym typeface="Apple Braille Outline 6 Dot"/>
              </a:rPr>
              <a:t>var value = myArray.shift(); // </a:t>
            </a:r>
            <a:r>
              <a:rPr>
                <a:latin typeface="Apple Braille Outline 6 Dot"/>
                <a:ea typeface="Apple Braille Outline 6 Dot"/>
                <a:cs typeface="Apple Braille Outline 6 Dot"/>
                <a:sym typeface="Apple Braille Outline 6 Dot"/>
              </a:rPr>
              <a:t>첫번째 요소를 제거 및 반환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고도 M"/>
                <a:ea typeface="고도 M"/>
                <a:cs typeface="고도 M"/>
                <a:sym typeface="고도 M"/>
              </a:defRPr>
            </a:pPr>
            <a:r>
              <a:t>배열 </a:t>
            </a:r>
            <a:r>
              <a:t>– </a:t>
            </a:r>
            <a:r>
              <a:t>배열 연결</a:t>
            </a:r>
          </a:p>
        </p:txBody>
      </p:sp>
      <p:sp>
        <p:nvSpPr>
          <p:cNvPr id="248" name="내용 개체 틀 2"/>
          <p:cNvSpPr txBox="1"/>
          <p:nvPr>
            <p:ph type="body" idx="1"/>
          </p:nvPr>
        </p:nvSpPr>
        <p:spPr>
          <a:xfrm>
            <a:off x="952500" y="2273300"/>
            <a:ext cx="11099800" cy="6286500"/>
          </a:xfrm>
          <a:prstGeom prst="rect">
            <a:avLst/>
          </a:prstGeom>
        </p:spPr>
        <p:txBody>
          <a:bodyPr/>
          <a:lstStyle/>
          <a:p>
            <a:pPr>
              <a:buChar char="-"/>
              <a:defRPr>
                <a:latin typeface="고도 M"/>
                <a:ea typeface="고도 M"/>
                <a:cs typeface="고도 M"/>
                <a:sym typeface="고도 M"/>
              </a:defRPr>
            </a:pPr>
          </a:p>
          <a:p>
            <a:pPr>
              <a:buChar char="-"/>
              <a:defRPr>
                <a:latin typeface="고도 M"/>
                <a:ea typeface="고도 M"/>
                <a:cs typeface="고도 M"/>
                <a:sym typeface="고도 M"/>
              </a:defRPr>
            </a:pPr>
            <a:r>
              <a:t>Concat : </a:t>
            </a:r>
            <a:r>
              <a:t>두 배열을 연결</a:t>
            </a:r>
          </a:p>
          <a:p>
            <a:pPr>
              <a:buChar char="-"/>
              <a:defRPr>
                <a:latin typeface="고도 M"/>
                <a:ea typeface="고도 M"/>
                <a:cs typeface="고도 M"/>
                <a:sym typeface="고도 M"/>
              </a:defRPr>
            </a:pPr>
          </a:p>
          <a:p>
            <a:pPr marL="0" indent="0">
              <a:buSzTx/>
              <a:buNone/>
              <a:defRPr>
                <a:latin typeface="고도 M"/>
                <a:ea typeface="고도 M"/>
                <a:cs typeface="고도 M"/>
                <a:sym typeface="고도 M"/>
              </a:defRPr>
            </a:pPr>
            <a:r>
              <a:t>Ex) </a:t>
            </a:r>
            <a:r>
              <a:rPr>
                <a:latin typeface="Apple Braille Outline 6 Dot"/>
                <a:ea typeface="Apple Braille Outline 6 Dot"/>
                <a:cs typeface="Apple Braille Outline 6 Dot"/>
                <a:sym typeface="Apple Braille Outline 6 Dot"/>
              </a:rPr>
              <a:t>var myArray2 = myArray0.concat(myArray1);</a:t>
            </a:r>
            <a:endParaRPr>
              <a:latin typeface="Apple Braille Outline 6 Dot"/>
              <a:ea typeface="Apple Braille Outline 6 Dot"/>
              <a:cs typeface="Apple Braille Outline 6 Dot"/>
              <a:sym typeface="Apple Braille Outline 6 Dot"/>
            </a:endParaRPr>
          </a:p>
          <a:p>
            <a:pPr marL="0" indent="0">
              <a:buSzTx/>
              <a:buNone/>
              <a:defRPr>
                <a:latin typeface="고도 M"/>
                <a:ea typeface="고도 M"/>
                <a:cs typeface="고도 M"/>
                <a:sym typeface="고도 M"/>
              </a:defRPr>
            </a:pPr>
            <a:r>
              <a:t>// myArray0</a:t>
            </a:r>
            <a:r>
              <a:t>의 원소에</a:t>
            </a:r>
            <a:r>
              <a:t>, myArray1</a:t>
            </a:r>
            <a:r>
              <a:t>의 원소를 연결하고</a:t>
            </a:r>
            <a:r>
              <a:t> </a:t>
            </a:r>
            <a:r>
              <a:t>이를</a:t>
            </a:r>
            <a:br/>
            <a:r>
              <a:t>myArray2</a:t>
            </a:r>
            <a:r>
              <a:t>에 대입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고도 M"/>
                <a:ea typeface="고도 M"/>
                <a:cs typeface="고도 M"/>
                <a:sym typeface="고도 M"/>
              </a:defRPr>
            </a:pPr>
            <a:r>
              <a:t>배열 </a:t>
            </a:r>
            <a:r>
              <a:t>– </a:t>
            </a:r>
            <a:r>
              <a:t>이외 메소드</a:t>
            </a:r>
          </a:p>
        </p:txBody>
      </p:sp>
      <p:pic>
        <p:nvPicPr>
          <p:cNvPr id="251" name="그림 6" descr="그림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659" y="3022600"/>
            <a:ext cx="5850522" cy="478536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" name="그림 7" descr="그림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15229" y="3195320"/>
            <a:ext cx="5850522" cy="46126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제목"/>
          <p:cNvSpPr txBox="1"/>
          <p:nvPr>
            <p:ph type="title"/>
          </p:nvPr>
        </p:nvSpPr>
        <p:spPr>
          <a:xfrm>
            <a:off x="1270000" y="4042568"/>
            <a:ext cx="10464800" cy="1668464"/>
          </a:xfrm>
          <a:prstGeom prst="rect">
            <a:avLst/>
          </a:prstGeom>
        </p:spPr>
        <p:txBody>
          <a:bodyPr/>
          <a:lstStyle>
            <a:lvl1pPr>
              <a:defRPr sz="100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조건문 / 객체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조건문"/>
          <p:cNvSpPr txBox="1"/>
          <p:nvPr>
            <p:ph type="title"/>
          </p:nvPr>
        </p:nvSpPr>
        <p:spPr>
          <a:xfrm>
            <a:off x="469900" y="282227"/>
            <a:ext cx="3520579" cy="1533873"/>
          </a:xfrm>
          <a:prstGeom prst="rect">
            <a:avLst/>
          </a:prstGeom>
        </p:spPr>
        <p:txBody>
          <a:bodyPr/>
          <a:lstStyle>
            <a:lvl1pPr>
              <a:defRPr spc="12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조건문</a:t>
            </a:r>
          </a:p>
        </p:txBody>
      </p:sp>
      <p:sp>
        <p:nvSpPr>
          <p:cNvPr id="257" name="주어진 조건식에 따라…"/>
          <p:cNvSpPr txBox="1"/>
          <p:nvPr>
            <p:ph type="body" sz="quarter" idx="1"/>
          </p:nvPr>
        </p:nvSpPr>
        <p:spPr>
          <a:xfrm>
            <a:off x="736600" y="2235200"/>
            <a:ext cx="5982246" cy="1130300"/>
          </a:xfrm>
          <a:prstGeom prst="rect">
            <a:avLst/>
          </a:prstGeom>
        </p:spPr>
        <p:txBody>
          <a:bodyPr/>
          <a:lstStyle/>
          <a:p>
            <a:pPr algn="l">
              <a:defRPr sz="28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pPr>
            <a:r>
              <a:t>주어진 조건식에 따라</a:t>
            </a:r>
          </a:p>
          <a:p>
            <a:pPr algn="l">
              <a:defRPr sz="28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pPr>
            <a:r>
              <a:t>코드 블럭의 실행을 결정</a:t>
            </a:r>
          </a:p>
        </p:txBody>
      </p:sp>
      <p:grpSp>
        <p:nvGrpSpPr>
          <p:cNvPr id="260" name="길이 있나요?"/>
          <p:cNvGrpSpPr/>
          <p:nvPr/>
        </p:nvGrpSpPr>
        <p:grpSpPr>
          <a:xfrm>
            <a:off x="2016100" y="5345955"/>
            <a:ext cx="2190800" cy="1130301"/>
            <a:chOff x="0" y="0"/>
            <a:chExt cx="2190799" cy="1130300"/>
          </a:xfrm>
        </p:grpSpPr>
        <p:sp>
          <p:nvSpPr>
            <p:cNvPr id="259" name="길이 있나요?"/>
            <p:cNvSpPr/>
            <p:nvPr/>
          </p:nvSpPr>
          <p:spPr>
            <a:xfrm>
              <a:off x="50800" y="50800"/>
              <a:ext cx="2089200" cy="1028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latin typeface="Apple SD 산돌고딕 Neo 볼드체"/>
                  <a:ea typeface="Apple SD 산돌고딕 Neo 볼드체"/>
                  <a:cs typeface="Apple SD 산돌고딕 Neo 볼드체"/>
                  <a:sym typeface="Apple SD 산돌고딕 Neo 볼드체"/>
                </a:defRPr>
              </a:lvl1pPr>
            </a:lstStyle>
            <a:p>
              <a:pPr/>
              <a:r>
                <a:t>길이 있나요?</a:t>
              </a:r>
            </a:p>
          </p:txBody>
        </p:sp>
        <p:pic>
          <p:nvPicPr>
            <p:cNvPr id="258" name="길이 있나요? 길이 있나요?" descr="길이 있나요? 길이 있나요?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190800" cy="1130300"/>
            </a:xfrm>
            <a:prstGeom prst="rect">
              <a:avLst/>
            </a:prstGeom>
            <a:effectLst/>
          </p:spPr>
        </p:pic>
      </p:grpSp>
      <p:grpSp>
        <p:nvGrpSpPr>
          <p:cNvPr id="263" name="방문 했었나요?"/>
          <p:cNvGrpSpPr/>
          <p:nvPr/>
        </p:nvGrpSpPr>
        <p:grpSpPr>
          <a:xfrm>
            <a:off x="5318100" y="4469655"/>
            <a:ext cx="2190800" cy="1130301"/>
            <a:chOff x="0" y="0"/>
            <a:chExt cx="2190799" cy="1130300"/>
          </a:xfrm>
        </p:grpSpPr>
        <p:sp>
          <p:nvSpPr>
            <p:cNvPr id="262" name="방문 했었나요?"/>
            <p:cNvSpPr/>
            <p:nvPr/>
          </p:nvSpPr>
          <p:spPr>
            <a:xfrm>
              <a:off x="50800" y="50800"/>
              <a:ext cx="2089200" cy="1028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300">
                  <a:latin typeface="Apple SD 산돌고딕 Neo 볼드체"/>
                  <a:ea typeface="Apple SD 산돌고딕 Neo 볼드체"/>
                  <a:cs typeface="Apple SD 산돌고딕 Neo 볼드체"/>
                  <a:sym typeface="Apple SD 산돌고딕 Neo 볼드체"/>
                </a:defRPr>
              </a:lvl1pPr>
            </a:lstStyle>
            <a:p>
              <a:pPr/>
              <a:r>
                <a:t>방문 했었나요?</a:t>
              </a:r>
            </a:p>
          </p:txBody>
        </p:sp>
        <p:pic>
          <p:nvPicPr>
            <p:cNvPr id="261" name="방문 했었나요? 방문 했었나요?" descr="방문 했었나요? 방문 했었나요?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190800" cy="1130300"/>
            </a:xfrm>
            <a:prstGeom prst="rect">
              <a:avLst/>
            </a:prstGeom>
            <a:effectLst/>
          </p:spPr>
        </p:pic>
      </p:grpSp>
      <p:grpSp>
        <p:nvGrpSpPr>
          <p:cNvPr id="266" name="false"/>
          <p:cNvGrpSpPr/>
          <p:nvPr/>
        </p:nvGrpSpPr>
        <p:grpSpPr>
          <a:xfrm>
            <a:off x="5318100" y="6222255"/>
            <a:ext cx="2190800" cy="1130301"/>
            <a:chOff x="0" y="0"/>
            <a:chExt cx="2190799" cy="1130300"/>
          </a:xfrm>
        </p:grpSpPr>
        <p:sp>
          <p:nvSpPr>
            <p:cNvPr id="265" name="false"/>
            <p:cNvSpPr/>
            <p:nvPr/>
          </p:nvSpPr>
          <p:spPr>
            <a:xfrm>
              <a:off x="50800" y="50800"/>
              <a:ext cx="2089200" cy="1028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latin typeface="Apple SD 산돌고딕 Neo 볼드체"/>
                  <a:ea typeface="Apple SD 산돌고딕 Neo 볼드체"/>
                  <a:cs typeface="Apple SD 산돌고딕 Neo 볼드체"/>
                  <a:sym typeface="Apple SD 산돌고딕 Neo 볼드체"/>
                </a:defRPr>
              </a:lvl1pPr>
            </a:lstStyle>
            <a:p>
              <a:pPr/>
              <a:r>
                <a:t>false</a:t>
              </a:r>
            </a:p>
          </p:txBody>
        </p:sp>
        <p:pic>
          <p:nvPicPr>
            <p:cNvPr id="264" name="false false" descr="false fals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190800" cy="1130300"/>
            </a:xfrm>
            <a:prstGeom prst="rect">
              <a:avLst/>
            </a:prstGeom>
            <a:effectLst/>
          </p:spPr>
        </p:pic>
      </p:grpSp>
      <p:sp>
        <p:nvSpPr>
          <p:cNvPr id="267" name="Yes"/>
          <p:cNvSpPr txBox="1"/>
          <p:nvPr/>
        </p:nvSpPr>
        <p:spPr>
          <a:xfrm>
            <a:off x="4395852" y="4946649"/>
            <a:ext cx="5056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300">
                <a:solidFill>
                  <a:schemeClr val="accent4"/>
                </a:solidFill>
                <a:latin typeface="필기체"/>
                <a:ea typeface="필기체"/>
                <a:cs typeface="필기체"/>
                <a:sym typeface="필기체"/>
              </a:defRPr>
            </a:lvl1pPr>
          </a:lstStyle>
          <a:p>
            <a:pPr/>
            <a:r>
              <a:t>Yes</a:t>
            </a:r>
          </a:p>
        </p:txBody>
      </p:sp>
      <p:sp>
        <p:nvSpPr>
          <p:cNvPr id="268" name="No"/>
          <p:cNvSpPr txBox="1"/>
          <p:nvPr/>
        </p:nvSpPr>
        <p:spPr>
          <a:xfrm>
            <a:off x="4435217" y="6394449"/>
            <a:ext cx="42693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300">
                <a:solidFill>
                  <a:schemeClr val="accent4"/>
                </a:solidFill>
                <a:latin typeface="필기체"/>
                <a:ea typeface="필기체"/>
                <a:cs typeface="필기체"/>
                <a:sym typeface="필기체"/>
              </a:defRPr>
            </a:lvl1pPr>
          </a:lstStyle>
          <a:p>
            <a:pPr/>
            <a:r>
              <a:t>No</a:t>
            </a:r>
          </a:p>
        </p:txBody>
      </p:sp>
      <p:pic>
        <p:nvPicPr>
          <p:cNvPr id="285" name="연결선" descr="연결선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18165" y="5224530"/>
            <a:ext cx="1250736" cy="1355623"/>
          </a:xfrm>
          <a:prstGeom prst="rect">
            <a:avLst/>
          </a:prstGeom>
        </p:spPr>
      </p:pic>
      <p:grpSp>
        <p:nvGrpSpPr>
          <p:cNvPr id="272" name="false"/>
          <p:cNvGrpSpPr/>
          <p:nvPr/>
        </p:nvGrpSpPr>
        <p:grpSpPr>
          <a:xfrm>
            <a:off x="8797900" y="3637805"/>
            <a:ext cx="2190800" cy="1130301"/>
            <a:chOff x="0" y="0"/>
            <a:chExt cx="2190799" cy="1130300"/>
          </a:xfrm>
        </p:grpSpPr>
        <p:sp>
          <p:nvSpPr>
            <p:cNvPr id="271" name="false"/>
            <p:cNvSpPr/>
            <p:nvPr/>
          </p:nvSpPr>
          <p:spPr>
            <a:xfrm>
              <a:off x="50800" y="50800"/>
              <a:ext cx="2089200" cy="1028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300">
                  <a:latin typeface="Apple SD 산돌고딕 Neo 볼드체"/>
                  <a:ea typeface="Apple SD 산돌고딕 Neo 볼드체"/>
                  <a:cs typeface="Apple SD 산돌고딕 Neo 볼드체"/>
                  <a:sym typeface="Apple SD 산돌고딕 Neo 볼드체"/>
                </a:defRPr>
              </a:lvl1pPr>
            </a:lstStyle>
            <a:p>
              <a:pPr/>
              <a:r>
                <a:t>false</a:t>
              </a:r>
            </a:p>
          </p:txBody>
        </p:sp>
        <p:pic>
          <p:nvPicPr>
            <p:cNvPr id="270" name="false false" descr="false fals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190800" cy="1130300"/>
            </a:xfrm>
            <a:prstGeom prst="rect">
              <a:avLst/>
            </a:prstGeom>
            <a:effectLst/>
          </p:spPr>
        </p:pic>
      </p:grpSp>
      <p:grpSp>
        <p:nvGrpSpPr>
          <p:cNvPr id="275" name="범위에 맞나요?"/>
          <p:cNvGrpSpPr/>
          <p:nvPr/>
        </p:nvGrpSpPr>
        <p:grpSpPr>
          <a:xfrm>
            <a:off x="8797900" y="5301505"/>
            <a:ext cx="2190800" cy="1130301"/>
            <a:chOff x="0" y="0"/>
            <a:chExt cx="2190799" cy="1130300"/>
          </a:xfrm>
        </p:grpSpPr>
        <p:sp>
          <p:nvSpPr>
            <p:cNvPr id="274" name="범위에 맞나요?"/>
            <p:cNvSpPr/>
            <p:nvPr/>
          </p:nvSpPr>
          <p:spPr>
            <a:xfrm>
              <a:off x="50800" y="50800"/>
              <a:ext cx="2089200" cy="1028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300">
                  <a:latin typeface="Apple SD 산돌고딕 Neo 볼드체"/>
                  <a:ea typeface="Apple SD 산돌고딕 Neo 볼드체"/>
                  <a:cs typeface="Apple SD 산돌고딕 Neo 볼드체"/>
                  <a:sym typeface="Apple SD 산돌고딕 Neo 볼드체"/>
                </a:defRPr>
              </a:lvl1pPr>
            </a:lstStyle>
            <a:p>
              <a:pPr/>
              <a:r>
                <a:t>범위에 맞나요?</a:t>
              </a:r>
            </a:p>
          </p:txBody>
        </p:sp>
        <p:pic>
          <p:nvPicPr>
            <p:cNvPr id="273" name="범위에 맞나요? 범위에 맞나요?" descr="범위에 맞나요? 범위에 맞나요?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190800" cy="1130300"/>
            </a:xfrm>
            <a:prstGeom prst="rect">
              <a:avLst/>
            </a:prstGeom>
            <a:effectLst/>
          </p:spPr>
        </p:pic>
      </p:grpSp>
      <p:pic>
        <p:nvPicPr>
          <p:cNvPr id="287" name="연결선" descr="연결선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44308" y="4385691"/>
            <a:ext cx="1404393" cy="1327827"/>
          </a:xfrm>
          <a:prstGeom prst="rect">
            <a:avLst/>
          </a:prstGeom>
        </p:spPr>
      </p:pic>
      <p:sp>
        <p:nvSpPr>
          <p:cNvPr id="277" name="Yes"/>
          <p:cNvSpPr txBox="1"/>
          <p:nvPr/>
        </p:nvSpPr>
        <p:spPr>
          <a:xfrm>
            <a:off x="7710552" y="4146549"/>
            <a:ext cx="5056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300">
                <a:solidFill>
                  <a:schemeClr val="accent4"/>
                </a:solidFill>
                <a:latin typeface="필기체"/>
                <a:ea typeface="필기체"/>
                <a:cs typeface="필기체"/>
                <a:sym typeface="필기체"/>
              </a:defRPr>
            </a:lvl1pPr>
          </a:lstStyle>
          <a:p>
            <a:pPr/>
            <a:r>
              <a:t>Yes</a:t>
            </a:r>
          </a:p>
        </p:txBody>
      </p:sp>
      <p:sp>
        <p:nvSpPr>
          <p:cNvPr id="278" name="No"/>
          <p:cNvSpPr txBox="1"/>
          <p:nvPr/>
        </p:nvSpPr>
        <p:spPr>
          <a:xfrm>
            <a:off x="7749917" y="5492749"/>
            <a:ext cx="42693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300">
                <a:solidFill>
                  <a:schemeClr val="accent4"/>
                </a:solidFill>
                <a:latin typeface="필기체"/>
                <a:ea typeface="필기체"/>
                <a:cs typeface="필기체"/>
                <a:sym typeface="필기체"/>
              </a:defRPr>
            </a:lvl1pPr>
          </a:lstStyle>
          <a:p>
            <a:pPr/>
            <a:r>
              <a:t>No</a:t>
            </a:r>
          </a:p>
        </p:txBody>
      </p:sp>
      <p:pic>
        <p:nvPicPr>
          <p:cNvPr id="279" name="선 선" descr="선 선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5400000">
            <a:off x="9181683" y="6728575"/>
            <a:ext cx="1181491" cy="401378"/>
          </a:xfrm>
          <a:prstGeom prst="rect">
            <a:avLst/>
          </a:prstGeom>
        </p:spPr>
      </p:pic>
      <p:grpSp>
        <p:nvGrpSpPr>
          <p:cNvPr id="283" name="탐색"/>
          <p:cNvGrpSpPr/>
          <p:nvPr/>
        </p:nvGrpSpPr>
        <p:grpSpPr>
          <a:xfrm>
            <a:off x="8797900" y="7460505"/>
            <a:ext cx="2190800" cy="1130301"/>
            <a:chOff x="0" y="0"/>
            <a:chExt cx="2190799" cy="1130300"/>
          </a:xfrm>
        </p:grpSpPr>
        <p:sp>
          <p:nvSpPr>
            <p:cNvPr id="282" name="탐색"/>
            <p:cNvSpPr/>
            <p:nvPr/>
          </p:nvSpPr>
          <p:spPr>
            <a:xfrm>
              <a:off x="50800" y="50800"/>
              <a:ext cx="2089200" cy="1028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latin typeface="Apple SD 산돌고딕 Neo 볼드체"/>
                  <a:ea typeface="Apple SD 산돌고딕 Neo 볼드체"/>
                  <a:cs typeface="Apple SD 산돌고딕 Neo 볼드체"/>
                  <a:sym typeface="Apple SD 산돌고딕 Neo 볼드체"/>
                </a:defRPr>
              </a:lvl1pPr>
            </a:lstStyle>
            <a:p>
              <a:pPr/>
              <a:r>
                <a:t>탐색</a:t>
              </a:r>
            </a:p>
          </p:txBody>
        </p:sp>
        <p:pic>
          <p:nvPicPr>
            <p:cNvPr id="281" name="탐색 탐색" descr="탐색 탐색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190800" cy="1130300"/>
            </a:xfrm>
            <a:prstGeom prst="rect">
              <a:avLst/>
            </a:prstGeom>
            <a:effectLst/>
          </p:spPr>
        </p:pic>
      </p:grpSp>
      <p:sp>
        <p:nvSpPr>
          <p:cNvPr id="284" name="Yes"/>
          <p:cNvSpPr txBox="1"/>
          <p:nvPr/>
        </p:nvSpPr>
        <p:spPr>
          <a:xfrm>
            <a:off x="10009252" y="6590555"/>
            <a:ext cx="5056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300">
                <a:solidFill>
                  <a:schemeClr val="accent4"/>
                </a:solidFill>
                <a:latin typeface="필기체"/>
                <a:ea typeface="필기체"/>
                <a:cs typeface="필기체"/>
                <a:sym typeface="필기체"/>
              </a:defRPr>
            </a:lvl1pPr>
          </a:lstStyle>
          <a:p>
            <a:pPr/>
            <a:r>
              <a:t>Yes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고도 M"/>
                <a:ea typeface="고도 M"/>
                <a:cs typeface="고도 M"/>
                <a:sym typeface="고도 M"/>
              </a:defRPr>
            </a:pPr>
            <a:r>
              <a:t>반복문 </a:t>
            </a:r>
            <a:r>
              <a:t>- for</a:t>
            </a:r>
          </a:p>
        </p:txBody>
      </p:sp>
      <p:sp>
        <p:nvSpPr>
          <p:cNvPr id="138" name="내용 개체 틀 2"/>
          <p:cNvSpPr txBox="1"/>
          <p:nvPr>
            <p:ph type="body" idx="1"/>
          </p:nvPr>
        </p:nvSpPr>
        <p:spPr>
          <a:xfrm>
            <a:off x="824583" y="-175385"/>
            <a:ext cx="11099801" cy="62865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latin typeface="고도 M"/>
                <a:ea typeface="고도 M"/>
                <a:cs typeface="고도 M"/>
                <a:sym typeface="고도 M"/>
              </a:defRPr>
            </a:pPr>
            <a:r>
              <a:t>for</a:t>
            </a:r>
            <a:r>
              <a:t>문 예시</a:t>
            </a:r>
          </a:p>
        </p:txBody>
      </p:sp>
      <p:pic>
        <p:nvPicPr>
          <p:cNvPr id="139" name="그림 8" descr="그림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2627" y="3834865"/>
            <a:ext cx="7639542" cy="39730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조건문: if / else"/>
          <p:cNvSpPr txBox="1"/>
          <p:nvPr>
            <p:ph type="title"/>
          </p:nvPr>
        </p:nvSpPr>
        <p:spPr>
          <a:xfrm>
            <a:off x="469900" y="282227"/>
            <a:ext cx="9622036" cy="1533873"/>
          </a:xfrm>
          <a:prstGeom prst="rect">
            <a:avLst/>
          </a:prstGeom>
        </p:spPr>
        <p:txBody>
          <a:bodyPr/>
          <a:lstStyle>
            <a:lvl1pPr algn="l">
              <a:defRPr spc="12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조건문: if / else</a:t>
            </a:r>
          </a:p>
        </p:txBody>
      </p:sp>
      <p:sp>
        <p:nvSpPr>
          <p:cNvPr id="291" name="주어진 조건식에 따라…"/>
          <p:cNvSpPr txBox="1"/>
          <p:nvPr>
            <p:ph type="body" sz="quarter" idx="1"/>
          </p:nvPr>
        </p:nvSpPr>
        <p:spPr>
          <a:xfrm>
            <a:off x="736600" y="2281808"/>
            <a:ext cx="5982246" cy="1130301"/>
          </a:xfrm>
          <a:prstGeom prst="rect">
            <a:avLst/>
          </a:prstGeom>
        </p:spPr>
        <p:txBody>
          <a:bodyPr/>
          <a:lstStyle/>
          <a:p>
            <a:pPr algn="l">
              <a:defRPr sz="28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pPr>
            <a:r>
              <a:t>주어진 조건식에 따라</a:t>
            </a:r>
          </a:p>
          <a:p>
            <a:pPr algn="l">
              <a:defRPr sz="28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pPr>
            <a:r>
              <a:t>코드 블럭의 실행을 결정</a:t>
            </a:r>
          </a:p>
        </p:txBody>
      </p:sp>
      <p:pic>
        <p:nvPicPr>
          <p:cNvPr id="292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5506" y="3784600"/>
            <a:ext cx="4901166" cy="5005169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if ( 조건식 ) {…"/>
          <p:cNvSpPr txBox="1"/>
          <p:nvPr/>
        </p:nvSpPr>
        <p:spPr>
          <a:xfrm>
            <a:off x="6278371" y="3987799"/>
            <a:ext cx="2815615" cy="3067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100"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pPr>
            <a:r>
              <a:t>if ( 조건식 ) {</a:t>
            </a:r>
          </a:p>
          <a:p>
            <a:pPr lvl="1" indent="0" algn="l">
              <a:defRPr b="0" sz="2100"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pPr>
            <a:r>
              <a:t>    // 내용</a:t>
            </a:r>
          </a:p>
          <a:p>
            <a:pPr lvl="1" indent="0" algn="l">
              <a:defRPr b="0" sz="2100"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pPr>
            <a:r>
              <a:t>}</a:t>
            </a:r>
          </a:p>
          <a:p>
            <a:pPr lvl="1" indent="0" algn="l">
              <a:defRPr b="0" sz="2100"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pPr>
            <a:r>
              <a:t>else if ( 조건식 ) {</a:t>
            </a:r>
          </a:p>
          <a:p>
            <a:pPr lvl="3" indent="0" algn="l">
              <a:defRPr b="0" sz="2100"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pPr>
            <a:r>
              <a:t>    // 내용</a:t>
            </a:r>
          </a:p>
          <a:p>
            <a:pPr lvl="3" indent="0" algn="l">
              <a:defRPr b="0" sz="2100"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pPr>
            <a:r>
              <a:t>}</a:t>
            </a:r>
          </a:p>
          <a:p>
            <a:pPr lvl="3" indent="0" algn="l">
              <a:defRPr b="0" sz="2100"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pPr>
            <a:r>
              <a:t>else {</a:t>
            </a:r>
          </a:p>
          <a:p>
            <a:pPr lvl="4" indent="0" algn="l">
              <a:defRPr b="0" sz="2100"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pPr>
            <a:r>
              <a:t>    // 내용</a:t>
            </a:r>
          </a:p>
          <a:p>
            <a:pPr lvl="4" indent="0" algn="l">
              <a:defRPr b="0" sz="2100"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pPr>
            <a:r>
              <a:t>}</a:t>
            </a:r>
          </a:p>
        </p:txBody>
      </p:sp>
      <p:grpSp>
        <p:nvGrpSpPr>
          <p:cNvPr id="296" name="조건식은 참 / 거짓으로 표현 가능해야 함 !!"/>
          <p:cNvGrpSpPr/>
          <p:nvPr/>
        </p:nvGrpSpPr>
        <p:grpSpPr>
          <a:xfrm>
            <a:off x="6016600" y="7526039"/>
            <a:ext cx="6308875" cy="1223517"/>
            <a:chOff x="0" y="0"/>
            <a:chExt cx="6308873" cy="1223516"/>
          </a:xfrm>
        </p:grpSpPr>
        <p:sp>
          <p:nvSpPr>
            <p:cNvPr id="295" name="조건식은 참 / 거짓으로 표현 가능해야 함 !!"/>
            <p:cNvSpPr/>
            <p:nvPr/>
          </p:nvSpPr>
          <p:spPr>
            <a:xfrm>
              <a:off x="50800" y="50800"/>
              <a:ext cx="6207274" cy="11219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700">
                  <a:latin typeface="Apple SD 산돌고딕 Neo 볼드체"/>
                  <a:ea typeface="Apple SD 산돌고딕 Neo 볼드체"/>
                  <a:cs typeface="Apple SD 산돌고딕 Neo 볼드체"/>
                  <a:sym typeface="Apple SD 산돌고딕 Neo 볼드체"/>
                </a:defRPr>
              </a:pPr>
              <a:r>
                <a:t>조건식은 </a:t>
              </a:r>
              <a:r>
                <a:rPr>
                  <a:solidFill>
                    <a:schemeClr val="accent4"/>
                  </a:solidFill>
                </a:rPr>
                <a:t>참 / 거짓으로 표현 가능</a:t>
              </a:r>
              <a:r>
                <a:t>해야 함 !!</a:t>
              </a:r>
            </a:p>
          </p:txBody>
        </p:sp>
        <p:pic>
          <p:nvPicPr>
            <p:cNvPr id="294" name="조건식은 참 / 거짓으로 표현 가능해야 함 !! 조건식은 참 / 거짓으로 표현 가능해야 함 !!" descr="조건식은 참 / 거짓으로 표현 가능해야 함 !! 조건식은 참 / 거짓으로 표현 가능해야 함 !!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6308874" cy="1223517"/>
            </a:xfrm>
            <a:prstGeom prst="rect">
              <a:avLst/>
            </a:prstGeom>
            <a:effectLst/>
          </p:spPr>
        </p:pic>
      </p:grpSp>
      <p:pic>
        <p:nvPicPr>
          <p:cNvPr id="297" name="직사각형 직사각형" descr="직사각형 직사각형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45200" y="3784599"/>
            <a:ext cx="3153619" cy="3415557"/>
          </a:xfrm>
          <a:prstGeom prst="rect">
            <a:avLst/>
          </a:prstGeom>
        </p:spPr>
      </p:pic>
      <p:grpSp>
        <p:nvGrpSpPr>
          <p:cNvPr id="301" name="else if / else…"/>
          <p:cNvGrpSpPr/>
          <p:nvPr/>
        </p:nvGrpSpPr>
        <p:grpSpPr>
          <a:xfrm>
            <a:off x="9577347" y="3813894"/>
            <a:ext cx="2722951" cy="3415557"/>
            <a:chOff x="0" y="0"/>
            <a:chExt cx="2722950" cy="3415555"/>
          </a:xfrm>
        </p:grpSpPr>
        <p:sp>
          <p:nvSpPr>
            <p:cNvPr id="300" name="else if / else…"/>
            <p:cNvSpPr/>
            <p:nvPr/>
          </p:nvSpPr>
          <p:spPr>
            <a:xfrm>
              <a:off x="50800" y="50800"/>
              <a:ext cx="2621351" cy="33139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pPr>
              <a:r>
                <a:t>else if / else</a:t>
              </a:r>
            </a:p>
            <a:p>
              <a:pPr>
                <a:defRPr sz="26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필수 No, 옵션</a:t>
              </a:r>
            </a:p>
            <a:p>
              <a:pPr>
                <a:defRPr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pPr>
            </a:p>
            <a:p>
              <a:pPr>
                <a:defRPr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pPr>
              <a:r>
                <a:t>else if</a:t>
              </a:r>
            </a:p>
            <a:p>
              <a:pPr>
                <a:defRPr sz="23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여러 번 사용 가능</a:t>
              </a:r>
            </a:p>
          </p:txBody>
        </p:sp>
        <p:pic>
          <p:nvPicPr>
            <p:cNvPr id="299" name="else if / else… else if / else&#10;필수 No, 옵션&#10;&#10;else if&#10;여러 번 사용 가능" descr="else if / else… else if / else필수 No, 옵션else if여러 번 사용 가능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2722951" cy="3415556"/>
            </a:xfrm>
            <a:prstGeom prst="rect">
              <a:avLst/>
            </a:prstGeom>
            <a:effectLst/>
          </p:spPr>
        </p:pic>
      </p:grpSp>
      <p:grpSp>
        <p:nvGrpSpPr>
          <p:cNvPr id="304" name="let x = 2;…"/>
          <p:cNvGrpSpPr/>
          <p:nvPr/>
        </p:nvGrpSpPr>
        <p:grpSpPr>
          <a:xfrm>
            <a:off x="6016600" y="2235200"/>
            <a:ext cx="6308875" cy="1223517"/>
            <a:chOff x="0" y="0"/>
            <a:chExt cx="6308873" cy="1223516"/>
          </a:xfrm>
        </p:grpSpPr>
        <p:sp>
          <p:nvSpPr>
            <p:cNvPr id="303" name="let x = 2;…"/>
            <p:cNvSpPr/>
            <p:nvPr/>
          </p:nvSpPr>
          <p:spPr>
            <a:xfrm>
              <a:off x="50800" y="50800"/>
              <a:ext cx="6207274" cy="11219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pPr>
              <a:r>
                <a:rPr>
                  <a:solidFill>
                    <a:schemeClr val="accent5"/>
                  </a:solidFill>
                </a:rPr>
                <a:t>let</a:t>
              </a:r>
              <a:r>
                <a:t> </a:t>
              </a:r>
              <a:r>
                <a:rPr>
                  <a:solidFill>
                    <a:schemeClr val="accent4"/>
                  </a:solidFill>
                </a:rPr>
                <a:t>x</a:t>
              </a:r>
              <a:r>
                <a:t> = </a:t>
              </a:r>
              <a:r>
                <a:rPr>
                  <a:solidFill>
                    <a:schemeClr val="accent3"/>
                  </a:solidFill>
                </a:rPr>
                <a:t>2</a:t>
              </a:r>
              <a:r>
                <a:t>;</a:t>
              </a:r>
            </a:p>
            <a:p>
              <a:pPr algn="l">
                <a:defRPr b="0" sz="180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pPr>
              <a:r>
                <a:rPr>
                  <a:solidFill>
                    <a:schemeClr val="accent5"/>
                  </a:solidFill>
                </a:rPr>
                <a:t>let</a:t>
              </a:r>
              <a:r>
                <a:t> </a:t>
              </a:r>
              <a:r>
                <a:rPr>
                  <a:solidFill>
                    <a:schemeClr val="accent4"/>
                  </a:solidFill>
                </a:rPr>
                <a:t>result</a:t>
              </a:r>
              <a:r>
                <a:t> = </a:t>
              </a:r>
              <a:r>
                <a:rPr>
                  <a:solidFill>
                    <a:schemeClr val="accent5"/>
                  </a:solidFill>
                </a:rPr>
                <a:t>x</a:t>
              </a:r>
              <a:r>
                <a:t> % </a:t>
              </a:r>
              <a:r>
                <a:rPr>
                  <a:solidFill>
                    <a:schemeClr val="accent3"/>
                  </a:solidFill>
                </a:rPr>
                <a:t>2</a:t>
              </a:r>
              <a:r>
                <a:t> ? “짝수” : “홀수”;</a:t>
              </a:r>
            </a:p>
            <a:p>
              <a:pPr algn="l">
                <a:defRPr b="0" sz="190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pPr>
              <a:r>
                <a:t>console.</a:t>
              </a:r>
              <a:r>
                <a:rPr>
                  <a:solidFill>
                    <a:schemeClr val="accent1"/>
                  </a:solidFill>
                </a:rPr>
                <a:t>log</a:t>
              </a:r>
              <a:r>
                <a:t>(</a:t>
              </a:r>
              <a:r>
                <a:rPr>
                  <a:solidFill>
                    <a:schemeClr val="accent5"/>
                  </a:solidFill>
                </a:rPr>
                <a:t>result</a:t>
              </a:r>
              <a:r>
                <a:t>); // 짝수</a:t>
              </a:r>
            </a:p>
          </p:txBody>
        </p:sp>
        <p:pic>
          <p:nvPicPr>
            <p:cNvPr id="302" name="let x = 2;… let x = 2;&#10;let result = x % 2 ? “짝수” : “홀수”;&#10;console.log(result); // 짝수" descr="let x = 2;… let x = 2;let result = x % 2 ? “짝수” : “홀수”;console.log(result); // 짝수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6308874" cy="1223517"/>
            </a:xfrm>
            <a:prstGeom prst="rect">
              <a:avLst/>
            </a:prstGeom>
            <a:effectLst/>
          </p:spPr>
        </p:pic>
      </p:grpSp>
      <p:pic>
        <p:nvPicPr>
          <p:cNvPr id="305" name="선 선" descr="선 선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18900000">
            <a:off x="4228364" y="3526466"/>
            <a:ext cx="1897652" cy="4013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5" grpId="1"/>
      <p:bldP build="whole" bldLvl="1" animBg="1" rev="0" advAuto="0" spid="304" grpId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조건문: switch"/>
          <p:cNvSpPr txBox="1"/>
          <p:nvPr>
            <p:ph type="title"/>
          </p:nvPr>
        </p:nvSpPr>
        <p:spPr>
          <a:xfrm>
            <a:off x="469900" y="282227"/>
            <a:ext cx="9622036" cy="1533873"/>
          </a:xfrm>
          <a:prstGeom prst="rect">
            <a:avLst/>
          </a:prstGeom>
        </p:spPr>
        <p:txBody>
          <a:bodyPr/>
          <a:lstStyle>
            <a:lvl1pPr algn="l">
              <a:defRPr spc="12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조건문: switch</a:t>
            </a:r>
          </a:p>
        </p:txBody>
      </p:sp>
      <p:sp>
        <p:nvSpPr>
          <p:cNvPr id="309" name="주어진 조건식에 따라…"/>
          <p:cNvSpPr txBox="1"/>
          <p:nvPr>
            <p:ph type="body" sz="quarter" idx="1"/>
          </p:nvPr>
        </p:nvSpPr>
        <p:spPr>
          <a:xfrm>
            <a:off x="723900" y="2077975"/>
            <a:ext cx="5982246" cy="1130301"/>
          </a:xfrm>
          <a:prstGeom prst="rect">
            <a:avLst/>
          </a:prstGeom>
        </p:spPr>
        <p:txBody>
          <a:bodyPr/>
          <a:lstStyle/>
          <a:p>
            <a:pPr algn="l">
              <a:defRPr sz="28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pPr>
            <a:r>
              <a:t>주어진 조건식에 따라</a:t>
            </a:r>
          </a:p>
          <a:p>
            <a:pPr algn="l">
              <a:defRPr sz="28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pPr>
            <a:r>
              <a:t>코드 블럭의 실행을 결정</a:t>
            </a:r>
          </a:p>
        </p:txBody>
      </p:sp>
      <p:sp>
        <p:nvSpPr>
          <p:cNvPr id="310" name="switch (표현식) {…"/>
          <p:cNvSpPr txBox="1"/>
          <p:nvPr/>
        </p:nvSpPr>
        <p:spPr>
          <a:xfrm>
            <a:off x="6278371" y="3777922"/>
            <a:ext cx="2815615" cy="31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100"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pPr>
            <a:r>
              <a:t>switch (표현식) {</a:t>
            </a:r>
          </a:p>
          <a:p>
            <a:pPr lvl="1" indent="0" algn="l">
              <a:defRPr b="0" sz="2100"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pPr>
            <a:r>
              <a:t>    case 표현식_1:</a:t>
            </a:r>
          </a:p>
          <a:p>
            <a:pPr lvl="3" indent="0" algn="l">
              <a:defRPr b="0" sz="2100"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pPr>
            <a:r>
              <a:t>        // 내용</a:t>
            </a:r>
          </a:p>
          <a:p>
            <a:pPr lvl="3" indent="0" algn="l">
              <a:defRPr b="0" sz="2100"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pPr>
            <a:r>
              <a:t>        </a:t>
            </a:r>
            <a:r>
              <a:rPr>
                <a:solidFill>
                  <a:schemeClr val="accent5"/>
                </a:solidFill>
              </a:rPr>
              <a:t>break;</a:t>
            </a:r>
          </a:p>
          <a:p>
            <a:pPr lvl="3" indent="0" algn="l">
              <a:defRPr b="0" sz="2100"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pPr>
            <a:r>
              <a:t>    ..</a:t>
            </a:r>
          </a:p>
          <a:p>
            <a:pPr lvl="3" indent="0" algn="l">
              <a:defRPr b="0" sz="2100"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pPr>
            <a:r>
              <a:t>    ..</a:t>
            </a:r>
          </a:p>
          <a:p>
            <a:pPr lvl="3" indent="0" algn="l">
              <a:defRPr b="0" sz="2100"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pPr>
            <a:r>
              <a:t> </a:t>
            </a:r>
            <a:r>
              <a:rPr>
                <a:solidFill>
                  <a:schemeClr val="accent5"/>
                </a:solidFill>
              </a:rPr>
              <a:t>   </a:t>
            </a:r>
            <a:r>
              <a:t>default:</a:t>
            </a:r>
          </a:p>
          <a:p>
            <a:pPr lvl="3" indent="0" algn="l">
              <a:defRPr b="0" sz="2100"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pPr>
            <a:r>
              <a:t>        // 내용</a:t>
            </a:r>
          </a:p>
          <a:p>
            <a:pPr algn="l">
              <a:defRPr b="0" sz="2100"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pPr>
            <a:r>
              <a:t>}</a:t>
            </a:r>
          </a:p>
        </p:txBody>
      </p:sp>
      <p:grpSp>
        <p:nvGrpSpPr>
          <p:cNvPr id="313" name="여러 개의 case를 설정할 수 있다!!"/>
          <p:cNvGrpSpPr/>
          <p:nvPr/>
        </p:nvGrpSpPr>
        <p:grpSpPr>
          <a:xfrm>
            <a:off x="6016600" y="7526039"/>
            <a:ext cx="6308875" cy="1223517"/>
            <a:chOff x="0" y="0"/>
            <a:chExt cx="6308873" cy="1223516"/>
          </a:xfrm>
        </p:grpSpPr>
        <p:sp>
          <p:nvSpPr>
            <p:cNvPr id="312" name="여러 개의 case를 설정할 수 있다!!"/>
            <p:cNvSpPr/>
            <p:nvPr/>
          </p:nvSpPr>
          <p:spPr>
            <a:xfrm>
              <a:off x="50800" y="50800"/>
              <a:ext cx="6207274" cy="11219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700">
                  <a:latin typeface="Apple SD 산돌고딕 Neo 볼드체"/>
                  <a:ea typeface="Apple SD 산돌고딕 Neo 볼드체"/>
                  <a:cs typeface="Apple SD 산돌고딕 Neo 볼드체"/>
                  <a:sym typeface="Apple SD 산돌고딕 Neo 볼드체"/>
                </a:defRPr>
              </a:pPr>
              <a:r>
                <a:rPr>
                  <a:solidFill>
                    <a:srgbClr val="FACB40"/>
                  </a:solidFill>
                </a:rPr>
                <a:t>여러 개의 case</a:t>
              </a:r>
              <a:r>
                <a:t>를 설정할 수 있다!!</a:t>
              </a:r>
            </a:p>
          </p:txBody>
        </p:sp>
        <p:pic>
          <p:nvPicPr>
            <p:cNvPr id="311" name="여러 개의 case를 설정할 수 있다!! 여러 개의 case를 설정할 수 있다!!" descr="여러 개의 case를 설정할 수 있다!! 여러 개의 case를 설정할 수 있다!!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308874" cy="1223517"/>
            </a:xfrm>
            <a:prstGeom prst="rect">
              <a:avLst/>
            </a:prstGeom>
            <a:effectLst/>
          </p:spPr>
        </p:pic>
      </p:grpSp>
      <p:pic>
        <p:nvPicPr>
          <p:cNvPr id="314" name="직사각형 직사각형" descr="직사각형 직사각형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45200" y="3415456"/>
            <a:ext cx="3153619" cy="3784700"/>
          </a:xfrm>
          <a:prstGeom prst="rect">
            <a:avLst/>
          </a:prstGeom>
        </p:spPr>
      </p:pic>
      <p:grpSp>
        <p:nvGrpSpPr>
          <p:cNvPr id="318" name="case 마다…"/>
          <p:cNvGrpSpPr/>
          <p:nvPr/>
        </p:nvGrpSpPr>
        <p:grpSpPr>
          <a:xfrm>
            <a:off x="9577347" y="3444751"/>
            <a:ext cx="2722951" cy="3784700"/>
            <a:chOff x="0" y="0"/>
            <a:chExt cx="2722950" cy="3784699"/>
          </a:xfrm>
        </p:grpSpPr>
        <p:sp>
          <p:nvSpPr>
            <p:cNvPr id="317" name="case 마다…"/>
            <p:cNvSpPr/>
            <p:nvPr/>
          </p:nvSpPr>
          <p:spPr>
            <a:xfrm>
              <a:off x="50800" y="50800"/>
              <a:ext cx="2621351" cy="3683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pPr>
              <a:r>
                <a:t>case 마다</a:t>
              </a:r>
            </a:p>
            <a:p>
              <a:pPr>
                <a:defRPr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pPr>
              <a:r>
                <a:rPr>
                  <a:solidFill>
                    <a:schemeClr val="accent5"/>
                  </a:solidFill>
                </a:rPr>
                <a:t>break문</a:t>
              </a:r>
              <a:r>
                <a:t>을 둔다!!</a:t>
              </a:r>
            </a:p>
            <a:p>
              <a:pPr>
                <a:defRPr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pPr>
              <a:r>
                <a:t>없으면 탈출 X,</a:t>
              </a:r>
            </a:p>
            <a:p>
              <a:pPr>
                <a:defRPr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pPr>
              <a:r>
                <a:t>모든 case 순회..</a:t>
              </a:r>
            </a:p>
            <a:p>
              <a:pPr>
                <a:defRPr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pPr>
            </a:p>
            <a:p>
              <a:pPr lvl="1" indent="0">
                <a:defRPr b="0">
                  <a:solidFill>
                    <a:schemeClr val="accent4"/>
                  </a:solidFill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pPr>
              <a:r>
                <a:t>default </a:t>
              </a:r>
              <a:r>
                <a:rPr>
                  <a:solidFill>
                    <a:srgbClr val="FFFFFF"/>
                  </a:solidFill>
                </a:rPr>
                <a:t>는</a:t>
              </a:r>
              <a:endParaRPr>
                <a:solidFill>
                  <a:srgbClr val="FFFFFF"/>
                </a:solidFill>
              </a:endParaRPr>
            </a:p>
            <a:p>
              <a:pPr lvl="1" indent="0">
                <a:defRPr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pPr>
              <a:r>
                <a:t>마지막 구문</a:t>
              </a:r>
            </a:p>
            <a:p>
              <a:pPr lvl="1" indent="0">
                <a:defRPr b="0">
                  <a:solidFill>
                    <a:schemeClr val="accent4"/>
                  </a:solidFill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pPr>
              <a:r>
                <a:t>=&gt; 생략 가능</a:t>
              </a:r>
            </a:p>
          </p:txBody>
        </p:sp>
        <p:pic>
          <p:nvPicPr>
            <p:cNvPr id="316" name="case 마다… case 마다&#10;break문을 둔다!!&#10;없으면 탈출 X,&#10;모든 case 순회..&#10;&#10;default 는&#10;마지막 구문&#10;=&gt; 생략 가능" descr="case 마다… case 마다break문을 둔다!!없으면 탈출 X,모든 case 순회..default 는마지막 구문=&gt; 생략 가능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2722951" cy="3784700"/>
            </a:xfrm>
            <a:prstGeom prst="rect">
              <a:avLst/>
            </a:prstGeom>
            <a:effectLst/>
          </p:spPr>
        </p:pic>
      </p:grpSp>
      <p:pic>
        <p:nvPicPr>
          <p:cNvPr id="319" name="image3.png" descr="image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73861" y="3437845"/>
            <a:ext cx="4731566" cy="53378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l"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객체"/>
          <p:cNvSpPr txBox="1"/>
          <p:nvPr>
            <p:ph type="title"/>
          </p:nvPr>
        </p:nvSpPr>
        <p:spPr>
          <a:xfrm>
            <a:off x="520700" y="282227"/>
            <a:ext cx="3520579" cy="1533873"/>
          </a:xfrm>
          <a:prstGeom prst="rect">
            <a:avLst/>
          </a:prstGeom>
        </p:spPr>
        <p:txBody>
          <a:bodyPr/>
          <a:lstStyle>
            <a:lvl1pPr algn="l">
              <a:defRPr spc="12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객체</a:t>
            </a:r>
          </a:p>
        </p:txBody>
      </p:sp>
      <p:sp>
        <p:nvSpPr>
          <p:cNvPr id="322" name="자바스크립트를 이루고 있는 거의 “모든 것”…"/>
          <p:cNvSpPr txBox="1"/>
          <p:nvPr>
            <p:ph type="body" sz="quarter" idx="1"/>
          </p:nvPr>
        </p:nvSpPr>
        <p:spPr>
          <a:xfrm>
            <a:off x="736600" y="2184400"/>
            <a:ext cx="7540774" cy="1130300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  <a:lvl2pPr algn="l">
              <a:defRPr sz="28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2pPr>
          </a:lstStyle>
          <a:p>
            <a:pPr/>
            <a:r>
              <a:t>자바스크립트를 이루고 있는 거의 “모든 것”</a:t>
            </a:r>
          </a:p>
          <a:p>
            <a:pPr lvl="1"/>
            <a:r>
              <a:t>key와 value로 구성된 프로퍼티의 집합</a:t>
            </a:r>
          </a:p>
        </p:txBody>
      </p:sp>
      <p:pic>
        <p:nvPicPr>
          <p:cNvPr id="323" name="직사각형 &#10;&#10;" descr="직사각형 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7347" y="3924300"/>
            <a:ext cx="5576929" cy="5231954"/>
          </a:xfrm>
          <a:prstGeom prst="rect">
            <a:avLst/>
          </a:prstGeom>
        </p:spPr>
      </p:pic>
      <p:pic>
        <p:nvPicPr>
          <p:cNvPr id="325" name="직사각형 &#10;&#10;" descr="직사각형 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32547" y="3924300"/>
            <a:ext cx="5576929" cy="5231954"/>
          </a:xfrm>
          <a:prstGeom prst="rect">
            <a:avLst/>
          </a:prstGeom>
        </p:spPr>
      </p:pic>
      <p:grpSp>
        <p:nvGrpSpPr>
          <p:cNvPr id="329" name="강아지"/>
          <p:cNvGrpSpPr/>
          <p:nvPr/>
        </p:nvGrpSpPr>
        <p:grpSpPr>
          <a:xfrm>
            <a:off x="2298700" y="3463329"/>
            <a:ext cx="2354223" cy="968971"/>
            <a:chOff x="0" y="0"/>
            <a:chExt cx="2354222" cy="968970"/>
          </a:xfrm>
        </p:grpSpPr>
        <p:sp>
          <p:nvSpPr>
            <p:cNvPr id="328" name="강아지"/>
            <p:cNvSpPr/>
            <p:nvPr/>
          </p:nvSpPr>
          <p:spPr>
            <a:xfrm>
              <a:off x="50800" y="50800"/>
              <a:ext cx="2252623" cy="867371"/>
            </a:xfrm>
            <a:prstGeom prst="roundRect">
              <a:avLst>
                <a:gd name="adj" fmla="val 21963"/>
              </a:avLst>
            </a:prstGeom>
            <a:solidFill>
              <a:srgbClr val="000000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강아지</a:t>
              </a:r>
            </a:p>
          </p:txBody>
        </p:sp>
        <p:pic>
          <p:nvPicPr>
            <p:cNvPr id="327" name="강아지 강아지" descr="강아지 강아지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2354223" cy="968971"/>
            </a:xfrm>
            <a:prstGeom prst="rect">
              <a:avLst/>
            </a:prstGeom>
            <a:effectLst/>
          </p:spPr>
        </p:pic>
      </p:grpSp>
      <p:grpSp>
        <p:nvGrpSpPr>
          <p:cNvPr id="332" name="자동차"/>
          <p:cNvGrpSpPr/>
          <p:nvPr/>
        </p:nvGrpSpPr>
        <p:grpSpPr>
          <a:xfrm>
            <a:off x="8343900" y="3463329"/>
            <a:ext cx="2354223" cy="968971"/>
            <a:chOff x="0" y="0"/>
            <a:chExt cx="2354222" cy="968970"/>
          </a:xfrm>
        </p:grpSpPr>
        <p:sp>
          <p:nvSpPr>
            <p:cNvPr id="331" name="자동차"/>
            <p:cNvSpPr/>
            <p:nvPr/>
          </p:nvSpPr>
          <p:spPr>
            <a:xfrm>
              <a:off x="50800" y="50800"/>
              <a:ext cx="2252623" cy="867371"/>
            </a:xfrm>
            <a:prstGeom prst="roundRect">
              <a:avLst>
                <a:gd name="adj" fmla="val 21963"/>
              </a:avLst>
            </a:prstGeom>
            <a:solidFill>
              <a:srgbClr val="000000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자동차</a:t>
              </a:r>
            </a:p>
          </p:txBody>
        </p:sp>
        <p:pic>
          <p:nvPicPr>
            <p:cNvPr id="330" name="자동차 자동차" descr="자동차 자동차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2354223" cy="968971"/>
            </a:xfrm>
            <a:prstGeom prst="rect">
              <a:avLst/>
            </a:prstGeom>
            <a:effectLst/>
          </p:spPr>
        </p:pic>
      </p:grpSp>
      <p:grpSp>
        <p:nvGrpSpPr>
          <p:cNvPr id="335" name="눈"/>
          <p:cNvGrpSpPr/>
          <p:nvPr/>
        </p:nvGrpSpPr>
        <p:grpSpPr>
          <a:xfrm>
            <a:off x="1103878" y="4733329"/>
            <a:ext cx="1053912" cy="737048"/>
            <a:chOff x="0" y="0"/>
            <a:chExt cx="1053911" cy="737046"/>
          </a:xfrm>
        </p:grpSpPr>
        <p:sp>
          <p:nvSpPr>
            <p:cNvPr id="334" name="눈"/>
            <p:cNvSpPr/>
            <p:nvPr/>
          </p:nvSpPr>
          <p:spPr>
            <a:xfrm>
              <a:off x="50800" y="50800"/>
              <a:ext cx="952312" cy="635447"/>
            </a:xfrm>
            <a:prstGeom prst="roundRect">
              <a:avLst>
                <a:gd name="adj" fmla="val 22986"/>
              </a:avLst>
            </a:prstGeom>
            <a:solidFill>
              <a:srgbClr val="000000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눈</a:t>
              </a:r>
            </a:p>
          </p:txBody>
        </p:sp>
        <p:pic>
          <p:nvPicPr>
            <p:cNvPr id="333" name="눈 눈" descr="눈 눈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053912" cy="737047"/>
            </a:xfrm>
            <a:prstGeom prst="rect">
              <a:avLst/>
            </a:prstGeom>
            <a:effectLst/>
          </p:spPr>
        </p:pic>
      </p:grpSp>
      <p:grpSp>
        <p:nvGrpSpPr>
          <p:cNvPr id="338" name="2"/>
          <p:cNvGrpSpPr/>
          <p:nvPr/>
        </p:nvGrpSpPr>
        <p:grpSpPr>
          <a:xfrm>
            <a:off x="2641967" y="4733329"/>
            <a:ext cx="3167767" cy="737048"/>
            <a:chOff x="0" y="0"/>
            <a:chExt cx="3167766" cy="737046"/>
          </a:xfrm>
        </p:grpSpPr>
        <p:sp>
          <p:nvSpPr>
            <p:cNvPr id="337" name="2"/>
            <p:cNvSpPr/>
            <p:nvPr/>
          </p:nvSpPr>
          <p:spPr>
            <a:xfrm>
              <a:off x="50800" y="50800"/>
              <a:ext cx="3066167" cy="635447"/>
            </a:xfrm>
            <a:prstGeom prst="roundRect">
              <a:avLst>
                <a:gd name="adj" fmla="val 22986"/>
              </a:avLst>
            </a:prstGeom>
            <a:solidFill>
              <a:srgbClr val="000000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2</a:t>
              </a:r>
            </a:p>
          </p:txBody>
        </p:sp>
        <p:pic>
          <p:nvPicPr>
            <p:cNvPr id="336" name="2 2" descr="2 2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3167767" cy="737047"/>
            </a:xfrm>
            <a:prstGeom prst="rect">
              <a:avLst/>
            </a:prstGeom>
            <a:effectLst/>
          </p:spPr>
        </p:pic>
      </p:grpSp>
      <p:pic>
        <p:nvPicPr>
          <p:cNvPr id="339" name="선 선" descr="선 선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076442" y="4938528"/>
            <a:ext cx="641561" cy="332934"/>
          </a:xfrm>
          <a:prstGeom prst="rect">
            <a:avLst/>
          </a:prstGeom>
        </p:spPr>
      </p:pic>
      <p:grpSp>
        <p:nvGrpSpPr>
          <p:cNvPr id="343" name="코"/>
          <p:cNvGrpSpPr/>
          <p:nvPr/>
        </p:nvGrpSpPr>
        <p:grpSpPr>
          <a:xfrm>
            <a:off x="1122883" y="5571529"/>
            <a:ext cx="1053912" cy="737048"/>
            <a:chOff x="0" y="0"/>
            <a:chExt cx="1053911" cy="737046"/>
          </a:xfrm>
        </p:grpSpPr>
        <p:sp>
          <p:nvSpPr>
            <p:cNvPr id="342" name="코"/>
            <p:cNvSpPr/>
            <p:nvPr/>
          </p:nvSpPr>
          <p:spPr>
            <a:xfrm>
              <a:off x="50800" y="50800"/>
              <a:ext cx="952312" cy="635447"/>
            </a:xfrm>
            <a:prstGeom prst="roundRect">
              <a:avLst>
                <a:gd name="adj" fmla="val 22986"/>
              </a:avLst>
            </a:prstGeom>
            <a:solidFill>
              <a:srgbClr val="000000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코</a:t>
              </a:r>
            </a:p>
          </p:txBody>
        </p:sp>
        <p:pic>
          <p:nvPicPr>
            <p:cNvPr id="341" name="코 코" descr="코 코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053912" cy="737047"/>
            </a:xfrm>
            <a:prstGeom prst="rect">
              <a:avLst/>
            </a:prstGeom>
            <a:effectLst/>
          </p:spPr>
        </p:pic>
      </p:grpSp>
      <p:grpSp>
        <p:nvGrpSpPr>
          <p:cNvPr id="346" name="1"/>
          <p:cNvGrpSpPr/>
          <p:nvPr/>
        </p:nvGrpSpPr>
        <p:grpSpPr>
          <a:xfrm>
            <a:off x="2660972" y="5571529"/>
            <a:ext cx="3167768" cy="737048"/>
            <a:chOff x="0" y="0"/>
            <a:chExt cx="3167766" cy="737046"/>
          </a:xfrm>
        </p:grpSpPr>
        <p:sp>
          <p:nvSpPr>
            <p:cNvPr id="345" name="1"/>
            <p:cNvSpPr/>
            <p:nvPr/>
          </p:nvSpPr>
          <p:spPr>
            <a:xfrm>
              <a:off x="50800" y="50800"/>
              <a:ext cx="3066167" cy="635447"/>
            </a:xfrm>
            <a:prstGeom prst="roundRect">
              <a:avLst>
                <a:gd name="adj" fmla="val 22986"/>
              </a:avLst>
            </a:prstGeom>
            <a:solidFill>
              <a:srgbClr val="000000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1</a:t>
              </a:r>
            </a:p>
          </p:txBody>
        </p:sp>
        <p:pic>
          <p:nvPicPr>
            <p:cNvPr id="344" name="1 1" descr="1 1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3167767" cy="737047"/>
            </a:xfrm>
            <a:prstGeom prst="rect">
              <a:avLst/>
            </a:prstGeom>
            <a:effectLst/>
          </p:spPr>
        </p:pic>
      </p:grpSp>
      <p:pic>
        <p:nvPicPr>
          <p:cNvPr id="347" name="선 선" descr="선 선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095447" y="5776728"/>
            <a:ext cx="641561" cy="332934"/>
          </a:xfrm>
          <a:prstGeom prst="rect">
            <a:avLst/>
          </a:prstGeom>
        </p:spPr>
      </p:pic>
      <p:grpSp>
        <p:nvGrpSpPr>
          <p:cNvPr id="351" name="입"/>
          <p:cNvGrpSpPr/>
          <p:nvPr/>
        </p:nvGrpSpPr>
        <p:grpSpPr>
          <a:xfrm>
            <a:off x="1122883" y="6409729"/>
            <a:ext cx="1053912" cy="737048"/>
            <a:chOff x="0" y="0"/>
            <a:chExt cx="1053911" cy="737046"/>
          </a:xfrm>
        </p:grpSpPr>
        <p:sp>
          <p:nvSpPr>
            <p:cNvPr id="350" name="입"/>
            <p:cNvSpPr/>
            <p:nvPr/>
          </p:nvSpPr>
          <p:spPr>
            <a:xfrm>
              <a:off x="50800" y="50800"/>
              <a:ext cx="952312" cy="635447"/>
            </a:xfrm>
            <a:prstGeom prst="roundRect">
              <a:avLst>
                <a:gd name="adj" fmla="val 22986"/>
              </a:avLst>
            </a:prstGeom>
            <a:solidFill>
              <a:srgbClr val="000000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입</a:t>
              </a:r>
            </a:p>
          </p:txBody>
        </p:sp>
        <p:pic>
          <p:nvPicPr>
            <p:cNvPr id="349" name="입 입" descr="입 입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053912" cy="737047"/>
            </a:xfrm>
            <a:prstGeom prst="rect">
              <a:avLst/>
            </a:prstGeom>
            <a:effectLst/>
          </p:spPr>
        </p:pic>
      </p:grpSp>
      <p:grpSp>
        <p:nvGrpSpPr>
          <p:cNvPr id="354" name="1"/>
          <p:cNvGrpSpPr/>
          <p:nvPr/>
        </p:nvGrpSpPr>
        <p:grpSpPr>
          <a:xfrm>
            <a:off x="2660972" y="6409729"/>
            <a:ext cx="3167768" cy="737048"/>
            <a:chOff x="0" y="0"/>
            <a:chExt cx="3167766" cy="737046"/>
          </a:xfrm>
        </p:grpSpPr>
        <p:sp>
          <p:nvSpPr>
            <p:cNvPr id="353" name="1"/>
            <p:cNvSpPr/>
            <p:nvPr/>
          </p:nvSpPr>
          <p:spPr>
            <a:xfrm>
              <a:off x="50800" y="50800"/>
              <a:ext cx="3066167" cy="635447"/>
            </a:xfrm>
            <a:prstGeom prst="roundRect">
              <a:avLst>
                <a:gd name="adj" fmla="val 22986"/>
              </a:avLst>
            </a:prstGeom>
            <a:solidFill>
              <a:srgbClr val="000000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1</a:t>
              </a:r>
            </a:p>
          </p:txBody>
        </p:sp>
        <p:pic>
          <p:nvPicPr>
            <p:cNvPr id="352" name="1 1" descr="1 1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3167767" cy="737047"/>
            </a:xfrm>
            <a:prstGeom prst="rect">
              <a:avLst/>
            </a:prstGeom>
            <a:effectLst/>
          </p:spPr>
        </p:pic>
      </p:grpSp>
      <p:pic>
        <p:nvPicPr>
          <p:cNvPr id="355" name="선 선" descr="선 선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095447" y="6614928"/>
            <a:ext cx="641561" cy="332934"/>
          </a:xfrm>
          <a:prstGeom prst="rect">
            <a:avLst/>
          </a:prstGeom>
        </p:spPr>
      </p:pic>
      <p:grpSp>
        <p:nvGrpSpPr>
          <p:cNvPr id="359" name="짖기"/>
          <p:cNvGrpSpPr/>
          <p:nvPr/>
        </p:nvGrpSpPr>
        <p:grpSpPr>
          <a:xfrm>
            <a:off x="1122883" y="7247929"/>
            <a:ext cx="1053912" cy="1533873"/>
            <a:chOff x="0" y="0"/>
            <a:chExt cx="1053911" cy="1533872"/>
          </a:xfrm>
        </p:grpSpPr>
        <p:sp>
          <p:nvSpPr>
            <p:cNvPr id="358" name="짖기"/>
            <p:cNvSpPr/>
            <p:nvPr/>
          </p:nvSpPr>
          <p:spPr>
            <a:xfrm>
              <a:off x="50800" y="50800"/>
              <a:ext cx="952312" cy="1432273"/>
            </a:xfrm>
            <a:prstGeom prst="roundRect">
              <a:avLst>
                <a:gd name="adj" fmla="val 15338"/>
              </a:avLst>
            </a:prstGeom>
            <a:solidFill>
              <a:srgbClr val="000000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짖기</a:t>
              </a:r>
            </a:p>
          </p:txBody>
        </p:sp>
        <p:pic>
          <p:nvPicPr>
            <p:cNvPr id="357" name="짖기 짖기" descr="짖기 짖기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1053912" cy="1533873"/>
            </a:xfrm>
            <a:prstGeom prst="rect">
              <a:avLst/>
            </a:prstGeom>
            <a:effectLst/>
          </p:spPr>
        </p:pic>
      </p:grpSp>
      <p:grpSp>
        <p:nvGrpSpPr>
          <p:cNvPr id="362" name="멍멍!!…"/>
          <p:cNvGrpSpPr/>
          <p:nvPr/>
        </p:nvGrpSpPr>
        <p:grpSpPr>
          <a:xfrm>
            <a:off x="2660972" y="7247929"/>
            <a:ext cx="3167768" cy="1533873"/>
            <a:chOff x="0" y="0"/>
            <a:chExt cx="3167766" cy="1533872"/>
          </a:xfrm>
        </p:grpSpPr>
        <p:sp>
          <p:nvSpPr>
            <p:cNvPr id="361" name="멍멍!!…"/>
            <p:cNvSpPr/>
            <p:nvPr/>
          </p:nvSpPr>
          <p:spPr>
            <a:xfrm>
              <a:off x="50800" y="50800"/>
              <a:ext cx="3066167" cy="1432273"/>
            </a:xfrm>
            <a:prstGeom prst="roundRect">
              <a:avLst>
                <a:gd name="adj" fmla="val 10198"/>
              </a:avLst>
            </a:prstGeom>
            <a:solidFill>
              <a:srgbClr val="000000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멍멍!!</a:t>
              </a:r>
            </a:p>
            <a:p>
              <a:pPr>
                <a:defRPr sz="22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왈왈!!</a:t>
              </a:r>
            </a:p>
            <a:p>
              <a:pPr>
                <a:defRPr sz="22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아르르르!!</a:t>
              </a:r>
            </a:p>
          </p:txBody>
        </p:sp>
        <p:pic>
          <p:nvPicPr>
            <p:cNvPr id="360" name="멍멍!!… 멍멍!!&#10;왈왈!!&#10;아르르르!!" descr="멍멍!!… 멍멍!!왈왈!!아르르르!!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3167767" cy="1533873"/>
            </a:xfrm>
            <a:prstGeom prst="rect">
              <a:avLst/>
            </a:prstGeom>
            <a:effectLst/>
          </p:spPr>
        </p:pic>
      </p:grpSp>
      <p:pic>
        <p:nvPicPr>
          <p:cNvPr id="363" name="선 선" descr="선 선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095447" y="7821428"/>
            <a:ext cx="641561" cy="332934"/>
          </a:xfrm>
          <a:prstGeom prst="rect">
            <a:avLst/>
          </a:prstGeom>
        </p:spPr>
      </p:pic>
      <p:grpSp>
        <p:nvGrpSpPr>
          <p:cNvPr id="367" name="바퀴"/>
          <p:cNvGrpSpPr/>
          <p:nvPr/>
        </p:nvGrpSpPr>
        <p:grpSpPr>
          <a:xfrm>
            <a:off x="7168083" y="4733329"/>
            <a:ext cx="1187213" cy="737048"/>
            <a:chOff x="0" y="0"/>
            <a:chExt cx="1187211" cy="737046"/>
          </a:xfrm>
        </p:grpSpPr>
        <p:sp>
          <p:nvSpPr>
            <p:cNvPr id="366" name="바퀴"/>
            <p:cNvSpPr/>
            <p:nvPr/>
          </p:nvSpPr>
          <p:spPr>
            <a:xfrm>
              <a:off x="50800" y="50800"/>
              <a:ext cx="1085612" cy="635447"/>
            </a:xfrm>
            <a:prstGeom prst="roundRect">
              <a:avLst>
                <a:gd name="adj" fmla="val 22986"/>
              </a:avLst>
            </a:prstGeom>
            <a:solidFill>
              <a:srgbClr val="000000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바퀴</a:t>
              </a:r>
            </a:p>
          </p:txBody>
        </p:sp>
        <p:pic>
          <p:nvPicPr>
            <p:cNvPr id="365" name="바퀴 바퀴" descr="바퀴 바퀴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1187212" cy="737047"/>
            </a:xfrm>
            <a:prstGeom prst="rect">
              <a:avLst/>
            </a:prstGeom>
            <a:effectLst/>
          </p:spPr>
        </p:pic>
      </p:grpSp>
      <p:grpSp>
        <p:nvGrpSpPr>
          <p:cNvPr id="370" name="4"/>
          <p:cNvGrpSpPr/>
          <p:nvPr/>
        </p:nvGrpSpPr>
        <p:grpSpPr>
          <a:xfrm>
            <a:off x="8893398" y="4733329"/>
            <a:ext cx="2980542" cy="737048"/>
            <a:chOff x="0" y="0"/>
            <a:chExt cx="2980540" cy="737046"/>
          </a:xfrm>
        </p:grpSpPr>
        <p:sp>
          <p:nvSpPr>
            <p:cNvPr id="369" name="4"/>
            <p:cNvSpPr/>
            <p:nvPr/>
          </p:nvSpPr>
          <p:spPr>
            <a:xfrm>
              <a:off x="50800" y="50800"/>
              <a:ext cx="2878941" cy="635447"/>
            </a:xfrm>
            <a:prstGeom prst="roundRect">
              <a:avLst>
                <a:gd name="adj" fmla="val 22986"/>
              </a:avLst>
            </a:prstGeom>
            <a:solidFill>
              <a:srgbClr val="000000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4</a:t>
              </a:r>
            </a:p>
          </p:txBody>
        </p:sp>
        <p:pic>
          <p:nvPicPr>
            <p:cNvPr id="368" name="4 4" descr="4 4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2980541" cy="737047"/>
            </a:xfrm>
            <a:prstGeom prst="rect">
              <a:avLst/>
            </a:prstGeom>
            <a:effectLst/>
          </p:spPr>
        </p:pic>
      </p:grpSp>
      <p:pic>
        <p:nvPicPr>
          <p:cNvPr id="371" name="선 선" descr="선 선"/>
          <p:cNvPicPr>
            <a:picLocks noChangeAspect="0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8248054" y="4935386"/>
            <a:ext cx="737407" cy="332934"/>
          </a:xfrm>
          <a:prstGeom prst="rect">
            <a:avLst/>
          </a:prstGeom>
        </p:spPr>
      </p:pic>
      <p:grpSp>
        <p:nvGrpSpPr>
          <p:cNvPr id="375" name="액셀…"/>
          <p:cNvGrpSpPr/>
          <p:nvPr/>
        </p:nvGrpSpPr>
        <p:grpSpPr>
          <a:xfrm>
            <a:off x="7168083" y="5571529"/>
            <a:ext cx="1187213" cy="1533873"/>
            <a:chOff x="0" y="0"/>
            <a:chExt cx="1187211" cy="1533872"/>
          </a:xfrm>
        </p:grpSpPr>
        <p:sp>
          <p:nvSpPr>
            <p:cNvPr id="374" name="액셀…"/>
            <p:cNvSpPr/>
            <p:nvPr/>
          </p:nvSpPr>
          <p:spPr>
            <a:xfrm>
              <a:off x="50800" y="50800"/>
              <a:ext cx="1085612" cy="1432273"/>
            </a:xfrm>
            <a:prstGeom prst="roundRect">
              <a:avLst>
                <a:gd name="adj" fmla="val 13455"/>
              </a:avLst>
            </a:prstGeom>
            <a:solidFill>
              <a:srgbClr val="000000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액셀</a:t>
              </a:r>
            </a:p>
            <a:p>
              <a:pPr>
                <a:defRPr sz="22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밟기</a:t>
              </a:r>
            </a:p>
          </p:txBody>
        </p:sp>
        <p:pic>
          <p:nvPicPr>
            <p:cNvPr id="373" name="액셀… 액셀&#10;밟기" descr="액셀… 액셀밟기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0" y="0"/>
              <a:ext cx="1187212" cy="1533873"/>
            </a:xfrm>
            <a:prstGeom prst="rect">
              <a:avLst/>
            </a:prstGeom>
            <a:effectLst/>
          </p:spPr>
        </p:pic>
      </p:grpSp>
      <p:grpSp>
        <p:nvGrpSpPr>
          <p:cNvPr id="378" name="빨라진다."/>
          <p:cNvGrpSpPr/>
          <p:nvPr/>
        </p:nvGrpSpPr>
        <p:grpSpPr>
          <a:xfrm>
            <a:off x="8893398" y="5571529"/>
            <a:ext cx="2980542" cy="1533873"/>
            <a:chOff x="0" y="0"/>
            <a:chExt cx="2980540" cy="1533872"/>
          </a:xfrm>
        </p:grpSpPr>
        <p:sp>
          <p:nvSpPr>
            <p:cNvPr id="377" name="빨라진다."/>
            <p:cNvSpPr/>
            <p:nvPr/>
          </p:nvSpPr>
          <p:spPr>
            <a:xfrm>
              <a:off x="50800" y="50800"/>
              <a:ext cx="2878941" cy="1432273"/>
            </a:xfrm>
            <a:prstGeom prst="roundRect">
              <a:avLst>
                <a:gd name="adj" fmla="val 10198"/>
              </a:avLst>
            </a:prstGeom>
            <a:solidFill>
              <a:srgbClr val="000000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빨라진다.</a:t>
              </a:r>
            </a:p>
          </p:txBody>
        </p:sp>
        <p:pic>
          <p:nvPicPr>
            <p:cNvPr id="376" name="빨라진다. 빨라진다." descr="빨라진다. 빨라진다.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0" y="0"/>
              <a:ext cx="2980541" cy="1533873"/>
            </a:xfrm>
            <a:prstGeom prst="rect">
              <a:avLst/>
            </a:prstGeom>
            <a:effectLst/>
          </p:spPr>
        </p:pic>
      </p:grpSp>
      <p:pic>
        <p:nvPicPr>
          <p:cNvPr id="379" name="선 선" descr="선 선"/>
          <p:cNvPicPr>
            <a:picLocks noChangeAspect="0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8248054" y="6171999"/>
            <a:ext cx="737407" cy="332934"/>
          </a:xfrm>
          <a:prstGeom prst="rect">
            <a:avLst/>
          </a:prstGeom>
        </p:spPr>
      </p:pic>
      <p:grpSp>
        <p:nvGrpSpPr>
          <p:cNvPr id="383" name="핸들…"/>
          <p:cNvGrpSpPr/>
          <p:nvPr/>
        </p:nvGrpSpPr>
        <p:grpSpPr>
          <a:xfrm>
            <a:off x="7168083" y="7197352"/>
            <a:ext cx="1187213" cy="1533874"/>
            <a:chOff x="0" y="0"/>
            <a:chExt cx="1187211" cy="1533872"/>
          </a:xfrm>
        </p:grpSpPr>
        <p:sp>
          <p:nvSpPr>
            <p:cNvPr id="382" name="핸들…"/>
            <p:cNvSpPr/>
            <p:nvPr/>
          </p:nvSpPr>
          <p:spPr>
            <a:xfrm>
              <a:off x="50800" y="50800"/>
              <a:ext cx="1085612" cy="1432273"/>
            </a:xfrm>
            <a:prstGeom prst="roundRect">
              <a:avLst>
                <a:gd name="adj" fmla="val 13455"/>
              </a:avLst>
            </a:prstGeom>
            <a:solidFill>
              <a:srgbClr val="000000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핸들</a:t>
              </a:r>
            </a:p>
            <a:p>
              <a:pPr>
                <a:defRPr sz="22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꺾기</a:t>
              </a:r>
            </a:p>
          </p:txBody>
        </p:sp>
        <p:pic>
          <p:nvPicPr>
            <p:cNvPr id="381" name="핸들… 핸들&#10;꺾기" descr="핸들… 핸들꺾기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0" y="0"/>
              <a:ext cx="1187212" cy="1533873"/>
            </a:xfrm>
            <a:prstGeom prst="rect">
              <a:avLst/>
            </a:prstGeom>
            <a:effectLst/>
          </p:spPr>
        </p:pic>
      </p:grpSp>
      <p:grpSp>
        <p:nvGrpSpPr>
          <p:cNvPr id="386" name="방향이 바뀐다."/>
          <p:cNvGrpSpPr/>
          <p:nvPr/>
        </p:nvGrpSpPr>
        <p:grpSpPr>
          <a:xfrm>
            <a:off x="8893398" y="7197352"/>
            <a:ext cx="2980542" cy="1533874"/>
            <a:chOff x="0" y="0"/>
            <a:chExt cx="2980540" cy="1533872"/>
          </a:xfrm>
        </p:grpSpPr>
        <p:sp>
          <p:nvSpPr>
            <p:cNvPr id="385" name="방향이 바뀐다."/>
            <p:cNvSpPr/>
            <p:nvPr/>
          </p:nvSpPr>
          <p:spPr>
            <a:xfrm>
              <a:off x="50800" y="50800"/>
              <a:ext cx="2878941" cy="1432273"/>
            </a:xfrm>
            <a:prstGeom prst="roundRect">
              <a:avLst>
                <a:gd name="adj" fmla="val 10198"/>
              </a:avLst>
            </a:prstGeom>
            <a:solidFill>
              <a:srgbClr val="000000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방향이 바뀐다.</a:t>
              </a:r>
            </a:p>
          </p:txBody>
        </p:sp>
        <p:pic>
          <p:nvPicPr>
            <p:cNvPr id="384" name="방향이 바뀐다. 방향이 바뀐다." descr="방향이 바뀐다. 방향이 바뀐다.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0" y="0"/>
              <a:ext cx="2980541" cy="1533873"/>
            </a:xfrm>
            <a:prstGeom prst="rect">
              <a:avLst/>
            </a:prstGeom>
            <a:effectLst/>
          </p:spPr>
        </p:pic>
      </p:grpSp>
      <p:pic>
        <p:nvPicPr>
          <p:cNvPr id="387" name="선 선" descr="선 선"/>
          <p:cNvPicPr>
            <a:picLocks noChangeAspect="0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8248054" y="7797822"/>
            <a:ext cx="737407" cy="3329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l"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객체"/>
          <p:cNvSpPr txBox="1"/>
          <p:nvPr>
            <p:ph type="title"/>
          </p:nvPr>
        </p:nvSpPr>
        <p:spPr>
          <a:xfrm>
            <a:off x="520700" y="282227"/>
            <a:ext cx="3520579" cy="1533873"/>
          </a:xfrm>
          <a:prstGeom prst="rect">
            <a:avLst/>
          </a:prstGeom>
        </p:spPr>
        <p:txBody>
          <a:bodyPr/>
          <a:lstStyle>
            <a:lvl1pPr algn="l">
              <a:defRPr spc="12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객체</a:t>
            </a:r>
          </a:p>
        </p:txBody>
      </p:sp>
      <p:sp>
        <p:nvSpPr>
          <p:cNvPr id="391" name="자바스크립트를 이루고 있는 거의 “모든 것”…"/>
          <p:cNvSpPr txBox="1"/>
          <p:nvPr>
            <p:ph type="body" sz="quarter" idx="1"/>
          </p:nvPr>
        </p:nvSpPr>
        <p:spPr>
          <a:xfrm>
            <a:off x="736600" y="2184400"/>
            <a:ext cx="7540774" cy="1130300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  <a:lvl2pPr algn="l">
              <a:defRPr sz="28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2pPr>
          </a:lstStyle>
          <a:p>
            <a:pPr/>
            <a:r>
              <a:t>자바스크립트를 이루고 있는 거의 “모든 것”</a:t>
            </a:r>
          </a:p>
          <a:p>
            <a:pPr lvl="1"/>
            <a:r>
              <a:t>key와 value로 구성된 프로퍼티의 집합</a:t>
            </a:r>
          </a:p>
        </p:txBody>
      </p:sp>
      <p:pic>
        <p:nvPicPr>
          <p:cNvPr id="392" name="직사각형 &#10;&#10;" descr="직사각형 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7347" y="3924300"/>
            <a:ext cx="5576929" cy="5231954"/>
          </a:xfrm>
          <a:prstGeom prst="rect">
            <a:avLst/>
          </a:prstGeom>
        </p:spPr>
      </p:pic>
      <p:grpSp>
        <p:nvGrpSpPr>
          <p:cNvPr id="396" name="강아지"/>
          <p:cNvGrpSpPr/>
          <p:nvPr/>
        </p:nvGrpSpPr>
        <p:grpSpPr>
          <a:xfrm>
            <a:off x="2298700" y="3463329"/>
            <a:ext cx="2354223" cy="968971"/>
            <a:chOff x="0" y="0"/>
            <a:chExt cx="2354222" cy="968970"/>
          </a:xfrm>
        </p:grpSpPr>
        <p:sp>
          <p:nvSpPr>
            <p:cNvPr id="395" name="강아지"/>
            <p:cNvSpPr/>
            <p:nvPr/>
          </p:nvSpPr>
          <p:spPr>
            <a:xfrm>
              <a:off x="50800" y="50800"/>
              <a:ext cx="2252623" cy="867371"/>
            </a:xfrm>
            <a:prstGeom prst="roundRect">
              <a:avLst>
                <a:gd name="adj" fmla="val 21963"/>
              </a:avLst>
            </a:prstGeom>
            <a:solidFill>
              <a:srgbClr val="000000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강아지</a:t>
              </a:r>
            </a:p>
          </p:txBody>
        </p:sp>
        <p:pic>
          <p:nvPicPr>
            <p:cNvPr id="394" name="강아지 강아지" descr="강아지 강아지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2354223" cy="968971"/>
            </a:xfrm>
            <a:prstGeom prst="rect">
              <a:avLst/>
            </a:prstGeom>
            <a:effectLst/>
          </p:spPr>
        </p:pic>
      </p:grpSp>
      <p:grpSp>
        <p:nvGrpSpPr>
          <p:cNvPr id="399" name="눈"/>
          <p:cNvGrpSpPr/>
          <p:nvPr/>
        </p:nvGrpSpPr>
        <p:grpSpPr>
          <a:xfrm>
            <a:off x="1103878" y="4733329"/>
            <a:ext cx="1053912" cy="737048"/>
            <a:chOff x="0" y="0"/>
            <a:chExt cx="1053911" cy="737046"/>
          </a:xfrm>
        </p:grpSpPr>
        <p:sp>
          <p:nvSpPr>
            <p:cNvPr id="398" name="눈"/>
            <p:cNvSpPr/>
            <p:nvPr/>
          </p:nvSpPr>
          <p:spPr>
            <a:xfrm>
              <a:off x="50800" y="50800"/>
              <a:ext cx="952312" cy="635447"/>
            </a:xfrm>
            <a:prstGeom prst="roundRect">
              <a:avLst>
                <a:gd name="adj" fmla="val 22986"/>
              </a:avLst>
            </a:prstGeom>
            <a:solidFill>
              <a:srgbClr val="000000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눈</a:t>
              </a:r>
            </a:p>
          </p:txBody>
        </p:sp>
        <p:pic>
          <p:nvPicPr>
            <p:cNvPr id="397" name="눈 눈" descr="눈 눈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053912" cy="737047"/>
            </a:xfrm>
            <a:prstGeom prst="rect">
              <a:avLst/>
            </a:prstGeom>
            <a:effectLst/>
          </p:spPr>
        </p:pic>
      </p:grpSp>
      <p:grpSp>
        <p:nvGrpSpPr>
          <p:cNvPr id="402" name="2"/>
          <p:cNvGrpSpPr/>
          <p:nvPr/>
        </p:nvGrpSpPr>
        <p:grpSpPr>
          <a:xfrm>
            <a:off x="2641967" y="4733329"/>
            <a:ext cx="3167767" cy="737048"/>
            <a:chOff x="0" y="0"/>
            <a:chExt cx="3167766" cy="737046"/>
          </a:xfrm>
        </p:grpSpPr>
        <p:sp>
          <p:nvSpPr>
            <p:cNvPr id="401" name="2"/>
            <p:cNvSpPr/>
            <p:nvPr/>
          </p:nvSpPr>
          <p:spPr>
            <a:xfrm>
              <a:off x="50800" y="50800"/>
              <a:ext cx="3066167" cy="635447"/>
            </a:xfrm>
            <a:prstGeom prst="roundRect">
              <a:avLst>
                <a:gd name="adj" fmla="val 22986"/>
              </a:avLst>
            </a:prstGeom>
            <a:solidFill>
              <a:srgbClr val="000000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2</a:t>
              </a:r>
            </a:p>
          </p:txBody>
        </p:sp>
        <p:pic>
          <p:nvPicPr>
            <p:cNvPr id="400" name="2 2" descr="2 2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3167767" cy="737047"/>
            </a:xfrm>
            <a:prstGeom prst="rect">
              <a:avLst/>
            </a:prstGeom>
            <a:effectLst/>
          </p:spPr>
        </p:pic>
      </p:grpSp>
      <p:pic>
        <p:nvPicPr>
          <p:cNvPr id="403" name="선 선" descr="선 선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076442" y="4938528"/>
            <a:ext cx="641561" cy="332934"/>
          </a:xfrm>
          <a:prstGeom prst="rect">
            <a:avLst/>
          </a:prstGeom>
        </p:spPr>
      </p:pic>
      <p:grpSp>
        <p:nvGrpSpPr>
          <p:cNvPr id="407" name="코"/>
          <p:cNvGrpSpPr/>
          <p:nvPr/>
        </p:nvGrpSpPr>
        <p:grpSpPr>
          <a:xfrm>
            <a:off x="1122883" y="5571529"/>
            <a:ext cx="1053912" cy="737048"/>
            <a:chOff x="0" y="0"/>
            <a:chExt cx="1053911" cy="737046"/>
          </a:xfrm>
        </p:grpSpPr>
        <p:sp>
          <p:nvSpPr>
            <p:cNvPr id="406" name="코"/>
            <p:cNvSpPr/>
            <p:nvPr/>
          </p:nvSpPr>
          <p:spPr>
            <a:xfrm>
              <a:off x="50800" y="50800"/>
              <a:ext cx="952312" cy="635447"/>
            </a:xfrm>
            <a:prstGeom prst="roundRect">
              <a:avLst>
                <a:gd name="adj" fmla="val 22986"/>
              </a:avLst>
            </a:prstGeom>
            <a:solidFill>
              <a:srgbClr val="000000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코</a:t>
              </a:r>
            </a:p>
          </p:txBody>
        </p:sp>
        <p:pic>
          <p:nvPicPr>
            <p:cNvPr id="405" name="코 코" descr="코 코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053912" cy="737047"/>
            </a:xfrm>
            <a:prstGeom prst="rect">
              <a:avLst/>
            </a:prstGeom>
            <a:effectLst/>
          </p:spPr>
        </p:pic>
      </p:grpSp>
      <p:grpSp>
        <p:nvGrpSpPr>
          <p:cNvPr id="410" name="1"/>
          <p:cNvGrpSpPr/>
          <p:nvPr/>
        </p:nvGrpSpPr>
        <p:grpSpPr>
          <a:xfrm>
            <a:off x="2660972" y="5571529"/>
            <a:ext cx="3167768" cy="737048"/>
            <a:chOff x="0" y="0"/>
            <a:chExt cx="3167766" cy="737046"/>
          </a:xfrm>
        </p:grpSpPr>
        <p:sp>
          <p:nvSpPr>
            <p:cNvPr id="409" name="1"/>
            <p:cNvSpPr/>
            <p:nvPr/>
          </p:nvSpPr>
          <p:spPr>
            <a:xfrm>
              <a:off x="50800" y="50800"/>
              <a:ext cx="3066167" cy="635447"/>
            </a:xfrm>
            <a:prstGeom prst="roundRect">
              <a:avLst>
                <a:gd name="adj" fmla="val 22986"/>
              </a:avLst>
            </a:prstGeom>
            <a:solidFill>
              <a:srgbClr val="000000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1</a:t>
              </a:r>
            </a:p>
          </p:txBody>
        </p:sp>
        <p:pic>
          <p:nvPicPr>
            <p:cNvPr id="408" name="1 1" descr="1 1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3167767" cy="737047"/>
            </a:xfrm>
            <a:prstGeom prst="rect">
              <a:avLst/>
            </a:prstGeom>
            <a:effectLst/>
          </p:spPr>
        </p:pic>
      </p:grpSp>
      <p:pic>
        <p:nvPicPr>
          <p:cNvPr id="411" name="선 선" descr="선 선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095447" y="5776728"/>
            <a:ext cx="641561" cy="332934"/>
          </a:xfrm>
          <a:prstGeom prst="rect">
            <a:avLst/>
          </a:prstGeom>
        </p:spPr>
      </p:pic>
      <p:grpSp>
        <p:nvGrpSpPr>
          <p:cNvPr id="415" name="입"/>
          <p:cNvGrpSpPr/>
          <p:nvPr/>
        </p:nvGrpSpPr>
        <p:grpSpPr>
          <a:xfrm>
            <a:off x="1122883" y="6409729"/>
            <a:ext cx="1053912" cy="737048"/>
            <a:chOff x="0" y="0"/>
            <a:chExt cx="1053911" cy="737046"/>
          </a:xfrm>
        </p:grpSpPr>
        <p:sp>
          <p:nvSpPr>
            <p:cNvPr id="414" name="입"/>
            <p:cNvSpPr/>
            <p:nvPr/>
          </p:nvSpPr>
          <p:spPr>
            <a:xfrm>
              <a:off x="50800" y="50800"/>
              <a:ext cx="952312" cy="635447"/>
            </a:xfrm>
            <a:prstGeom prst="roundRect">
              <a:avLst>
                <a:gd name="adj" fmla="val 22986"/>
              </a:avLst>
            </a:prstGeom>
            <a:solidFill>
              <a:srgbClr val="000000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입</a:t>
              </a:r>
            </a:p>
          </p:txBody>
        </p:sp>
        <p:pic>
          <p:nvPicPr>
            <p:cNvPr id="413" name="입 입" descr="입 입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053912" cy="737047"/>
            </a:xfrm>
            <a:prstGeom prst="rect">
              <a:avLst/>
            </a:prstGeom>
            <a:effectLst/>
          </p:spPr>
        </p:pic>
      </p:grpSp>
      <p:grpSp>
        <p:nvGrpSpPr>
          <p:cNvPr id="418" name="1"/>
          <p:cNvGrpSpPr/>
          <p:nvPr/>
        </p:nvGrpSpPr>
        <p:grpSpPr>
          <a:xfrm>
            <a:off x="2660972" y="6409729"/>
            <a:ext cx="3167768" cy="737048"/>
            <a:chOff x="0" y="0"/>
            <a:chExt cx="3167766" cy="737046"/>
          </a:xfrm>
        </p:grpSpPr>
        <p:sp>
          <p:nvSpPr>
            <p:cNvPr id="417" name="1"/>
            <p:cNvSpPr/>
            <p:nvPr/>
          </p:nvSpPr>
          <p:spPr>
            <a:xfrm>
              <a:off x="50800" y="50800"/>
              <a:ext cx="3066167" cy="635447"/>
            </a:xfrm>
            <a:prstGeom prst="roundRect">
              <a:avLst>
                <a:gd name="adj" fmla="val 22986"/>
              </a:avLst>
            </a:prstGeom>
            <a:solidFill>
              <a:srgbClr val="000000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1</a:t>
              </a:r>
            </a:p>
          </p:txBody>
        </p:sp>
        <p:pic>
          <p:nvPicPr>
            <p:cNvPr id="416" name="1 1" descr="1 1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3167767" cy="737047"/>
            </a:xfrm>
            <a:prstGeom prst="rect">
              <a:avLst/>
            </a:prstGeom>
            <a:effectLst/>
          </p:spPr>
        </p:pic>
      </p:grpSp>
      <p:pic>
        <p:nvPicPr>
          <p:cNvPr id="419" name="선 선" descr="선 선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095447" y="6614928"/>
            <a:ext cx="641561" cy="332934"/>
          </a:xfrm>
          <a:prstGeom prst="rect">
            <a:avLst/>
          </a:prstGeom>
        </p:spPr>
      </p:pic>
      <p:grpSp>
        <p:nvGrpSpPr>
          <p:cNvPr id="423" name="짖기"/>
          <p:cNvGrpSpPr/>
          <p:nvPr/>
        </p:nvGrpSpPr>
        <p:grpSpPr>
          <a:xfrm>
            <a:off x="1122883" y="7247929"/>
            <a:ext cx="1053912" cy="1533873"/>
            <a:chOff x="0" y="0"/>
            <a:chExt cx="1053911" cy="1533872"/>
          </a:xfrm>
        </p:grpSpPr>
        <p:sp>
          <p:nvSpPr>
            <p:cNvPr id="422" name="짖기"/>
            <p:cNvSpPr/>
            <p:nvPr/>
          </p:nvSpPr>
          <p:spPr>
            <a:xfrm>
              <a:off x="50800" y="50800"/>
              <a:ext cx="952312" cy="1432273"/>
            </a:xfrm>
            <a:prstGeom prst="roundRect">
              <a:avLst>
                <a:gd name="adj" fmla="val 15338"/>
              </a:avLst>
            </a:prstGeom>
            <a:solidFill>
              <a:srgbClr val="000000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짖기</a:t>
              </a:r>
            </a:p>
          </p:txBody>
        </p:sp>
        <p:pic>
          <p:nvPicPr>
            <p:cNvPr id="421" name="짖기 짖기" descr="짖기 짖기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1053912" cy="1533873"/>
            </a:xfrm>
            <a:prstGeom prst="rect">
              <a:avLst/>
            </a:prstGeom>
            <a:effectLst/>
          </p:spPr>
        </p:pic>
      </p:grpSp>
      <p:grpSp>
        <p:nvGrpSpPr>
          <p:cNvPr id="426" name="멍멍!!…"/>
          <p:cNvGrpSpPr/>
          <p:nvPr/>
        </p:nvGrpSpPr>
        <p:grpSpPr>
          <a:xfrm>
            <a:off x="2660972" y="7247929"/>
            <a:ext cx="3167768" cy="1533873"/>
            <a:chOff x="0" y="0"/>
            <a:chExt cx="3167766" cy="1533872"/>
          </a:xfrm>
        </p:grpSpPr>
        <p:sp>
          <p:nvSpPr>
            <p:cNvPr id="425" name="멍멍!!…"/>
            <p:cNvSpPr/>
            <p:nvPr/>
          </p:nvSpPr>
          <p:spPr>
            <a:xfrm>
              <a:off x="50800" y="50800"/>
              <a:ext cx="3066167" cy="1432273"/>
            </a:xfrm>
            <a:prstGeom prst="roundRect">
              <a:avLst>
                <a:gd name="adj" fmla="val 10198"/>
              </a:avLst>
            </a:prstGeom>
            <a:solidFill>
              <a:srgbClr val="000000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멍멍!!</a:t>
              </a:r>
            </a:p>
            <a:p>
              <a:pPr>
                <a:defRPr sz="22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왈왈!!</a:t>
              </a:r>
            </a:p>
            <a:p>
              <a:pPr>
                <a:defRPr sz="22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아르르르!!</a:t>
              </a:r>
            </a:p>
          </p:txBody>
        </p:sp>
        <p:pic>
          <p:nvPicPr>
            <p:cNvPr id="424" name="멍멍!!… 멍멍!!&#10;왈왈!!&#10;아르르르!!" descr="멍멍!!… 멍멍!!왈왈!!아르르르!!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3167767" cy="1533873"/>
            </a:xfrm>
            <a:prstGeom prst="rect">
              <a:avLst/>
            </a:prstGeom>
            <a:effectLst/>
          </p:spPr>
        </p:pic>
      </p:grpSp>
      <p:pic>
        <p:nvPicPr>
          <p:cNvPr id="427" name="image4.png" descr="image4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579244" y="4669829"/>
            <a:ext cx="5853024" cy="4447329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16200000">
              <a:srgbClr val="000000">
                <a:alpha val="70000"/>
              </a:srgbClr>
            </a:outerShdw>
          </a:effectLst>
        </p:spPr>
      </p:pic>
      <p:pic>
        <p:nvPicPr>
          <p:cNvPr id="428" name="선 선" descr="선 선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095447" y="7821428"/>
            <a:ext cx="641561" cy="332934"/>
          </a:xfrm>
          <a:prstGeom prst="rect">
            <a:avLst/>
          </a:prstGeom>
        </p:spPr>
      </p:pic>
      <p:pic>
        <p:nvPicPr>
          <p:cNvPr id="430" name="선 선" descr="선 선"/>
          <p:cNvPicPr>
            <a:picLocks noChangeAspect="0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 rot="16540569">
            <a:off x="5725740" y="3854311"/>
            <a:ext cx="4783010" cy="169814"/>
          </a:xfrm>
          <a:prstGeom prst="rect">
            <a:avLst/>
          </a:prstGeom>
        </p:spPr>
      </p:pic>
      <p:grpSp>
        <p:nvGrpSpPr>
          <p:cNvPr id="434" name="Key : 문자열, 식별자"/>
          <p:cNvGrpSpPr/>
          <p:nvPr/>
        </p:nvGrpSpPr>
        <p:grpSpPr>
          <a:xfrm>
            <a:off x="7429500" y="837753"/>
            <a:ext cx="3600511" cy="737047"/>
            <a:chOff x="0" y="0"/>
            <a:chExt cx="3600510" cy="737046"/>
          </a:xfrm>
        </p:grpSpPr>
        <p:sp>
          <p:nvSpPr>
            <p:cNvPr id="433" name="Key : 문자열, 식별자"/>
            <p:cNvSpPr/>
            <p:nvPr/>
          </p:nvSpPr>
          <p:spPr>
            <a:xfrm>
              <a:off x="50800" y="50800"/>
              <a:ext cx="3498911" cy="635447"/>
            </a:xfrm>
            <a:prstGeom prst="roundRect">
              <a:avLst>
                <a:gd name="adj" fmla="val 22904"/>
              </a:avLst>
            </a:prstGeom>
            <a:solidFill>
              <a:srgbClr val="000000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5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rPr>
                  <a:solidFill>
                    <a:schemeClr val="accent4"/>
                  </a:solidFill>
                </a:rPr>
                <a:t>Key</a:t>
              </a:r>
              <a:r>
                <a:t> : 문자열, 식별자</a:t>
              </a:r>
            </a:p>
          </p:txBody>
        </p:sp>
        <p:pic>
          <p:nvPicPr>
            <p:cNvPr id="432" name="Key : 문자열, 식별자 Key : 문자열, 식별자" descr="Key : 문자열, 식별자 Key : 문자열, 식별자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0" y="0"/>
              <a:ext cx="3600511" cy="737047"/>
            </a:xfrm>
            <a:prstGeom prst="rect">
              <a:avLst/>
            </a:prstGeom>
            <a:effectLst/>
          </p:spPr>
        </p:pic>
      </p:grpSp>
      <p:pic>
        <p:nvPicPr>
          <p:cNvPr id="435" name="선 선" descr="선 선"/>
          <p:cNvPicPr>
            <a:picLocks noChangeAspect="0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 rot="17080712">
            <a:off x="6856655" y="4350146"/>
            <a:ext cx="3897116" cy="169814"/>
          </a:xfrm>
          <a:prstGeom prst="rect">
            <a:avLst/>
          </a:prstGeom>
        </p:spPr>
      </p:pic>
      <p:grpSp>
        <p:nvGrpSpPr>
          <p:cNvPr id="439" name="Value : JS에서 사용되는 모든 값"/>
          <p:cNvGrpSpPr/>
          <p:nvPr/>
        </p:nvGrpSpPr>
        <p:grpSpPr>
          <a:xfrm>
            <a:off x="8597900" y="1858111"/>
            <a:ext cx="4265773" cy="737047"/>
            <a:chOff x="0" y="0"/>
            <a:chExt cx="4265772" cy="737046"/>
          </a:xfrm>
        </p:grpSpPr>
        <p:sp>
          <p:nvSpPr>
            <p:cNvPr id="438" name="Value : JS에서 사용되는 모든 값"/>
            <p:cNvSpPr/>
            <p:nvPr/>
          </p:nvSpPr>
          <p:spPr>
            <a:xfrm>
              <a:off x="50800" y="50800"/>
              <a:ext cx="4164173" cy="635447"/>
            </a:xfrm>
            <a:prstGeom prst="roundRect">
              <a:avLst>
                <a:gd name="adj" fmla="val 22904"/>
              </a:avLst>
            </a:prstGeom>
            <a:solidFill>
              <a:srgbClr val="000000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1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rPr>
                  <a:solidFill>
                    <a:schemeClr val="accent4"/>
                  </a:solidFill>
                </a:rPr>
                <a:t>Value</a:t>
              </a:r>
              <a:r>
                <a:t> : JS에서 사용되는 모든 값</a:t>
              </a:r>
            </a:p>
          </p:txBody>
        </p:sp>
        <p:pic>
          <p:nvPicPr>
            <p:cNvPr id="437" name="Value : JS에서 사용되는 모든 값 Value : JS에서 사용되는 모든 값" descr="Value : JS에서 사용되는 모든 값 Value : JS에서 사용되는 모든 값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0" y="0"/>
              <a:ext cx="4265773" cy="737047"/>
            </a:xfrm>
            <a:prstGeom prst="rect">
              <a:avLst/>
            </a:prstGeom>
            <a:effectLst/>
          </p:spPr>
        </p:pic>
      </p:grpSp>
      <p:pic>
        <p:nvPicPr>
          <p:cNvPr id="440" name="선 선" descr="선 선"/>
          <p:cNvPicPr>
            <a:picLocks noChangeAspect="0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 rot="17801517">
            <a:off x="7750148" y="5193635"/>
            <a:ext cx="3515856" cy="169814"/>
          </a:xfrm>
          <a:prstGeom prst="rect">
            <a:avLst/>
          </a:prstGeom>
        </p:spPr>
      </p:pic>
      <p:grpSp>
        <p:nvGrpSpPr>
          <p:cNvPr id="444" name="Method : 함수인 값"/>
          <p:cNvGrpSpPr/>
          <p:nvPr/>
        </p:nvGrpSpPr>
        <p:grpSpPr>
          <a:xfrm>
            <a:off x="9550400" y="2916569"/>
            <a:ext cx="2834741" cy="737047"/>
            <a:chOff x="0" y="0"/>
            <a:chExt cx="2834740" cy="737046"/>
          </a:xfrm>
        </p:grpSpPr>
        <p:sp>
          <p:nvSpPr>
            <p:cNvPr id="443" name="Method : 함수인 값"/>
            <p:cNvSpPr/>
            <p:nvPr/>
          </p:nvSpPr>
          <p:spPr>
            <a:xfrm>
              <a:off x="50800" y="50800"/>
              <a:ext cx="2733141" cy="635447"/>
            </a:xfrm>
            <a:prstGeom prst="roundRect">
              <a:avLst>
                <a:gd name="adj" fmla="val 22904"/>
              </a:avLst>
            </a:prstGeom>
            <a:solidFill>
              <a:srgbClr val="000000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1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rPr>
                  <a:solidFill>
                    <a:schemeClr val="accent4"/>
                  </a:solidFill>
                </a:rPr>
                <a:t>Method</a:t>
              </a:r>
              <a:r>
                <a:t> : 함수인 값</a:t>
              </a:r>
            </a:p>
          </p:txBody>
        </p:sp>
        <p:pic>
          <p:nvPicPr>
            <p:cNvPr id="442" name="Method : 함수인 값 Method : 함수인 값" descr="Method : 함수인 값 Method : 함수인 값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0" y="0"/>
              <a:ext cx="2834741" cy="73704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객체: 생성 방식"/>
          <p:cNvSpPr txBox="1"/>
          <p:nvPr>
            <p:ph type="title"/>
          </p:nvPr>
        </p:nvSpPr>
        <p:spPr>
          <a:xfrm>
            <a:off x="520700" y="282227"/>
            <a:ext cx="9991477" cy="1533873"/>
          </a:xfrm>
          <a:prstGeom prst="rect">
            <a:avLst/>
          </a:prstGeom>
        </p:spPr>
        <p:txBody>
          <a:bodyPr/>
          <a:lstStyle>
            <a:lvl1pPr algn="l">
              <a:defRPr spc="12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객체: 생성 방식</a:t>
            </a:r>
          </a:p>
        </p:txBody>
      </p:sp>
      <p:sp>
        <p:nvSpPr>
          <p:cNvPr id="447" name="객체 리터럴 ( = new Object(); )…"/>
          <p:cNvSpPr txBox="1"/>
          <p:nvPr>
            <p:ph type="body" sz="quarter" idx="1"/>
          </p:nvPr>
        </p:nvSpPr>
        <p:spPr>
          <a:xfrm>
            <a:off x="736600" y="2184400"/>
            <a:ext cx="7540774" cy="1130300"/>
          </a:xfrm>
          <a:prstGeom prst="rect">
            <a:avLst/>
          </a:prstGeom>
        </p:spPr>
        <p:txBody>
          <a:bodyPr/>
          <a:lstStyle/>
          <a:p>
            <a:pPr algn="l">
              <a:defRPr sz="28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pPr>
            <a:r>
              <a:t>객체 리터럴 ( = new Object(); )</a:t>
            </a:r>
          </a:p>
          <a:p>
            <a:pPr algn="l">
              <a:defRPr sz="28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pPr>
            <a:r>
              <a:t>중괄호 ( {} ) 를 사용하여 객체 생성</a:t>
            </a:r>
          </a:p>
        </p:txBody>
      </p:sp>
      <p:pic>
        <p:nvPicPr>
          <p:cNvPr id="448" name="image5.png" descr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0979" y="3492323"/>
            <a:ext cx="8861906" cy="5728277"/>
          </a:xfrm>
          <a:prstGeom prst="rect">
            <a:avLst/>
          </a:prstGeom>
          <a:ln w="12700">
            <a:miter lim="400000"/>
          </a:ln>
        </p:spPr>
      </p:pic>
      <p:pic>
        <p:nvPicPr>
          <p:cNvPr id="449" name="선 선" descr="선 선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0699103">
            <a:off x="4088677" y="4327341"/>
            <a:ext cx="4172507" cy="169814"/>
          </a:xfrm>
          <a:prstGeom prst="rect">
            <a:avLst/>
          </a:prstGeom>
        </p:spPr>
      </p:pic>
      <p:grpSp>
        <p:nvGrpSpPr>
          <p:cNvPr id="453" name="아무것도 없으면 빈 객체가 생성됨"/>
          <p:cNvGrpSpPr/>
          <p:nvPr/>
        </p:nvGrpSpPr>
        <p:grpSpPr>
          <a:xfrm>
            <a:off x="6423917" y="3009453"/>
            <a:ext cx="5582903" cy="737047"/>
            <a:chOff x="0" y="0"/>
            <a:chExt cx="5582901" cy="737046"/>
          </a:xfrm>
        </p:grpSpPr>
        <p:sp>
          <p:nvSpPr>
            <p:cNvPr id="452" name="아무것도 없으면 빈 객체가 생성됨"/>
            <p:cNvSpPr/>
            <p:nvPr/>
          </p:nvSpPr>
          <p:spPr>
            <a:xfrm>
              <a:off x="50800" y="50800"/>
              <a:ext cx="5481302" cy="635447"/>
            </a:xfrm>
            <a:prstGeom prst="roundRect">
              <a:avLst>
                <a:gd name="adj" fmla="val 22904"/>
              </a:avLst>
            </a:prstGeom>
            <a:solidFill>
              <a:srgbClr val="000000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5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아무것도 없으면 </a:t>
              </a:r>
              <a:r>
                <a:rPr>
                  <a:solidFill>
                    <a:schemeClr val="accent4"/>
                  </a:solidFill>
                </a:rPr>
                <a:t>빈 객체가 생성</a:t>
              </a:r>
              <a:r>
                <a:t>됨</a:t>
              </a:r>
            </a:p>
          </p:txBody>
        </p:sp>
        <p:pic>
          <p:nvPicPr>
            <p:cNvPr id="451" name="아무것도 없으면 빈 객체가 생성됨 아무것도 없으면 빈 객체가 생성됨" descr="아무것도 없으면 빈 객체가 생성됨 아무것도 없으면 빈 객체가 생성됨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5582902" cy="737047"/>
            </a:xfrm>
            <a:prstGeom prst="rect">
              <a:avLst/>
            </a:prstGeom>
            <a:effectLst/>
          </p:spPr>
        </p:pic>
      </p:grpSp>
      <p:pic>
        <p:nvPicPr>
          <p:cNvPr id="454" name="선 선" descr="선 선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21362933">
            <a:off x="3481245" y="5608883"/>
            <a:ext cx="4282301" cy="169814"/>
          </a:xfrm>
          <a:prstGeom prst="rect">
            <a:avLst/>
          </a:prstGeom>
        </p:spPr>
      </p:pic>
      <p:grpSp>
        <p:nvGrpSpPr>
          <p:cNvPr id="458" name="프로퍼티가 추가된 객체 생성"/>
          <p:cNvGrpSpPr/>
          <p:nvPr/>
        </p:nvGrpSpPr>
        <p:grpSpPr>
          <a:xfrm>
            <a:off x="7758807" y="5137037"/>
            <a:ext cx="4437123" cy="737048"/>
            <a:chOff x="0" y="0"/>
            <a:chExt cx="4437122" cy="737046"/>
          </a:xfrm>
        </p:grpSpPr>
        <p:sp>
          <p:nvSpPr>
            <p:cNvPr id="457" name="프로퍼티가 추가된 객체 생성"/>
            <p:cNvSpPr/>
            <p:nvPr/>
          </p:nvSpPr>
          <p:spPr>
            <a:xfrm>
              <a:off x="50800" y="50800"/>
              <a:ext cx="4335523" cy="635447"/>
            </a:xfrm>
            <a:prstGeom prst="roundRect">
              <a:avLst>
                <a:gd name="adj" fmla="val 22904"/>
              </a:avLst>
            </a:prstGeom>
            <a:solidFill>
              <a:srgbClr val="000000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5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rPr>
                  <a:solidFill>
                    <a:schemeClr val="accent4"/>
                  </a:solidFill>
                </a:rPr>
                <a:t>프로퍼티가 추가된 객체</a:t>
              </a:r>
              <a:r>
                <a:t> 생성</a:t>
              </a:r>
            </a:p>
          </p:txBody>
        </p:sp>
        <p:pic>
          <p:nvPicPr>
            <p:cNvPr id="456" name="프로퍼티가 추가된 객체 생성 프로퍼티가 추가된 객체 생성" descr="프로퍼티가 추가된 객체 생성 프로퍼티가 추가된 객체 생성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4437123" cy="737047"/>
            </a:xfrm>
            <a:prstGeom prst="rect">
              <a:avLst/>
            </a:prstGeom>
            <a:effectLst/>
          </p:spPr>
        </p:pic>
      </p:grpSp>
      <p:pic>
        <p:nvPicPr>
          <p:cNvPr id="459" name="선 선" descr="선 선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282709">
            <a:off x="5995406" y="8156744"/>
            <a:ext cx="2510855" cy="169815"/>
          </a:xfrm>
          <a:prstGeom prst="rect">
            <a:avLst/>
          </a:prstGeom>
        </p:spPr>
      </p:pic>
      <p:grpSp>
        <p:nvGrpSpPr>
          <p:cNvPr id="463" name="메소드 호출"/>
          <p:cNvGrpSpPr/>
          <p:nvPr/>
        </p:nvGrpSpPr>
        <p:grpSpPr>
          <a:xfrm>
            <a:off x="8584307" y="7984680"/>
            <a:ext cx="2218295" cy="737047"/>
            <a:chOff x="0" y="0"/>
            <a:chExt cx="2218294" cy="737046"/>
          </a:xfrm>
        </p:grpSpPr>
        <p:sp>
          <p:nvSpPr>
            <p:cNvPr id="462" name="메소드 호출"/>
            <p:cNvSpPr/>
            <p:nvPr/>
          </p:nvSpPr>
          <p:spPr>
            <a:xfrm>
              <a:off x="50800" y="50800"/>
              <a:ext cx="2116695" cy="635447"/>
            </a:xfrm>
            <a:prstGeom prst="roundRect">
              <a:avLst>
                <a:gd name="adj" fmla="val 22904"/>
              </a:avLst>
            </a:prstGeom>
            <a:solidFill>
              <a:srgbClr val="000000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5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rPr>
                  <a:solidFill>
                    <a:schemeClr val="accent4"/>
                  </a:solidFill>
                </a:rPr>
                <a:t>메소드 </a:t>
              </a:r>
              <a:r>
                <a:t>호출</a:t>
              </a:r>
            </a:p>
          </p:txBody>
        </p:sp>
        <p:pic>
          <p:nvPicPr>
            <p:cNvPr id="461" name="메소드 호출 메소드 호출" descr="메소드 호출 메소드 호출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2218295" cy="73704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객체: 생성 방식"/>
          <p:cNvSpPr txBox="1"/>
          <p:nvPr>
            <p:ph type="title"/>
          </p:nvPr>
        </p:nvSpPr>
        <p:spPr>
          <a:xfrm>
            <a:off x="520700" y="282227"/>
            <a:ext cx="9991477" cy="1533873"/>
          </a:xfrm>
          <a:prstGeom prst="rect">
            <a:avLst/>
          </a:prstGeom>
        </p:spPr>
        <p:txBody>
          <a:bodyPr/>
          <a:lstStyle>
            <a:lvl1pPr algn="l">
              <a:defRPr spc="12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객체: 생성 방식</a:t>
            </a:r>
          </a:p>
        </p:txBody>
      </p:sp>
      <p:sp>
        <p:nvSpPr>
          <p:cNvPr id="466" name="생성자 함수…"/>
          <p:cNvSpPr txBox="1"/>
          <p:nvPr>
            <p:ph type="body" sz="quarter" idx="1"/>
          </p:nvPr>
        </p:nvSpPr>
        <p:spPr>
          <a:xfrm>
            <a:off x="736600" y="2184400"/>
            <a:ext cx="7540774" cy="1130300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  <a:lvl2pPr algn="l">
              <a:defRPr sz="28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2pPr>
          </a:lstStyle>
          <a:p>
            <a:pPr/>
            <a:r>
              <a:t>생성자 함수</a:t>
            </a:r>
          </a:p>
          <a:p>
            <a:pPr lvl="1"/>
            <a:r>
              <a:t>new 연산자와 this 사용</a:t>
            </a:r>
          </a:p>
        </p:txBody>
      </p:sp>
      <p:pic>
        <p:nvPicPr>
          <p:cNvPr id="467" name="image6.png" descr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6600" y="3395191"/>
            <a:ext cx="7540774" cy="5803777"/>
          </a:xfrm>
          <a:prstGeom prst="rect">
            <a:avLst/>
          </a:prstGeom>
          <a:ln w="12700">
            <a:miter lim="400000"/>
          </a:ln>
        </p:spPr>
      </p:pic>
      <p:pic>
        <p:nvPicPr>
          <p:cNvPr id="468" name="선 선" descr="선 선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0804808">
            <a:off x="2511514" y="4447163"/>
            <a:ext cx="5754965" cy="169814"/>
          </a:xfrm>
          <a:prstGeom prst="rect">
            <a:avLst/>
          </a:prstGeom>
        </p:spPr>
      </p:pic>
      <p:grpSp>
        <p:nvGrpSpPr>
          <p:cNvPr id="472" name="this.key = value 형식으로 작성"/>
          <p:cNvGrpSpPr/>
          <p:nvPr/>
        </p:nvGrpSpPr>
        <p:grpSpPr>
          <a:xfrm>
            <a:off x="6423917" y="3009453"/>
            <a:ext cx="5582903" cy="737047"/>
            <a:chOff x="0" y="0"/>
            <a:chExt cx="5582901" cy="737046"/>
          </a:xfrm>
        </p:grpSpPr>
        <p:sp>
          <p:nvSpPr>
            <p:cNvPr id="471" name="this.key = value 형식으로 작성"/>
            <p:cNvSpPr/>
            <p:nvPr/>
          </p:nvSpPr>
          <p:spPr>
            <a:xfrm>
              <a:off x="50800" y="50800"/>
              <a:ext cx="5481302" cy="635447"/>
            </a:xfrm>
            <a:prstGeom prst="roundRect">
              <a:avLst>
                <a:gd name="adj" fmla="val 22904"/>
              </a:avLst>
            </a:prstGeom>
            <a:solidFill>
              <a:srgbClr val="000000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5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rPr>
                  <a:solidFill>
                    <a:schemeClr val="accent4"/>
                  </a:solidFill>
                </a:rPr>
                <a:t>this.key = value</a:t>
              </a:r>
              <a:r>
                <a:t> 형식으로 작성</a:t>
              </a:r>
            </a:p>
          </p:txBody>
        </p:sp>
        <p:pic>
          <p:nvPicPr>
            <p:cNvPr id="470" name="this.key = value 형식으로 작성 this.key = value 형식으로 작성" descr="this.key = value 형식으로 작성 this.key = value 형식으로 작성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5582902" cy="737047"/>
            </a:xfrm>
            <a:prstGeom prst="rect">
              <a:avLst/>
            </a:prstGeom>
            <a:effectLst/>
          </p:spPr>
        </p:pic>
      </p:grpSp>
      <p:pic>
        <p:nvPicPr>
          <p:cNvPr id="473" name="선 선" descr="선 선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21163817">
            <a:off x="3494243" y="6490206"/>
            <a:ext cx="4403038" cy="169814"/>
          </a:xfrm>
          <a:prstGeom prst="rect">
            <a:avLst/>
          </a:prstGeom>
        </p:spPr>
      </p:pic>
      <p:grpSp>
        <p:nvGrpSpPr>
          <p:cNvPr id="477" name="new 연산자로 객체 생성"/>
          <p:cNvGrpSpPr/>
          <p:nvPr/>
        </p:nvGrpSpPr>
        <p:grpSpPr>
          <a:xfrm>
            <a:off x="7922517" y="5828853"/>
            <a:ext cx="4267312" cy="737047"/>
            <a:chOff x="0" y="0"/>
            <a:chExt cx="4267310" cy="737046"/>
          </a:xfrm>
        </p:grpSpPr>
        <p:sp>
          <p:nvSpPr>
            <p:cNvPr id="476" name="new 연산자로 객체 생성"/>
            <p:cNvSpPr/>
            <p:nvPr/>
          </p:nvSpPr>
          <p:spPr>
            <a:xfrm>
              <a:off x="50800" y="50800"/>
              <a:ext cx="4165711" cy="635447"/>
            </a:xfrm>
            <a:prstGeom prst="roundRect">
              <a:avLst>
                <a:gd name="adj" fmla="val 22904"/>
              </a:avLst>
            </a:prstGeom>
            <a:solidFill>
              <a:srgbClr val="000000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5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rPr>
                  <a:solidFill>
                    <a:schemeClr val="accent4"/>
                  </a:solidFill>
                </a:rPr>
                <a:t>new 연산자</a:t>
              </a:r>
              <a:r>
                <a:t>로 객체 생성</a:t>
              </a:r>
            </a:p>
          </p:txBody>
        </p:sp>
        <p:pic>
          <p:nvPicPr>
            <p:cNvPr id="475" name="new 연산자로 객체 생성 new 연산자로 객체 생성" descr="new 연산자로 객체 생성 new 연산자로 객체 생성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4267311" cy="737047"/>
            </a:xfrm>
            <a:prstGeom prst="rect">
              <a:avLst/>
            </a:prstGeom>
            <a:effectLst/>
          </p:spPr>
        </p:pic>
      </p:grpSp>
      <p:pic>
        <p:nvPicPr>
          <p:cNvPr id="478" name="선 선" descr="선 선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498252">
            <a:off x="3319811" y="8366676"/>
            <a:ext cx="4508343" cy="169815"/>
          </a:xfrm>
          <a:prstGeom prst="rect">
            <a:avLst/>
          </a:prstGeom>
        </p:spPr>
      </p:pic>
      <p:grpSp>
        <p:nvGrpSpPr>
          <p:cNvPr id="482" name="메소드 호출"/>
          <p:cNvGrpSpPr/>
          <p:nvPr/>
        </p:nvGrpSpPr>
        <p:grpSpPr>
          <a:xfrm>
            <a:off x="7893222" y="8352980"/>
            <a:ext cx="2532769" cy="737047"/>
            <a:chOff x="0" y="0"/>
            <a:chExt cx="2532767" cy="737046"/>
          </a:xfrm>
        </p:grpSpPr>
        <p:sp>
          <p:nvSpPr>
            <p:cNvPr id="481" name="메소드 호출"/>
            <p:cNvSpPr/>
            <p:nvPr/>
          </p:nvSpPr>
          <p:spPr>
            <a:xfrm>
              <a:off x="50800" y="50800"/>
              <a:ext cx="2431168" cy="635447"/>
            </a:xfrm>
            <a:prstGeom prst="roundRect">
              <a:avLst>
                <a:gd name="adj" fmla="val 22904"/>
              </a:avLst>
            </a:prstGeom>
            <a:solidFill>
              <a:srgbClr val="000000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5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rPr>
                  <a:solidFill>
                    <a:schemeClr val="accent4"/>
                  </a:solidFill>
                </a:rPr>
                <a:t>메소드 </a:t>
              </a:r>
              <a:r>
                <a:t>호출</a:t>
              </a:r>
            </a:p>
          </p:txBody>
        </p:sp>
        <p:pic>
          <p:nvPicPr>
            <p:cNvPr id="480" name="메소드 호출 메소드 호출" descr="메소드 호출 메소드 호출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2532768" cy="737047"/>
            </a:xfrm>
            <a:prstGeom prst="rect">
              <a:avLst/>
            </a:prstGeom>
            <a:effectLst/>
          </p:spPr>
        </p:pic>
      </p:grpSp>
      <p:pic>
        <p:nvPicPr>
          <p:cNvPr id="485" name="연결선" descr="연결선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244372" y="1865736"/>
            <a:ext cx="1498520" cy="1371601"/>
          </a:xfrm>
          <a:prstGeom prst="rect">
            <a:avLst/>
          </a:prstGeom>
        </p:spPr>
      </p:pic>
      <p:sp>
        <p:nvSpPr>
          <p:cNvPr id="484" name="동적으로 결정!! Dynamic"/>
          <p:cNvSpPr txBox="1"/>
          <p:nvPr/>
        </p:nvSpPr>
        <p:spPr>
          <a:xfrm>
            <a:off x="8659565" y="1568449"/>
            <a:ext cx="3194407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동적으로 결정!! Dynamic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객체: 프로퍼티"/>
          <p:cNvSpPr txBox="1"/>
          <p:nvPr>
            <p:ph type="title"/>
          </p:nvPr>
        </p:nvSpPr>
        <p:spPr>
          <a:xfrm>
            <a:off x="520700" y="282227"/>
            <a:ext cx="9991477" cy="1533873"/>
          </a:xfrm>
          <a:prstGeom prst="rect">
            <a:avLst/>
          </a:prstGeom>
        </p:spPr>
        <p:txBody>
          <a:bodyPr/>
          <a:lstStyle>
            <a:lvl1pPr algn="l">
              <a:defRPr spc="12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객체: 프로퍼티</a:t>
            </a:r>
          </a:p>
        </p:txBody>
      </p:sp>
      <p:sp>
        <p:nvSpPr>
          <p:cNvPr id="489" name="대괄호 표기법 / 도트 표기법"/>
          <p:cNvSpPr txBox="1"/>
          <p:nvPr>
            <p:ph type="body" sz="quarter" idx="1"/>
          </p:nvPr>
        </p:nvSpPr>
        <p:spPr>
          <a:xfrm>
            <a:off x="736600" y="2273300"/>
            <a:ext cx="7540774" cy="1130300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대괄호 표기법 / 도트 표기법</a:t>
            </a:r>
          </a:p>
        </p:txBody>
      </p:sp>
      <p:pic>
        <p:nvPicPr>
          <p:cNvPr id="490" name="image7.png" descr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6706" y="3332590"/>
            <a:ext cx="5928859" cy="562383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93" name="console.log(person[‘first_name’]);…"/>
          <p:cNvGrpSpPr/>
          <p:nvPr/>
        </p:nvGrpSpPr>
        <p:grpSpPr>
          <a:xfrm>
            <a:off x="6906517" y="3314253"/>
            <a:ext cx="5582903" cy="2682826"/>
            <a:chOff x="0" y="0"/>
            <a:chExt cx="5582901" cy="2682825"/>
          </a:xfrm>
        </p:grpSpPr>
        <p:sp>
          <p:nvSpPr>
            <p:cNvPr id="492" name="console.log(person[‘first_name’]);…"/>
            <p:cNvSpPr/>
            <p:nvPr/>
          </p:nvSpPr>
          <p:spPr>
            <a:xfrm>
              <a:off x="50800" y="50800"/>
              <a:ext cx="5481302" cy="2581226"/>
            </a:xfrm>
            <a:prstGeom prst="roundRect">
              <a:avLst>
                <a:gd name="adj" fmla="val 5638"/>
              </a:avLst>
            </a:prstGeom>
            <a:solidFill>
              <a:srgbClr val="000000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50000"/>
                </a:lnSpc>
                <a:defRPr b="0" sz="1900">
                  <a:solidFill>
                    <a:schemeClr val="accent4"/>
                  </a:solidFill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pPr>
              <a:r>
                <a:t>console.</a:t>
              </a:r>
              <a:r>
                <a:rPr>
                  <a:solidFill>
                    <a:srgbClr val="FFFFFF"/>
                  </a:solidFill>
                </a:rPr>
                <a:t>log</a:t>
              </a:r>
              <a:r>
                <a:t>(</a:t>
              </a:r>
              <a:r>
                <a:rPr>
                  <a:solidFill>
                    <a:schemeClr val="accent5"/>
                  </a:solidFill>
                </a:rPr>
                <a:t>person[‘</a:t>
              </a:r>
              <a:r>
                <a:rPr>
                  <a:solidFill>
                    <a:srgbClr val="FFFFFF"/>
                  </a:solidFill>
                </a:rPr>
                <a:t>first_name</a:t>
              </a:r>
              <a:r>
                <a:rPr>
                  <a:solidFill>
                    <a:schemeClr val="accent5"/>
                  </a:solidFill>
                </a:rPr>
                <a:t>’]</a:t>
              </a:r>
              <a:r>
                <a:t>);</a:t>
              </a:r>
            </a:p>
            <a:p>
              <a:pPr>
                <a:lnSpc>
                  <a:spcPct val="150000"/>
                </a:lnSpc>
                <a:defRPr b="0" sz="2000">
                  <a:solidFill>
                    <a:schemeClr val="accent4"/>
                  </a:solidFill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pPr>
              <a:r>
                <a:t>console.</a:t>
              </a:r>
              <a:r>
                <a:rPr>
                  <a:solidFill>
                    <a:srgbClr val="FFFFFF"/>
                  </a:solidFill>
                </a:rPr>
                <a:t>log</a:t>
              </a:r>
              <a:r>
                <a:t>(</a:t>
              </a:r>
              <a:r>
                <a:rPr>
                  <a:solidFill>
                    <a:schemeClr val="accent5"/>
                  </a:solidFill>
                </a:rPr>
                <a:t>person[‘</a:t>
              </a:r>
              <a:r>
                <a:rPr>
                  <a:solidFill>
                    <a:srgbClr val="FFFFFF"/>
                  </a:solidFill>
                </a:rPr>
                <a:t>last_name</a:t>
              </a:r>
              <a:r>
                <a:rPr>
                  <a:solidFill>
                    <a:schemeClr val="accent5"/>
                  </a:solidFill>
                </a:rPr>
                <a:t>’]</a:t>
              </a:r>
              <a:r>
                <a:t>);</a:t>
              </a:r>
            </a:p>
            <a:p>
              <a:pPr>
                <a:lnSpc>
                  <a:spcPct val="150000"/>
                </a:lnSpc>
                <a:defRPr b="0" sz="2000">
                  <a:solidFill>
                    <a:schemeClr val="accent4"/>
                  </a:solidFill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pPr>
              <a:r>
                <a:t>console.</a:t>
              </a:r>
              <a:r>
                <a:rPr>
                  <a:solidFill>
                    <a:srgbClr val="FFFFFF"/>
                  </a:solidFill>
                </a:rPr>
                <a:t>log</a:t>
              </a:r>
              <a:r>
                <a:t>(</a:t>
              </a:r>
              <a:r>
                <a:rPr>
                  <a:solidFill>
                    <a:schemeClr val="accent5"/>
                  </a:solidFill>
                </a:rPr>
                <a:t>person[‘</a:t>
              </a:r>
              <a:r>
                <a:rPr>
                  <a:solidFill>
                    <a:srgbClr val="FFFFFF"/>
                  </a:solidFill>
                </a:rPr>
                <a:t>gender</a:t>
              </a:r>
              <a:r>
                <a:rPr>
                  <a:solidFill>
                    <a:schemeClr val="accent5"/>
                  </a:solidFill>
                </a:rPr>
                <a:t>’]</a:t>
              </a:r>
              <a:r>
                <a:t>);</a:t>
              </a:r>
            </a:p>
            <a:p>
              <a:pPr>
                <a:defRPr b="0" sz="2000">
                  <a:solidFill>
                    <a:schemeClr val="accent4"/>
                  </a:solidFill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pPr>
              <a:r>
                <a:t>console.</a:t>
              </a:r>
              <a:r>
                <a:rPr>
                  <a:solidFill>
                    <a:srgbClr val="FFFFFF"/>
                  </a:solidFill>
                </a:rPr>
                <a:t>log</a:t>
              </a:r>
              <a:r>
                <a:t>(</a:t>
              </a:r>
              <a:r>
                <a:rPr>
                  <a:solidFill>
                    <a:schemeClr val="accent5"/>
                  </a:solidFill>
                </a:rPr>
                <a:t>person[‘</a:t>
              </a:r>
              <a:r>
                <a:rPr>
                  <a:solidFill>
                    <a:srgbClr val="FFFFFF"/>
                  </a:solidFill>
                </a:rPr>
                <a:t>age</a:t>
              </a:r>
              <a:r>
                <a:rPr>
                  <a:solidFill>
                    <a:schemeClr val="accent5"/>
                  </a:solidFill>
                </a:rPr>
                <a:t>’]</a:t>
              </a:r>
              <a:r>
                <a:t>);</a:t>
              </a:r>
            </a:p>
          </p:txBody>
        </p:sp>
        <p:pic>
          <p:nvPicPr>
            <p:cNvPr id="491" name="console.log(person[‘first_name’]);… console.log(person[‘first_name’]);&#10;console.log(person[‘last_name’]);&#10;console.log(person[‘gender’]);&#10;console.log(person[‘age’]);" descr="console.log(person[‘first_name’]);… console.log(person[‘first_name’]);console.log(person[‘last_name’]);console.log(person[‘gender’]);console.log(person[‘age’]);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5582902" cy="2682826"/>
            </a:xfrm>
            <a:prstGeom prst="rect">
              <a:avLst/>
            </a:prstGeom>
            <a:effectLst/>
          </p:spPr>
        </p:pic>
      </p:grpSp>
      <p:grpSp>
        <p:nvGrpSpPr>
          <p:cNvPr id="496" name="console.log(person.first_name);…"/>
          <p:cNvGrpSpPr/>
          <p:nvPr/>
        </p:nvGrpSpPr>
        <p:grpSpPr>
          <a:xfrm>
            <a:off x="6906517" y="6236295"/>
            <a:ext cx="5582903" cy="2682826"/>
            <a:chOff x="0" y="0"/>
            <a:chExt cx="5582901" cy="2682825"/>
          </a:xfrm>
        </p:grpSpPr>
        <p:sp>
          <p:nvSpPr>
            <p:cNvPr id="495" name="console.log(person.first_name);…"/>
            <p:cNvSpPr/>
            <p:nvPr/>
          </p:nvSpPr>
          <p:spPr>
            <a:xfrm>
              <a:off x="50800" y="50800"/>
              <a:ext cx="5481302" cy="2581226"/>
            </a:xfrm>
            <a:prstGeom prst="roundRect">
              <a:avLst>
                <a:gd name="adj" fmla="val 5638"/>
              </a:avLst>
            </a:prstGeom>
            <a:solidFill>
              <a:srgbClr val="000000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50000"/>
                </a:lnSpc>
                <a:defRPr b="0" sz="1900">
                  <a:solidFill>
                    <a:schemeClr val="accent4"/>
                  </a:solidFill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pPr>
              <a:r>
                <a:t>console.</a:t>
              </a:r>
              <a:r>
                <a:rPr>
                  <a:solidFill>
                    <a:srgbClr val="FFFFFF"/>
                  </a:solidFill>
                </a:rPr>
                <a:t>log</a:t>
              </a:r>
              <a:r>
                <a:t>(</a:t>
              </a:r>
              <a:r>
                <a:rPr>
                  <a:solidFill>
                    <a:schemeClr val="accent5"/>
                  </a:solidFill>
                </a:rPr>
                <a:t>person.</a:t>
              </a:r>
              <a:r>
                <a:rPr>
                  <a:solidFill>
                    <a:srgbClr val="FFFFFF"/>
                  </a:solidFill>
                </a:rPr>
                <a:t>first_name</a:t>
              </a:r>
              <a:r>
                <a:t>);</a:t>
              </a:r>
            </a:p>
            <a:p>
              <a:pPr>
                <a:lnSpc>
                  <a:spcPct val="150000"/>
                </a:lnSpc>
                <a:defRPr b="0" sz="2000">
                  <a:solidFill>
                    <a:schemeClr val="accent4"/>
                  </a:solidFill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pPr>
              <a:r>
                <a:t>console.</a:t>
              </a:r>
              <a:r>
                <a:rPr>
                  <a:solidFill>
                    <a:srgbClr val="FFFFFF"/>
                  </a:solidFill>
                </a:rPr>
                <a:t>log</a:t>
              </a:r>
              <a:r>
                <a:t>(</a:t>
              </a:r>
              <a:r>
                <a:rPr>
                  <a:solidFill>
                    <a:schemeClr val="accent5"/>
                  </a:solidFill>
                </a:rPr>
                <a:t>person.</a:t>
              </a:r>
              <a:r>
                <a:rPr>
                  <a:solidFill>
                    <a:srgbClr val="FFFFFF"/>
                  </a:solidFill>
                </a:rPr>
                <a:t>last_name</a:t>
              </a:r>
              <a:r>
                <a:t>);</a:t>
              </a:r>
            </a:p>
            <a:p>
              <a:pPr>
                <a:lnSpc>
                  <a:spcPct val="150000"/>
                </a:lnSpc>
                <a:defRPr b="0" sz="2000">
                  <a:solidFill>
                    <a:schemeClr val="accent4"/>
                  </a:solidFill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pPr>
              <a:r>
                <a:t>console.</a:t>
              </a:r>
              <a:r>
                <a:rPr>
                  <a:solidFill>
                    <a:srgbClr val="FFFFFF"/>
                  </a:solidFill>
                </a:rPr>
                <a:t>log</a:t>
              </a:r>
              <a:r>
                <a:t>(</a:t>
              </a:r>
              <a:r>
                <a:rPr>
                  <a:solidFill>
                    <a:schemeClr val="accent5"/>
                  </a:solidFill>
                </a:rPr>
                <a:t>person.</a:t>
              </a:r>
              <a:r>
                <a:rPr>
                  <a:solidFill>
                    <a:srgbClr val="FFFFFF"/>
                  </a:solidFill>
                </a:rPr>
                <a:t>gender</a:t>
              </a:r>
              <a:r>
                <a:t>);</a:t>
              </a:r>
            </a:p>
            <a:p>
              <a:pPr>
                <a:defRPr b="0" sz="2000">
                  <a:solidFill>
                    <a:schemeClr val="accent4"/>
                  </a:solidFill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pPr>
              <a:r>
                <a:t>console.</a:t>
              </a:r>
              <a:r>
                <a:rPr>
                  <a:solidFill>
                    <a:srgbClr val="FFFFFF"/>
                  </a:solidFill>
                </a:rPr>
                <a:t>log</a:t>
              </a:r>
              <a:r>
                <a:t>(</a:t>
              </a:r>
              <a:r>
                <a:rPr>
                  <a:solidFill>
                    <a:schemeClr val="accent5"/>
                  </a:solidFill>
                </a:rPr>
                <a:t>person.</a:t>
              </a:r>
              <a:r>
                <a:rPr>
                  <a:solidFill>
                    <a:srgbClr val="FFFFFF"/>
                  </a:solidFill>
                </a:rPr>
                <a:t>age</a:t>
              </a:r>
              <a:r>
                <a:t>);</a:t>
              </a:r>
            </a:p>
          </p:txBody>
        </p:sp>
        <p:pic>
          <p:nvPicPr>
            <p:cNvPr id="494" name="console.log(person.first_name);… console.log(person.first_name);&#10;console.log(person.last_name);&#10;console.log(person.gender);&#10;console.log(person.age);" descr="console.log(person.first_name);… console.log(person.first_name);console.log(person.last_name);console.log(person.gender);console.log(person.age);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5582902" cy="2682826"/>
            </a:xfrm>
            <a:prstGeom prst="rect">
              <a:avLst/>
            </a:prstGeom>
            <a:effectLst/>
          </p:spPr>
        </p:pic>
      </p:grpSp>
      <p:pic>
        <p:nvPicPr>
          <p:cNvPr id="497" name="선 선" descr="선 선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3864400">
            <a:off x="9195705" y="3063310"/>
            <a:ext cx="1468104" cy="169814"/>
          </a:xfrm>
          <a:prstGeom prst="rect">
            <a:avLst/>
          </a:prstGeom>
        </p:spPr>
      </p:pic>
      <p:grpSp>
        <p:nvGrpSpPr>
          <p:cNvPr id="501" name="key가 예약어인 경우 사용!!"/>
          <p:cNvGrpSpPr/>
          <p:nvPr/>
        </p:nvGrpSpPr>
        <p:grpSpPr>
          <a:xfrm>
            <a:off x="8050907" y="1838775"/>
            <a:ext cx="4437123" cy="737048"/>
            <a:chOff x="0" y="0"/>
            <a:chExt cx="4437122" cy="737046"/>
          </a:xfrm>
        </p:grpSpPr>
        <p:sp>
          <p:nvSpPr>
            <p:cNvPr id="500" name="key가 예약어인 경우 사용!!"/>
            <p:cNvSpPr/>
            <p:nvPr/>
          </p:nvSpPr>
          <p:spPr>
            <a:xfrm>
              <a:off x="50800" y="50800"/>
              <a:ext cx="4335523" cy="635447"/>
            </a:xfrm>
            <a:prstGeom prst="roundRect">
              <a:avLst>
                <a:gd name="adj" fmla="val 22904"/>
              </a:avLst>
            </a:prstGeom>
            <a:solidFill>
              <a:srgbClr val="000000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5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rPr>
                  <a:solidFill>
                    <a:schemeClr val="accent4"/>
                  </a:solidFill>
                </a:rPr>
                <a:t>key가 예약어</a:t>
              </a:r>
              <a:r>
                <a:t>인 경우 사용!!</a:t>
              </a:r>
            </a:p>
          </p:txBody>
        </p:sp>
        <p:pic>
          <p:nvPicPr>
            <p:cNvPr id="499" name="key가 예약어인 경우 사용!! key가 예약어인 경우 사용!!" descr="key가 예약어인 경우 사용!! key가 예약어인 경우 사용!!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4437123" cy="73704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객체: 프로퍼티"/>
          <p:cNvSpPr txBox="1"/>
          <p:nvPr>
            <p:ph type="title"/>
          </p:nvPr>
        </p:nvSpPr>
        <p:spPr>
          <a:xfrm>
            <a:off x="520700" y="282227"/>
            <a:ext cx="9991477" cy="1533873"/>
          </a:xfrm>
          <a:prstGeom prst="rect">
            <a:avLst/>
          </a:prstGeom>
        </p:spPr>
        <p:txBody>
          <a:bodyPr/>
          <a:lstStyle>
            <a:lvl1pPr algn="l">
              <a:defRPr spc="12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객체: 프로퍼티</a:t>
            </a:r>
          </a:p>
        </p:txBody>
      </p:sp>
      <p:sp>
        <p:nvSpPr>
          <p:cNvPr id="504" name="프로퍼티 값 갱신 / 동적 생성 / 삭제"/>
          <p:cNvSpPr txBox="1"/>
          <p:nvPr>
            <p:ph type="body" sz="quarter" idx="1"/>
          </p:nvPr>
        </p:nvSpPr>
        <p:spPr>
          <a:xfrm>
            <a:off x="685800" y="2260600"/>
            <a:ext cx="7540774" cy="1130300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프로퍼티 값 갱신 / 동적 생성 / 삭제</a:t>
            </a:r>
          </a:p>
        </p:txBody>
      </p:sp>
      <p:pic>
        <p:nvPicPr>
          <p:cNvPr id="505" name="image7.png" descr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6706" y="3332590"/>
            <a:ext cx="5928859" cy="562383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08" name="person.age = 18; // 값 갱신…"/>
          <p:cNvGrpSpPr/>
          <p:nvPr/>
        </p:nvGrpSpPr>
        <p:grpSpPr>
          <a:xfrm>
            <a:off x="6906517" y="3314253"/>
            <a:ext cx="5582903" cy="3125094"/>
            <a:chOff x="0" y="0"/>
            <a:chExt cx="5582901" cy="3125092"/>
          </a:xfrm>
        </p:grpSpPr>
        <p:sp>
          <p:nvSpPr>
            <p:cNvPr id="507" name="person.age = 18; // 값 갱신…"/>
            <p:cNvSpPr/>
            <p:nvPr/>
          </p:nvSpPr>
          <p:spPr>
            <a:xfrm>
              <a:off x="50800" y="50800"/>
              <a:ext cx="5481302" cy="3023493"/>
            </a:xfrm>
            <a:prstGeom prst="roundRect">
              <a:avLst>
                <a:gd name="adj" fmla="val 4814"/>
              </a:avLst>
            </a:prstGeom>
            <a:solidFill>
              <a:srgbClr val="000000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2" indent="0">
                <a:lnSpc>
                  <a:spcPct val="150000"/>
                </a:lnSpc>
                <a:defRPr b="0" sz="1900">
                  <a:solidFill>
                    <a:schemeClr val="accent4"/>
                  </a:solidFill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pPr>
              <a:r>
                <a:rPr>
                  <a:solidFill>
                    <a:schemeClr val="accent5"/>
                  </a:solidFill>
                </a:rPr>
                <a:t>person</a:t>
              </a:r>
              <a:r>
                <a:t>.age </a:t>
              </a:r>
              <a:r>
                <a:rPr>
                  <a:solidFill>
                    <a:srgbClr val="FFFFFF"/>
                  </a:solidFill>
                </a:rPr>
                <a:t>=</a:t>
              </a:r>
              <a:r>
                <a:t> </a:t>
              </a:r>
              <a:r>
                <a:rPr>
                  <a:solidFill>
                    <a:schemeClr val="accent3"/>
                  </a:solidFill>
                </a:rPr>
                <a:t>18</a:t>
              </a:r>
              <a:r>
                <a:t>; // 값 갱신</a:t>
              </a:r>
            </a:p>
            <a:p>
              <a:pPr>
                <a:lnSpc>
                  <a:spcPct val="150000"/>
                </a:lnSpc>
                <a:defRPr b="0" sz="2000">
                  <a:solidFill>
                    <a:schemeClr val="accent4"/>
                  </a:solidFill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pPr>
              <a:r>
                <a:rPr>
                  <a:solidFill>
                    <a:schemeClr val="accent5"/>
                  </a:solidFill>
                </a:rPr>
                <a:t>person</a:t>
              </a:r>
              <a:r>
                <a:t>.isDeveloper </a:t>
              </a:r>
              <a:r>
                <a:rPr>
                  <a:solidFill>
                    <a:srgbClr val="FFFFFF"/>
                  </a:solidFill>
                </a:rPr>
                <a:t>= </a:t>
              </a:r>
              <a:r>
                <a:rPr>
                  <a:solidFill>
                    <a:schemeClr val="accent3"/>
                  </a:solidFill>
                </a:rPr>
                <a:t>true</a:t>
              </a:r>
              <a:r>
                <a:t>; // 생성</a:t>
              </a:r>
            </a:p>
            <a:p>
              <a:pPr>
                <a:lnSpc>
                  <a:spcPct val="150000"/>
                </a:lnSpc>
                <a:defRPr b="0" sz="2000">
                  <a:solidFill>
                    <a:schemeClr val="accent4"/>
                  </a:solidFill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pPr>
              <a:r>
                <a:rPr>
                  <a:solidFill>
                    <a:srgbClr val="FFFFFF"/>
                  </a:solidFill>
                </a:rPr>
                <a:t>delete</a:t>
              </a:r>
              <a:r>
                <a:t> </a:t>
              </a:r>
              <a:r>
                <a:rPr>
                  <a:solidFill>
                    <a:schemeClr val="accent5"/>
                  </a:solidFill>
                </a:rPr>
                <a:t>person</a:t>
              </a:r>
              <a:r>
                <a:t>.first_name; // 삭제  </a:t>
              </a:r>
            </a:p>
            <a:p>
              <a:pPr>
                <a:defRPr b="0" sz="2000">
                  <a:solidFill>
                    <a:schemeClr val="accent4"/>
                  </a:solidFill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pPr>
              <a:r>
                <a:t>console.</a:t>
              </a:r>
              <a:r>
                <a:rPr>
                  <a:solidFill>
                    <a:srgbClr val="FFFFFF"/>
                  </a:solidFill>
                </a:rPr>
                <a:t>log</a:t>
              </a:r>
              <a:r>
                <a:t>(</a:t>
              </a:r>
              <a:r>
                <a:rPr>
                  <a:solidFill>
                    <a:schemeClr val="accent5"/>
                  </a:solidFill>
                </a:rPr>
                <a:t>person</a:t>
              </a:r>
              <a:r>
                <a:t>);</a:t>
              </a:r>
            </a:p>
          </p:txBody>
        </p:sp>
        <p:pic>
          <p:nvPicPr>
            <p:cNvPr id="506" name="person.age = 18; // 값 갱신… person.age = 18; // 값 갱신&#10;person.isDeveloper = true; // 생성&#10;delete person.first_name; // 삭제  &#10;console.log(person);" descr="person.age = 18; // 값 갱신… person.age = 18; // 값 갱신person.isDeveloper = true; // 생성delete person.first_name; // 삭제  console.log(person);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5582902" cy="3125093"/>
            </a:xfrm>
            <a:prstGeom prst="rect">
              <a:avLst/>
            </a:prstGeom>
            <a:effectLst/>
          </p:spPr>
        </p:pic>
      </p:grpSp>
      <p:grpSp>
        <p:nvGrpSpPr>
          <p:cNvPr id="511" name="const 로 할당한 객체에…"/>
          <p:cNvGrpSpPr/>
          <p:nvPr/>
        </p:nvGrpSpPr>
        <p:grpSpPr>
          <a:xfrm>
            <a:off x="6906517" y="6696471"/>
            <a:ext cx="5582903" cy="2270176"/>
            <a:chOff x="0" y="0"/>
            <a:chExt cx="5582901" cy="2270174"/>
          </a:xfrm>
        </p:grpSpPr>
        <p:sp>
          <p:nvSpPr>
            <p:cNvPr id="510" name="const 로 할당한 객체에…"/>
            <p:cNvSpPr/>
            <p:nvPr/>
          </p:nvSpPr>
          <p:spPr>
            <a:xfrm>
              <a:off x="50800" y="50800"/>
              <a:ext cx="5481302" cy="2168575"/>
            </a:xfrm>
            <a:prstGeom prst="roundRect">
              <a:avLst>
                <a:gd name="adj" fmla="val 6711"/>
              </a:avLst>
            </a:prstGeom>
            <a:solidFill>
              <a:srgbClr val="000000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2" indent="0">
                <a:lnSpc>
                  <a:spcPct val="150000"/>
                </a:lnSpc>
                <a:defRPr sz="31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rPr>
                  <a:solidFill>
                    <a:schemeClr val="accent4"/>
                  </a:solidFill>
                </a:rPr>
                <a:t>const 로 할당한 객체</a:t>
              </a:r>
              <a:r>
                <a:t>에</a:t>
              </a:r>
            </a:p>
            <a:p>
              <a:pPr lvl="2" indent="0">
                <a:lnSpc>
                  <a:spcPct val="150000"/>
                </a:lnSpc>
                <a:defRPr sz="29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프로퍼티를 추가할 수 있을까??</a:t>
              </a:r>
            </a:p>
          </p:txBody>
        </p:sp>
        <p:pic>
          <p:nvPicPr>
            <p:cNvPr id="509" name="const 로 할당한 객체에… const 로 할당한 객체에&#10;프로퍼티를 추가할 수 있을까??" descr="const 로 할당한 객체에… const 로 할당한 객체에프로퍼티를 추가할 수 있을까??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5582902" cy="2270175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객체: 프로토타입"/>
          <p:cNvSpPr txBox="1"/>
          <p:nvPr>
            <p:ph type="title"/>
          </p:nvPr>
        </p:nvSpPr>
        <p:spPr>
          <a:xfrm>
            <a:off x="520700" y="282227"/>
            <a:ext cx="9991477" cy="1533873"/>
          </a:xfrm>
          <a:prstGeom prst="rect">
            <a:avLst/>
          </a:prstGeom>
        </p:spPr>
        <p:txBody>
          <a:bodyPr/>
          <a:lstStyle>
            <a:lvl1pPr algn="l">
              <a:defRPr spc="12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객체: 프로토타입</a:t>
            </a:r>
          </a:p>
        </p:txBody>
      </p:sp>
      <p:sp>
        <p:nvSpPr>
          <p:cNvPr id="514" name="프로토타입 기반…"/>
          <p:cNvSpPr txBox="1"/>
          <p:nvPr>
            <p:ph type="body" sz="quarter" idx="1"/>
          </p:nvPr>
        </p:nvSpPr>
        <p:spPr>
          <a:xfrm>
            <a:off x="736600" y="2032000"/>
            <a:ext cx="7540774" cy="1130300"/>
          </a:xfrm>
          <a:prstGeom prst="rect">
            <a:avLst/>
          </a:prstGeom>
        </p:spPr>
        <p:txBody>
          <a:bodyPr/>
          <a:lstStyle/>
          <a:p>
            <a:pPr algn="l">
              <a:defRPr sz="28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pPr>
            <a:r>
              <a:t>프로토타입 기반</a:t>
            </a:r>
          </a:p>
          <a:p>
            <a:pPr algn="l">
              <a:defRPr sz="28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pPr>
            <a:r>
              <a:t>객체지향 프로그래밍 언어 === Javascript</a:t>
            </a:r>
          </a:p>
        </p:txBody>
      </p:sp>
      <p:pic>
        <p:nvPicPr>
          <p:cNvPr id="515" name="image7.png" descr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306" y="3378200"/>
            <a:ext cx="3897159" cy="369666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6" name="스크린샷 2020-05-07 오전 10.19.24.png" descr="스크린샷 2020-05-07 오전 10.19.2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39209" y="3378200"/>
            <a:ext cx="6299496" cy="369666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7" name="모서리가 둥근 직사각형 모서리가 둥근 직사각형" descr="모서리가 둥근 직사각형 모서리가 둥근 직사각형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280917" y="4435871"/>
            <a:ext cx="5181513" cy="2817268"/>
          </a:xfrm>
          <a:prstGeom prst="rect">
            <a:avLst/>
          </a:prstGeom>
        </p:spPr>
      </p:pic>
      <p:grpSp>
        <p:nvGrpSpPr>
          <p:cNvPr id="521" name="자바스크립트의 모든 객체는…"/>
          <p:cNvGrpSpPr/>
          <p:nvPr/>
        </p:nvGrpSpPr>
        <p:grpSpPr>
          <a:xfrm>
            <a:off x="1001017" y="7551508"/>
            <a:ext cx="10802206" cy="1684140"/>
            <a:chOff x="0" y="0"/>
            <a:chExt cx="10802204" cy="1684139"/>
          </a:xfrm>
        </p:grpSpPr>
        <p:sp>
          <p:nvSpPr>
            <p:cNvPr id="520" name="자바스크립트의 모든 객체는…"/>
            <p:cNvSpPr/>
            <p:nvPr/>
          </p:nvSpPr>
          <p:spPr>
            <a:xfrm>
              <a:off x="50800" y="50800"/>
              <a:ext cx="10700605" cy="1582540"/>
            </a:xfrm>
            <a:prstGeom prst="roundRect">
              <a:avLst>
                <a:gd name="adj" fmla="val 9197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2" indent="0">
                <a:lnSpc>
                  <a:spcPct val="120000"/>
                </a:lnSpc>
                <a:defRPr sz="31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자바스크립트의 모든 객체는</a:t>
              </a:r>
            </a:p>
            <a:p>
              <a:pPr lvl="2" indent="0">
                <a:defRPr sz="31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rPr>
                  <a:solidFill>
                    <a:schemeClr val="accent4"/>
                  </a:solidFill>
                </a:rPr>
                <a:t>부모 역할을 담당하는 객체와 연결</a:t>
              </a:r>
              <a:r>
                <a:t>되어 있다.</a:t>
              </a:r>
            </a:p>
          </p:txBody>
        </p:sp>
        <p:pic>
          <p:nvPicPr>
            <p:cNvPr id="519" name="자바스크립트의 모든 객체는… 자바스크립트의 모든 객체는&#10;부모 역할을 담당하는 객체와 연결되어 있다." descr="자바스크립트의 모든 객체는… 자바스크립트의 모든 객체는부모 역할을 담당하는 객체와 연결되어 있다.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0802205" cy="168414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객체: 프로토타입"/>
          <p:cNvSpPr txBox="1"/>
          <p:nvPr>
            <p:ph type="title"/>
          </p:nvPr>
        </p:nvSpPr>
        <p:spPr>
          <a:xfrm>
            <a:off x="520700" y="282227"/>
            <a:ext cx="9991477" cy="1533873"/>
          </a:xfrm>
          <a:prstGeom prst="rect">
            <a:avLst/>
          </a:prstGeom>
        </p:spPr>
        <p:txBody>
          <a:bodyPr/>
          <a:lstStyle>
            <a:lvl1pPr algn="l">
              <a:defRPr spc="12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객체: 프로토타입</a:t>
            </a:r>
          </a:p>
        </p:txBody>
      </p:sp>
      <p:sp>
        <p:nvSpPr>
          <p:cNvPr id="524" name="객체는 언제나 함수로 생성…"/>
          <p:cNvSpPr txBox="1"/>
          <p:nvPr>
            <p:ph type="body" sz="quarter" idx="1"/>
          </p:nvPr>
        </p:nvSpPr>
        <p:spPr>
          <a:xfrm>
            <a:off x="736600" y="2082800"/>
            <a:ext cx="7540774" cy="1130300"/>
          </a:xfrm>
          <a:prstGeom prst="rect">
            <a:avLst/>
          </a:prstGeom>
        </p:spPr>
        <p:txBody>
          <a:bodyPr/>
          <a:lstStyle/>
          <a:p>
            <a:pPr algn="l">
              <a:defRPr sz="28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pPr>
            <a:r>
              <a:t>객체는 언제나 함수로 생성</a:t>
            </a:r>
          </a:p>
          <a:p>
            <a:pPr algn="l">
              <a:defRPr sz="2800">
                <a:solidFill>
                  <a:schemeClr val="accent4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pPr>
            <a:r>
              <a:t>리터럴 방식도 결국 new Object(); 와 동일</a:t>
            </a:r>
          </a:p>
        </p:txBody>
      </p:sp>
      <p:grpSp>
        <p:nvGrpSpPr>
          <p:cNvPr id="527" name="function Person() { … }"/>
          <p:cNvGrpSpPr/>
          <p:nvPr/>
        </p:nvGrpSpPr>
        <p:grpSpPr>
          <a:xfrm>
            <a:off x="3072807" y="3632200"/>
            <a:ext cx="6874829" cy="899667"/>
            <a:chOff x="0" y="0"/>
            <a:chExt cx="6874828" cy="899666"/>
          </a:xfrm>
        </p:grpSpPr>
        <p:sp>
          <p:nvSpPr>
            <p:cNvPr id="526" name="function Person() { … }"/>
            <p:cNvSpPr/>
            <p:nvPr/>
          </p:nvSpPr>
          <p:spPr>
            <a:xfrm>
              <a:off x="50800" y="50800"/>
              <a:ext cx="6773229" cy="798067"/>
            </a:xfrm>
            <a:prstGeom prst="roundRect">
              <a:avLst>
                <a:gd name="adj" fmla="val 18237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2" indent="0">
                <a:defRPr b="0" sz="340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pPr>
              <a:r>
                <a:rPr>
                  <a:solidFill>
                    <a:schemeClr val="accent5"/>
                  </a:solidFill>
                </a:rPr>
                <a:t>function</a:t>
              </a:r>
              <a:r>
                <a:t> </a:t>
              </a:r>
              <a:r>
                <a:rPr>
                  <a:solidFill>
                    <a:schemeClr val="accent4"/>
                  </a:solidFill>
                </a:rPr>
                <a:t>Person</a:t>
              </a:r>
              <a:r>
                <a:t>() { … }</a:t>
              </a:r>
            </a:p>
          </p:txBody>
        </p:sp>
        <p:pic>
          <p:nvPicPr>
            <p:cNvPr id="525" name="function Person() { … } function Person() { … }" descr="function Person() { … } function Person() { … }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874829" cy="899667"/>
            </a:xfrm>
            <a:prstGeom prst="rect">
              <a:avLst/>
            </a:prstGeom>
            <a:effectLst/>
          </p:spPr>
        </p:pic>
      </p:grpSp>
      <p:pic>
        <p:nvPicPr>
          <p:cNvPr id="528" name="선 선" descr="선 선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9690285">
            <a:off x="3722717" y="4760157"/>
            <a:ext cx="2673077" cy="262439"/>
          </a:xfrm>
          <a:prstGeom prst="rect">
            <a:avLst/>
          </a:prstGeom>
        </p:spPr>
      </p:pic>
      <p:pic>
        <p:nvPicPr>
          <p:cNvPr id="530" name="선 선" descr="선 선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889184">
            <a:off x="6831503" y="4769009"/>
            <a:ext cx="2843168" cy="262440"/>
          </a:xfrm>
          <a:prstGeom prst="rect">
            <a:avLst/>
          </a:prstGeom>
        </p:spPr>
      </p:pic>
      <p:grpSp>
        <p:nvGrpSpPr>
          <p:cNvPr id="534" name="function Person() { … }"/>
          <p:cNvGrpSpPr/>
          <p:nvPr/>
        </p:nvGrpSpPr>
        <p:grpSpPr>
          <a:xfrm>
            <a:off x="778985" y="5373092"/>
            <a:ext cx="4723321" cy="3723482"/>
            <a:chOff x="0" y="0"/>
            <a:chExt cx="4723319" cy="3723481"/>
          </a:xfrm>
        </p:grpSpPr>
        <p:sp>
          <p:nvSpPr>
            <p:cNvPr id="533" name="function Person() { … }"/>
            <p:cNvSpPr/>
            <p:nvPr/>
          </p:nvSpPr>
          <p:spPr>
            <a:xfrm>
              <a:off x="50800" y="50800"/>
              <a:ext cx="4621720" cy="3621882"/>
            </a:xfrm>
            <a:prstGeom prst="roundRect">
              <a:avLst>
                <a:gd name="adj" fmla="val 4018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2" indent="0">
                <a:defRPr b="0" sz="260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pPr>
              <a:r>
                <a:rPr>
                  <a:solidFill>
                    <a:schemeClr val="accent5"/>
                  </a:solidFill>
                </a:rPr>
                <a:t>function</a:t>
              </a:r>
              <a:r>
                <a:t> </a:t>
              </a:r>
              <a:r>
                <a:rPr>
                  <a:solidFill>
                    <a:schemeClr val="accent4"/>
                  </a:solidFill>
                </a:rPr>
                <a:t>Person</a:t>
              </a:r>
              <a:r>
                <a:t>() { … }</a:t>
              </a:r>
            </a:p>
            <a:p>
              <a:pPr lvl="2" indent="0">
                <a:defRPr b="0" sz="260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pPr>
            </a:p>
            <a:p>
              <a:pPr lvl="2" indent="0">
                <a:defRPr b="0" sz="260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pPr>
            </a:p>
            <a:p>
              <a:pPr lvl="2" indent="0">
                <a:defRPr b="0" sz="260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pPr>
            </a:p>
            <a:p>
              <a:pPr lvl="2" indent="0">
                <a:defRPr b="0" sz="260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pPr>
            </a:p>
          </p:txBody>
        </p:sp>
        <p:pic>
          <p:nvPicPr>
            <p:cNvPr id="532" name="function Person() { … } function Person() { … }&#10;&#10;&#10;&#10;&#10;" descr="function Person() { … } function Person() { … }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4723320" cy="3723482"/>
            </a:xfrm>
            <a:prstGeom prst="rect">
              <a:avLst/>
            </a:prstGeom>
            <a:effectLst/>
          </p:spPr>
        </p:pic>
      </p:grpSp>
      <p:grpSp>
        <p:nvGrpSpPr>
          <p:cNvPr id="537" name="prototype"/>
          <p:cNvGrpSpPr/>
          <p:nvPr/>
        </p:nvGrpSpPr>
        <p:grpSpPr>
          <a:xfrm>
            <a:off x="778985" y="7175251"/>
            <a:ext cx="4723321" cy="1006923"/>
            <a:chOff x="0" y="0"/>
            <a:chExt cx="4723319" cy="1006921"/>
          </a:xfrm>
        </p:grpSpPr>
        <p:sp>
          <p:nvSpPr>
            <p:cNvPr id="536" name="prototype"/>
            <p:cNvSpPr/>
            <p:nvPr/>
          </p:nvSpPr>
          <p:spPr>
            <a:xfrm>
              <a:off x="50800" y="50800"/>
              <a:ext cx="4621720" cy="905322"/>
            </a:xfrm>
            <a:prstGeom prst="roundRect">
              <a:avLst>
                <a:gd name="adj" fmla="val 16076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2" indent="0">
                <a:defRPr b="0" sz="300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pPr>
              <a:r>
                <a:t>prototype</a:t>
              </a:r>
            </a:p>
          </p:txBody>
        </p:sp>
        <p:pic>
          <p:nvPicPr>
            <p:cNvPr id="535" name="prototype prototype" descr="prototype prototy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4723320" cy="1006922"/>
            </a:xfrm>
            <a:prstGeom prst="rect">
              <a:avLst/>
            </a:prstGeom>
            <a:effectLst/>
          </p:spPr>
        </p:pic>
      </p:grpSp>
      <p:grpSp>
        <p:nvGrpSpPr>
          <p:cNvPr id="540" name="__proto__"/>
          <p:cNvGrpSpPr/>
          <p:nvPr/>
        </p:nvGrpSpPr>
        <p:grpSpPr>
          <a:xfrm>
            <a:off x="778985" y="8089651"/>
            <a:ext cx="4723321" cy="1006923"/>
            <a:chOff x="0" y="0"/>
            <a:chExt cx="4723319" cy="1006921"/>
          </a:xfrm>
        </p:grpSpPr>
        <p:sp>
          <p:nvSpPr>
            <p:cNvPr id="539" name="__proto__"/>
            <p:cNvSpPr/>
            <p:nvPr/>
          </p:nvSpPr>
          <p:spPr>
            <a:xfrm>
              <a:off x="50800" y="50800"/>
              <a:ext cx="4621720" cy="905322"/>
            </a:xfrm>
            <a:prstGeom prst="roundRect">
              <a:avLst>
                <a:gd name="adj" fmla="val 16076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2" indent="0">
                <a:defRPr b="0" sz="260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pPr>
              <a:r>
                <a:t>__proto__</a:t>
              </a:r>
            </a:p>
          </p:txBody>
        </p:sp>
        <p:pic>
          <p:nvPicPr>
            <p:cNvPr id="538" name="__proto__ __proto__" descr="__proto__ __proto__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4723320" cy="1006922"/>
            </a:xfrm>
            <a:prstGeom prst="rect">
              <a:avLst/>
            </a:prstGeom>
            <a:effectLst/>
          </p:spPr>
        </p:pic>
      </p:grpSp>
      <p:grpSp>
        <p:nvGrpSpPr>
          <p:cNvPr id="543" name="Person Prototype Obj"/>
          <p:cNvGrpSpPr/>
          <p:nvPr/>
        </p:nvGrpSpPr>
        <p:grpSpPr>
          <a:xfrm>
            <a:off x="7471885" y="5373092"/>
            <a:ext cx="4723321" cy="3723482"/>
            <a:chOff x="0" y="0"/>
            <a:chExt cx="4723319" cy="3723481"/>
          </a:xfrm>
        </p:grpSpPr>
        <p:sp>
          <p:nvSpPr>
            <p:cNvPr id="542" name="Person Prototype Obj"/>
            <p:cNvSpPr/>
            <p:nvPr/>
          </p:nvSpPr>
          <p:spPr>
            <a:xfrm>
              <a:off x="50800" y="50800"/>
              <a:ext cx="4621720" cy="3621882"/>
            </a:xfrm>
            <a:prstGeom prst="roundRect">
              <a:avLst>
                <a:gd name="adj" fmla="val 4018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2" indent="0">
                <a:defRPr b="0" sz="260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pPr>
              <a:r>
                <a:t>Person </a:t>
              </a:r>
              <a:r>
                <a:rPr>
                  <a:solidFill>
                    <a:schemeClr val="accent4"/>
                  </a:solidFill>
                </a:rPr>
                <a:t>Prototype Obj</a:t>
              </a:r>
              <a:endParaRPr>
                <a:solidFill>
                  <a:schemeClr val="accent4"/>
                </a:solidFill>
              </a:endParaRPr>
            </a:p>
            <a:p>
              <a:pPr lvl="2" indent="0">
                <a:defRPr b="0" sz="260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pPr>
            </a:p>
            <a:p>
              <a:pPr lvl="2" indent="0">
                <a:defRPr b="0" sz="260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pPr>
            </a:p>
            <a:p>
              <a:pPr lvl="2" indent="0">
                <a:defRPr b="0" sz="260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pPr>
            </a:p>
            <a:p>
              <a:pPr lvl="2" indent="0">
                <a:defRPr b="0" sz="260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pPr>
            </a:p>
          </p:txBody>
        </p:sp>
        <p:pic>
          <p:nvPicPr>
            <p:cNvPr id="541" name="Person Prototype Obj Person Prototype Obj&#10;&#10;&#10;&#10;&#10;" descr="Person Prototype Obj Person Prototype Obj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4723320" cy="3723482"/>
            </a:xfrm>
            <a:prstGeom prst="rect">
              <a:avLst/>
            </a:prstGeom>
            <a:effectLst/>
          </p:spPr>
        </p:pic>
      </p:grpSp>
      <p:grpSp>
        <p:nvGrpSpPr>
          <p:cNvPr id="546" name="constructor"/>
          <p:cNvGrpSpPr/>
          <p:nvPr/>
        </p:nvGrpSpPr>
        <p:grpSpPr>
          <a:xfrm>
            <a:off x="7471885" y="7175251"/>
            <a:ext cx="4723321" cy="1006923"/>
            <a:chOff x="0" y="0"/>
            <a:chExt cx="4723319" cy="1006921"/>
          </a:xfrm>
        </p:grpSpPr>
        <p:sp>
          <p:nvSpPr>
            <p:cNvPr id="545" name="constructor"/>
            <p:cNvSpPr/>
            <p:nvPr/>
          </p:nvSpPr>
          <p:spPr>
            <a:xfrm>
              <a:off x="50800" y="50800"/>
              <a:ext cx="4621720" cy="905322"/>
            </a:xfrm>
            <a:prstGeom prst="roundRect">
              <a:avLst>
                <a:gd name="adj" fmla="val 16076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2" indent="0">
                <a:defRPr b="0" sz="300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pPr>
              <a:r>
                <a:t>constructor</a:t>
              </a:r>
            </a:p>
          </p:txBody>
        </p:sp>
        <p:pic>
          <p:nvPicPr>
            <p:cNvPr id="544" name="constructor constructor" descr="constructor constructor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4723320" cy="1006922"/>
            </a:xfrm>
            <a:prstGeom prst="rect">
              <a:avLst/>
            </a:prstGeom>
            <a:effectLst/>
          </p:spPr>
        </p:pic>
      </p:grpSp>
      <p:grpSp>
        <p:nvGrpSpPr>
          <p:cNvPr id="549" name="__proto__"/>
          <p:cNvGrpSpPr/>
          <p:nvPr/>
        </p:nvGrpSpPr>
        <p:grpSpPr>
          <a:xfrm>
            <a:off x="7471885" y="8089651"/>
            <a:ext cx="4723321" cy="1006923"/>
            <a:chOff x="0" y="0"/>
            <a:chExt cx="4723319" cy="1006921"/>
          </a:xfrm>
        </p:grpSpPr>
        <p:sp>
          <p:nvSpPr>
            <p:cNvPr id="548" name="__proto__"/>
            <p:cNvSpPr/>
            <p:nvPr/>
          </p:nvSpPr>
          <p:spPr>
            <a:xfrm>
              <a:off x="50800" y="50800"/>
              <a:ext cx="4621720" cy="905322"/>
            </a:xfrm>
            <a:prstGeom prst="roundRect">
              <a:avLst>
                <a:gd name="adj" fmla="val 16076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2" indent="0">
                <a:defRPr b="0" sz="260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pPr>
              <a:r>
                <a:t>__proto__</a:t>
              </a:r>
            </a:p>
          </p:txBody>
        </p:sp>
        <p:pic>
          <p:nvPicPr>
            <p:cNvPr id="547" name="__proto__ __proto__" descr="__proto__ __proto__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4723320" cy="1006922"/>
            </a:xfrm>
            <a:prstGeom prst="rect">
              <a:avLst/>
            </a:prstGeom>
            <a:effectLst/>
          </p:spPr>
        </p:pic>
      </p:grpSp>
      <p:pic>
        <p:nvPicPr>
          <p:cNvPr id="550" name="선 선" descr="선 선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12737719">
            <a:off x="5488028" y="6881140"/>
            <a:ext cx="2239344" cy="246564"/>
          </a:xfrm>
          <a:prstGeom prst="rect">
            <a:avLst/>
          </a:prstGeom>
        </p:spPr>
      </p:pic>
      <p:pic>
        <p:nvPicPr>
          <p:cNvPr id="552" name="선 선" descr="선 선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 rot="19611083">
            <a:off x="5267447" y="6877897"/>
            <a:ext cx="2292882" cy="2465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고도 M"/>
                <a:ea typeface="고도 M"/>
                <a:cs typeface="고도 M"/>
                <a:sym typeface="고도 M"/>
              </a:defRPr>
            </a:pPr>
            <a:r>
              <a:t>반복문 </a:t>
            </a:r>
            <a:r>
              <a:t>- while</a:t>
            </a:r>
          </a:p>
        </p:txBody>
      </p:sp>
      <p:sp>
        <p:nvSpPr>
          <p:cNvPr id="142" name="내용 개체 틀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519937">
              <a:spcBef>
                <a:spcPts val="3700"/>
              </a:spcBef>
              <a:buSzTx/>
              <a:buNone/>
              <a:defRPr sz="3026">
                <a:latin typeface="고도 M"/>
                <a:ea typeface="고도 M"/>
                <a:cs typeface="고도 M"/>
                <a:sym typeface="고도 M"/>
              </a:defRPr>
            </a:pPr>
            <a:r>
              <a:t>while</a:t>
            </a:r>
            <a:r>
              <a:t>문 구조</a:t>
            </a:r>
          </a:p>
          <a:p>
            <a:pPr marL="0" indent="0" defTabSz="519937">
              <a:spcBef>
                <a:spcPts val="3700"/>
              </a:spcBef>
              <a:buSzTx/>
              <a:buNone/>
              <a:defRPr sz="3026">
                <a:latin typeface="고도 M"/>
                <a:ea typeface="고도 M"/>
                <a:cs typeface="고도 M"/>
                <a:sym typeface="고도 M"/>
              </a:defRPr>
            </a:pPr>
          </a:p>
          <a:p>
            <a:pPr marL="0" indent="0" defTabSz="519937">
              <a:spcBef>
                <a:spcPts val="3700"/>
              </a:spcBef>
              <a:buSzTx/>
              <a:buNone/>
              <a:defRPr sz="3026">
                <a:latin typeface="고도 M"/>
                <a:ea typeface="고도 M"/>
                <a:cs typeface="고도 M"/>
                <a:sym typeface="고도 M"/>
              </a:defRPr>
            </a:pPr>
          </a:p>
          <a:p>
            <a:pPr marL="0" indent="0" defTabSz="519937">
              <a:spcBef>
                <a:spcPts val="3700"/>
              </a:spcBef>
              <a:buSzTx/>
              <a:buNone/>
              <a:defRPr sz="3026">
                <a:latin typeface="고도 M"/>
                <a:ea typeface="고도 M"/>
                <a:cs typeface="고도 M"/>
                <a:sym typeface="고도 M"/>
              </a:defRPr>
            </a:pPr>
          </a:p>
          <a:p>
            <a:pPr marL="0" indent="0" defTabSz="519937">
              <a:spcBef>
                <a:spcPts val="3700"/>
              </a:spcBef>
              <a:buSzTx/>
              <a:buNone/>
              <a:defRPr sz="3026">
                <a:latin typeface="고도 M"/>
                <a:ea typeface="고도 M"/>
                <a:cs typeface="고도 M"/>
                <a:sym typeface="고도 M"/>
              </a:defRPr>
            </a:pPr>
          </a:p>
          <a:p>
            <a:pPr marL="622569" indent="-622569" defTabSz="519937">
              <a:spcBef>
                <a:spcPts val="3700"/>
              </a:spcBef>
              <a:buAutoNum type="arabicPeriod" startAt="1"/>
              <a:defRPr sz="2225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주어진 어떤 조건문이 참이면 특정 실행문</a:t>
            </a:r>
            <a:r>
              <a:t>, </a:t>
            </a:r>
            <a:r>
              <a:t>명령문을 반복 수행</a:t>
            </a:r>
          </a:p>
          <a:p>
            <a:pPr marL="622569" indent="-622569" defTabSz="519937">
              <a:spcBef>
                <a:spcPts val="3700"/>
              </a:spcBef>
              <a:buAutoNum type="arabicPeriod" startAt="1"/>
              <a:defRPr sz="2225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while</a:t>
            </a:r>
            <a:r>
              <a:t>문 내부에 표현식의 결과를 변경하는 실행문이 존재하지 않을 경우 무한루프가 될 수도 있다</a:t>
            </a:r>
            <a:r>
              <a:t>.</a:t>
            </a:r>
          </a:p>
        </p:txBody>
      </p:sp>
      <p:grpSp>
        <p:nvGrpSpPr>
          <p:cNvPr id="145" name="while  (  조건 구문  ){…"/>
          <p:cNvGrpSpPr/>
          <p:nvPr/>
        </p:nvGrpSpPr>
        <p:grpSpPr>
          <a:xfrm>
            <a:off x="889000" y="3517900"/>
            <a:ext cx="5585768" cy="3209777"/>
            <a:chOff x="0" y="0"/>
            <a:chExt cx="5585767" cy="3209776"/>
          </a:xfrm>
        </p:grpSpPr>
        <p:sp>
          <p:nvSpPr>
            <p:cNvPr id="144" name="while  (  조건 구문  ){…"/>
            <p:cNvSpPr/>
            <p:nvPr/>
          </p:nvSpPr>
          <p:spPr>
            <a:xfrm>
              <a:off x="63499" y="63500"/>
              <a:ext cx="5458769" cy="3082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spcBef>
                  <a:spcPts val="4200"/>
                </a:spcBef>
                <a:defRPr b="0" sz="340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pPr>
              <a:r>
                <a:t> while  (  </a:t>
              </a:r>
              <a:r>
                <a:t>조건 구문  </a:t>
              </a:r>
              <a:r>
                <a:t>){</a:t>
              </a:r>
            </a:p>
            <a:p>
              <a:pPr algn="l">
                <a:spcBef>
                  <a:spcPts val="4200"/>
                </a:spcBef>
                <a:defRPr b="0" sz="340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pPr>
              <a:r>
                <a:t>	 //</a:t>
              </a:r>
              <a:r>
                <a:t>반복 구문</a:t>
              </a:r>
            </a:p>
            <a:p>
              <a:pPr algn="l">
                <a:spcBef>
                  <a:spcPts val="4200"/>
                </a:spcBef>
                <a:defRPr b="0" sz="340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pPr>
              <a:r>
                <a:t> }</a:t>
              </a:r>
            </a:p>
          </p:txBody>
        </p:sp>
        <p:pic>
          <p:nvPicPr>
            <p:cNvPr id="143" name="while  (  조건 구문  ){…  while  (  조건 구문  ){&#10;&#9; //반복 구문&#10; }" descr="while  (  조건 구문  ){…  while  (  조건 구문  ){ //반복 구문 }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0"/>
              <a:ext cx="5585769" cy="320977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객체: 프로토타입"/>
          <p:cNvSpPr txBox="1"/>
          <p:nvPr>
            <p:ph type="title"/>
          </p:nvPr>
        </p:nvSpPr>
        <p:spPr>
          <a:xfrm>
            <a:off x="520700" y="282227"/>
            <a:ext cx="9991477" cy="1533873"/>
          </a:xfrm>
          <a:prstGeom prst="rect">
            <a:avLst/>
          </a:prstGeom>
        </p:spPr>
        <p:txBody>
          <a:bodyPr/>
          <a:lstStyle>
            <a:lvl1pPr algn="l">
              <a:defRPr spc="12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객체: 프로토타입</a:t>
            </a:r>
          </a:p>
        </p:txBody>
      </p:sp>
      <p:sp>
        <p:nvSpPr>
          <p:cNvPr id="556" name="__proto__ : 프로토타입 링크…"/>
          <p:cNvSpPr txBox="1"/>
          <p:nvPr>
            <p:ph type="body" sz="quarter" idx="1"/>
          </p:nvPr>
        </p:nvSpPr>
        <p:spPr>
          <a:xfrm>
            <a:off x="736600" y="2082800"/>
            <a:ext cx="7540774" cy="1130300"/>
          </a:xfrm>
          <a:prstGeom prst="rect">
            <a:avLst/>
          </a:prstGeom>
        </p:spPr>
        <p:txBody>
          <a:bodyPr/>
          <a:lstStyle/>
          <a:p>
            <a:pPr algn="l">
              <a:defRPr sz="28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pPr>
            <a:r>
              <a:t>__proto__ : 프로토타입 링크</a:t>
            </a:r>
          </a:p>
          <a:p>
            <a:pPr algn="l">
              <a:defRPr sz="28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pPr>
            <a:r>
              <a:t>자신을 생성한 함수의 프로토타입 객체를 가리킨다.</a:t>
            </a:r>
          </a:p>
        </p:txBody>
      </p:sp>
      <p:grpSp>
        <p:nvGrpSpPr>
          <p:cNvPr id="559" name="function Person() { … }"/>
          <p:cNvGrpSpPr/>
          <p:nvPr/>
        </p:nvGrpSpPr>
        <p:grpSpPr>
          <a:xfrm>
            <a:off x="3072807" y="3632200"/>
            <a:ext cx="6874829" cy="899667"/>
            <a:chOff x="0" y="0"/>
            <a:chExt cx="6874828" cy="899666"/>
          </a:xfrm>
        </p:grpSpPr>
        <p:sp>
          <p:nvSpPr>
            <p:cNvPr id="558" name="function Person() { … }"/>
            <p:cNvSpPr/>
            <p:nvPr/>
          </p:nvSpPr>
          <p:spPr>
            <a:xfrm>
              <a:off x="50800" y="50800"/>
              <a:ext cx="6773229" cy="798067"/>
            </a:xfrm>
            <a:prstGeom prst="roundRect">
              <a:avLst>
                <a:gd name="adj" fmla="val 18237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2" indent="0">
                <a:defRPr b="0" sz="340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pPr>
              <a:r>
                <a:rPr>
                  <a:solidFill>
                    <a:schemeClr val="accent5"/>
                  </a:solidFill>
                </a:rPr>
                <a:t>function</a:t>
              </a:r>
              <a:r>
                <a:t> </a:t>
              </a:r>
              <a:r>
                <a:rPr>
                  <a:solidFill>
                    <a:schemeClr val="accent4"/>
                  </a:solidFill>
                </a:rPr>
                <a:t>Person</a:t>
              </a:r>
              <a:r>
                <a:t>() { … }</a:t>
              </a:r>
            </a:p>
          </p:txBody>
        </p:sp>
        <p:pic>
          <p:nvPicPr>
            <p:cNvPr id="557" name="function Person() { … } function Person() { … }" descr="function Person() { … } function Person() { … }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874829" cy="899667"/>
            </a:xfrm>
            <a:prstGeom prst="rect">
              <a:avLst/>
            </a:prstGeom>
            <a:effectLst/>
          </p:spPr>
        </p:pic>
      </p:grpSp>
      <p:pic>
        <p:nvPicPr>
          <p:cNvPr id="560" name="선 선" descr="선 선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9329671">
            <a:off x="2836830" y="4648292"/>
            <a:ext cx="1472778" cy="262439"/>
          </a:xfrm>
          <a:prstGeom prst="rect">
            <a:avLst/>
          </a:prstGeom>
        </p:spPr>
      </p:pic>
      <p:pic>
        <p:nvPicPr>
          <p:cNvPr id="562" name="선 선" descr="선 선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253897">
            <a:off x="4339375" y="4656574"/>
            <a:ext cx="1555601" cy="262439"/>
          </a:xfrm>
          <a:prstGeom prst="rect">
            <a:avLst/>
          </a:prstGeom>
        </p:spPr>
      </p:pic>
      <p:grpSp>
        <p:nvGrpSpPr>
          <p:cNvPr id="566" name="function Person() { … }"/>
          <p:cNvGrpSpPr/>
          <p:nvPr/>
        </p:nvGrpSpPr>
        <p:grpSpPr>
          <a:xfrm>
            <a:off x="740885" y="5327749"/>
            <a:ext cx="3665996" cy="2026345"/>
            <a:chOff x="0" y="0"/>
            <a:chExt cx="3665994" cy="2026344"/>
          </a:xfrm>
        </p:grpSpPr>
        <p:sp>
          <p:nvSpPr>
            <p:cNvPr id="565" name="function Person() { … }"/>
            <p:cNvSpPr/>
            <p:nvPr/>
          </p:nvSpPr>
          <p:spPr>
            <a:xfrm>
              <a:off x="50800" y="50800"/>
              <a:ext cx="3564395" cy="1924745"/>
            </a:xfrm>
            <a:prstGeom prst="roundRect">
              <a:avLst>
                <a:gd name="adj" fmla="val 7562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2" indent="0">
                <a:defRPr b="0" sz="200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pPr>
              <a:r>
                <a:rPr>
                  <a:solidFill>
                    <a:schemeClr val="accent5"/>
                  </a:solidFill>
                </a:rPr>
                <a:t>function</a:t>
              </a:r>
              <a:r>
                <a:t> </a:t>
              </a:r>
              <a:r>
                <a:rPr>
                  <a:solidFill>
                    <a:schemeClr val="accent4"/>
                  </a:solidFill>
                </a:rPr>
                <a:t>Person</a:t>
              </a:r>
              <a:r>
                <a:t>() { … }</a:t>
              </a:r>
            </a:p>
            <a:p>
              <a:pPr lvl="2" indent="0">
                <a:lnSpc>
                  <a:spcPct val="150000"/>
                </a:lnSpc>
                <a:defRPr b="0" sz="200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pPr>
            </a:p>
            <a:p>
              <a:pPr lvl="2" indent="0">
                <a:defRPr b="0" sz="200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pPr>
            </a:p>
          </p:txBody>
        </p:sp>
        <p:pic>
          <p:nvPicPr>
            <p:cNvPr id="564" name="function Person() { … } function Person() { … }&#10;&#10;&#10;" descr="function Person() { … } function Person() { … }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3665995" cy="2026345"/>
            </a:xfrm>
            <a:prstGeom prst="rect">
              <a:avLst/>
            </a:prstGeom>
            <a:effectLst/>
          </p:spPr>
        </p:pic>
      </p:grpSp>
      <p:grpSp>
        <p:nvGrpSpPr>
          <p:cNvPr id="569" name="prototype"/>
          <p:cNvGrpSpPr/>
          <p:nvPr/>
        </p:nvGrpSpPr>
        <p:grpSpPr>
          <a:xfrm>
            <a:off x="740885" y="6188408"/>
            <a:ext cx="3665996" cy="640833"/>
            <a:chOff x="0" y="0"/>
            <a:chExt cx="3665994" cy="640831"/>
          </a:xfrm>
        </p:grpSpPr>
        <p:sp>
          <p:nvSpPr>
            <p:cNvPr id="568" name="prototype"/>
            <p:cNvSpPr/>
            <p:nvPr/>
          </p:nvSpPr>
          <p:spPr>
            <a:xfrm>
              <a:off x="50800" y="50800"/>
              <a:ext cx="3564395" cy="539232"/>
            </a:xfrm>
            <a:prstGeom prst="roundRect">
              <a:avLst>
                <a:gd name="adj" fmla="val 26990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2" indent="0">
                <a:defRPr b="0" sz="200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pPr>
              <a:r>
                <a:t>prototype</a:t>
              </a:r>
            </a:p>
          </p:txBody>
        </p:sp>
        <p:pic>
          <p:nvPicPr>
            <p:cNvPr id="567" name="prototype prototype" descr="prototype prototy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3665995" cy="640832"/>
            </a:xfrm>
            <a:prstGeom prst="rect">
              <a:avLst/>
            </a:prstGeom>
            <a:effectLst/>
          </p:spPr>
        </p:pic>
      </p:grpSp>
      <p:grpSp>
        <p:nvGrpSpPr>
          <p:cNvPr id="572" name="__proto__"/>
          <p:cNvGrpSpPr/>
          <p:nvPr/>
        </p:nvGrpSpPr>
        <p:grpSpPr>
          <a:xfrm>
            <a:off x="740885" y="6723916"/>
            <a:ext cx="3665996" cy="640833"/>
            <a:chOff x="0" y="0"/>
            <a:chExt cx="3665994" cy="640831"/>
          </a:xfrm>
        </p:grpSpPr>
        <p:sp>
          <p:nvSpPr>
            <p:cNvPr id="571" name="__proto__"/>
            <p:cNvSpPr/>
            <p:nvPr/>
          </p:nvSpPr>
          <p:spPr>
            <a:xfrm>
              <a:off x="50800" y="50800"/>
              <a:ext cx="3564395" cy="539232"/>
            </a:xfrm>
            <a:prstGeom prst="roundRect">
              <a:avLst>
                <a:gd name="adj" fmla="val 26990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2" indent="0">
                <a:defRPr b="0" sz="200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pPr>
              <a:r>
                <a:t>__proto__</a:t>
              </a:r>
            </a:p>
          </p:txBody>
        </p:sp>
        <p:pic>
          <p:nvPicPr>
            <p:cNvPr id="570" name="__proto__ __proto__" descr="__proto__ __proto__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3665995" cy="640832"/>
            </a:xfrm>
            <a:prstGeom prst="rect">
              <a:avLst/>
            </a:prstGeom>
            <a:effectLst/>
          </p:spPr>
        </p:pic>
      </p:grpSp>
      <p:pic>
        <p:nvPicPr>
          <p:cNvPr id="573" name="선 선" descr="선 선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13500000">
            <a:off x="4377538" y="6182838"/>
            <a:ext cx="597461" cy="123502"/>
          </a:xfrm>
          <a:prstGeom prst="rect">
            <a:avLst/>
          </a:prstGeom>
        </p:spPr>
      </p:pic>
      <p:pic>
        <p:nvPicPr>
          <p:cNvPr id="575" name="선 선" descr="선 선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 rot="18900000">
            <a:off x="4436026" y="6186057"/>
            <a:ext cx="598326" cy="123502"/>
          </a:xfrm>
          <a:prstGeom prst="rect">
            <a:avLst/>
          </a:prstGeom>
        </p:spPr>
      </p:pic>
      <p:grpSp>
        <p:nvGrpSpPr>
          <p:cNvPr id="579" name="Person Prototype Obj"/>
          <p:cNvGrpSpPr/>
          <p:nvPr/>
        </p:nvGrpSpPr>
        <p:grpSpPr>
          <a:xfrm>
            <a:off x="4957285" y="5322422"/>
            <a:ext cx="3665996" cy="2026345"/>
            <a:chOff x="0" y="0"/>
            <a:chExt cx="3665994" cy="2026344"/>
          </a:xfrm>
        </p:grpSpPr>
        <p:sp>
          <p:nvSpPr>
            <p:cNvPr id="578" name="Person Prototype Obj"/>
            <p:cNvSpPr/>
            <p:nvPr/>
          </p:nvSpPr>
          <p:spPr>
            <a:xfrm>
              <a:off x="50800" y="50800"/>
              <a:ext cx="3564395" cy="1924745"/>
            </a:xfrm>
            <a:prstGeom prst="roundRect">
              <a:avLst>
                <a:gd name="adj" fmla="val 7562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2" indent="0">
                <a:defRPr b="0" sz="200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pPr>
              <a:r>
                <a:t>Person </a:t>
              </a:r>
              <a:r>
                <a:rPr>
                  <a:solidFill>
                    <a:schemeClr val="accent4"/>
                  </a:solidFill>
                </a:rPr>
                <a:t>Prototype Obj</a:t>
              </a:r>
              <a:endParaRPr>
                <a:solidFill>
                  <a:schemeClr val="accent4"/>
                </a:solidFill>
              </a:endParaRPr>
            </a:p>
            <a:p>
              <a:pPr lvl="2" indent="0">
                <a:lnSpc>
                  <a:spcPct val="150000"/>
                </a:lnSpc>
                <a:defRPr b="0" sz="200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pPr>
            </a:p>
            <a:p>
              <a:pPr lvl="2" indent="0">
                <a:defRPr b="0" sz="200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pPr>
            </a:p>
          </p:txBody>
        </p:sp>
        <p:pic>
          <p:nvPicPr>
            <p:cNvPr id="577" name="Person Prototype Obj Person Prototype Obj&#10;&#10;&#10;" descr="Person Prototype Obj Person Prototype Obj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3665995" cy="2026345"/>
            </a:xfrm>
            <a:prstGeom prst="rect">
              <a:avLst/>
            </a:prstGeom>
            <a:effectLst/>
          </p:spPr>
        </p:pic>
      </p:grpSp>
      <p:grpSp>
        <p:nvGrpSpPr>
          <p:cNvPr id="582" name="constructor"/>
          <p:cNvGrpSpPr/>
          <p:nvPr/>
        </p:nvGrpSpPr>
        <p:grpSpPr>
          <a:xfrm>
            <a:off x="4957285" y="6183081"/>
            <a:ext cx="3665996" cy="640833"/>
            <a:chOff x="0" y="0"/>
            <a:chExt cx="3665994" cy="640831"/>
          </a:xfrm>
        </p:grpSpPr>
        <p:sp>
          <p:nvSpPr>
            <p:cNvPr id="581" name="constructor"/>
            <p:cNvSpPr/>
            <p:nvPr/>
          </p:nvSpPr>
          <p:spPr>
            <a:xfrm>
              <a:off x="50800" y="50800"/>
              <a:ext cx="3564395" cy="539232"/>
            </a:xfrm>
            <a:prstGeom prst="roundRect">
              <a:avLst>
                <a:gd name="adj" fmla="val 26990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2" indent="0">
                <a:defRPr b="0" sz="200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pPr>
              <a:r>
                <a:t>constructor</a:t>
              </a:r>
            </a:p>
          </p:txBody>
        </p:sp>
        <p:pic>
          <p:nvPicPr>
            <p:cNvPr id="580" name="constructor constructor" descr="constructor constructor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3665995" cy="640832"/>
            </a:xfrm>
            <a:prstGeom prst="rect">
              <a:avLst/>
            </a:prstGeom>
            <a:effectLst/>
          </p:spPr>
        </p:pic>
      </p:grpSp>
      <p:grpSp>
        <p:nvGrpSpPr>
          <p:cNvPr id="585" name="__proto__"/>
          <p:cNvGrpSpPr/>
          <p:nvPr/>
        </p:nvGrpSpPr>
        <p:grpSpPr>
          <a:xfrm>
            <a:off x="4957285" y="6718589"/>
            <a:ext cx="3665996" cy="640832"/>
            <a:chOff x="0" y="0"/>
            <a:chExt cx="3665994" cy="640831"/>
          </a:xfrm>
        </p:grpSpPr>
        <p:sp>
          <p:nvSpPr>
            <p:cNvPr id="584" name="__proto__"/>
            <p:cNvSpPr/>
            <p:nvPr/>
          </p:nvSpPr>
          <p:spPr>
            <a:xfrm>
              <a:off x="50800" y="50800"/>
              <a:ext cx="3564395" cy="539232"/>
            </a:xfrm>
            <a:prstGeom prst="roundRect">
              <a:avLst>
                <a:gd name="adj" fmla="val 26990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2" indent="0">
                <a:defRPr b="0" sz="200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pPr>
              <a:r>
                <a:t>__proto__</a:t>
              </a:r>
            </a:p>
          </p:txBody>
        </p:sp>
        <p:pic>
          <p:nvPicPr>
            <p:cNvPr id="583" name="__proto__ __proto__" descr="__proto__ __proto__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3665995" cy="640832"/>
            </a:xfrm>
            <a:prstGeom prst="rect">
              <a:avLst/>
            </a:prstGeom>
            <a:effectLst/>
          </p:spPr>
        </p:pic>
      </p:grpSp>
      <p:grpSp>
        <p:nvGrpSpPr>
          <p:cNvPr id="588" name="Lee"/>
          <p:cNvGrpSpPr/>
          <p:nvPr/>
        </p:nvGrpSpPr>
        <p:grpSpPr>
          <a:xfrm>
            <a:off x="6792165" y="7681604"/>
            <a:ext cx="3665996" cy="1533874"/>
            <a:chOff x="0" y="0"/>
            <a:chExt cx="3665994" cy="1533872"/>
          </a:xfrm>
        </p:grpSpPr>
        <p:sp>
          <p:nvSpPr>
            <p:cNvPr id="587" name="Lee"/>
            <p:cNvSpPr/>
            <p:nvPr/>
          </p:nvSpPr>
          <p:spPr>
            <a:xfrm>
              <a:off x="50800" y="50800"/>
              <a:ext cx="3564395" cy="1432273"/>
            </a:xfrm>
            <a:prstGeom prst="roundRect">
              <a:avLst>
                <a:gd name="adj" fmla="val 10161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2" indent="0">
                <a:defRPr b="0" sz="200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pPr>
              <a:r>
                <a:t>Lee</a:t>
              </a:r>
              <a:endParaRPr>
                <a:solidFill>
                  <a:schemeClr val="accent4"/>
                </a:solidFill>
              </a:endParaRPr>
            </a:p>
            <a:p>
              <a:pPr lvl="2" indent="0">
                <a:defRPr b="0" sz="200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pPr>
            </a:p>
          </p:txBody>
        </p:sp>
        <p:pic>
          <p:nvPicPr>
            <p:cNvPr id="586" name="Lee Lee&#10;&#10;" descr="Lee Le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3665995" cy="1533873"/>
            </a:xfrm>
            <a:prstGeom prst="rect">
              <a:avLst/>
            </a:prstGeom>
            <a:effectLst/>
          </p:spPr>
        </p:pic>
      </p:grpSp>
      <p:grpSp>
        <p:nvGrpSpPr>
          <p:cNvPr id="591" name="__proto__"/>
          <p:cNvGrpSpPr/>
          <p:nvPr/>
        </p:nvGrpSpPr>
        <p:grpSpPr>
          <a:xfrm>
            <a:off x="6792165" y="8622241"/>
            <a:ext cx="3665996" cy="640833"/>
            <a:chOff x="0" y="0"/>
            <a:chExt cx="3665994" cy="640831"/>
          </a:xfrm>
        </p:grpSpPr>
        <p:sp>
          <p:nvSpPr>
            <p:cNvPr id="590" name="__proto__"/>
            <p:cNvSpPr/>
            <p:nvPr/>
          </p:nvSpPr>
          <p:spPr>
            <a:xfrm>
              <a:off x="50800" y="50800"/>
              <a:ext cx="3564395" cy="539232"/>
            </a:xfrm>
            <a:prstGeom prst="roundRect">
              <a:avLst>
                <a:gd name="adj" fmla="val 26990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2" indent="0">
                <a:defRPr b="0" sz="200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pPr>
              <a:r>
                <a:t>__proto__</a:t>
              </a:r>
            </a:p>
          </p:txBody>
        </p:sp>
        <p:pic>
          <p:nvPicPr>
            <p:cNvPr id="589" name="__proto__ __proto__" descr="__proto__ __proto__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3665995" cy="640832"/>
            </a:xfrm>
            <a:prstGeom prst="rect">
              <a:avLst/>
            </a:prstGeom>
            <a:effectLst/>
          </p:spPr>
        </p:pic>
      </p:grpSp>
      <p:sp>
        <p:nvSpPr>
          <p:cNvPr id="592" name="new Person();"/>
          <p:cNvSpPr txBox="1"/>
          <p:nvPr/>
        </p:nvSpPr>
        <p:spPr>
          <a:xfrm rot="21053104">
            <a:off x="2979342" y="8630108"/>
            <a:ext cx="2324448" cy="435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300"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lvl1pPr>
          </a:lstStyle>
          <a:p>
            <a:pPr/>
            <a:r>
              <a:t>new Person();</a:t>
            </a:r>
          </a:p>
        </p:txBody>
      </p:sp>
      <p:pic>
        <p:nvPicPr>
          <p:cNvPr id="598" name="연결선" descr="연결선"/>
          <p:cNvPicPr>
            <a:picLocks noChangeAspect="0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485761" y="6009413"/>
            <a:ext cx="6255542" cy="3381889"/>
          </a:xfrm>
          <a:prstGeom prst="rect">
            <a:avLst/>
          </a:prstGeom>
        </p:spPr>
      </p:pic>
      <p:pic>
        <p:nvPicPr>
          <p:cNvPr id="600" name="연결선" descr="연결선"/>
          <p:cNvPicPr>
            <a:picLocks noChangeAspect="0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8573376" y="5807419"/>
            <a:ext cx="2293748" cy="3112344"/>
          </a:xfrm>
          <a:prstGeom prst="rect">
            <a:avLst/>
          </a:prstGeom>
        </p:spPr>
      </p:pic>
      <p:grpSp>
        <p:nvGrpSpPr>
          <p:cNvPr id="597" name="Lee.__proto__ ===…"/>
          <p:cNvGrpSpPr/>
          <p:nvPr/>
        </p:nvGrpSpPr>
        <p:grpSpPr>
          <a:xfrm rot="5250">
            <a:off x="9174442" y="6185606"/>
            <a:ext cx="3307104" cy="993726"/>
            <a:chOff x="0" y="0"/>
            <a:chExt cx="3307103" cy="993725"/>
          </a:xfrm>
        </p:grpSpPr>
        <p:sp>
          <p:nvSpPr>
            <p:cNvPr id="596" name="Lee.__proto__ ===…"/>
            <p:cNvSpPr txBox="1"/>
            <p:nvPr/>
          </p:nvSpPr>
          <p:spPr>
            <a:xfrm>
              <a:off x="50800" y="50800"/>
              <a:ext cx="3205504" cy="8921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0" sz="230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pPr>
              <a:r>
                <a:t>Lee.__proto__ ===</a:t>
              </a:r>
            </a:p>
            <a:p>
              <a:pPr>
                <a:defRPr b="0" sz="230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pPr>
              <a:r>
                <a:t>Person.prototype;</a:t>
              </a:r>
            </a:p>
          </p:txBody>
        </p:sp>
        <p:pic>
          <p:nvPicPr>
            <p:cNvPr id="595" name="Lee.__proto__ ===… Lee.__proto__ ===&#10;Person.prototype;" descr="Lee.__proto__ ===… Lee.__proto__ ===Person.prototype;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0" y="0"/>
              <a:ext cx="3307104" cy="993726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제목 1"/>
          <p:cNvSpPr txBox="1"/>
          <p:nvPr>
            <p:ph type="ctrTitle"/>
          </p:nvPr>
        </p:nvSpPr>
        <p:spPr>
          <a:xfrm>
            <a:off x="1435100" y="4153445"/>
            <a:ext cx="10464800" cy="1446710"/>
          </a:xfrm>
          <a:prstGeom prst="rect">
            <a:avLst/>
          </a:prstGeom>
        </p:spPr>
        <p:txBody>
          <a:bodyPr/>
          <a:lstStyle>
            <a:lvl1pPr>
              <a:defRPr b="1" sz="83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감사합니다!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고도 M"/>
                <a:ea typeface="고도 M"/>
                <a:cs typeface="고도 M"/>
                <a:sym typeface="고도 M"/>
              </a:defRPr>
            </a:pPr>
            <a:r>
              <a:t>반복문 </a:t>
            </a:r>
            <a:r>
              <a:t>- while</a:t>
            </a:r>
          </a:p>
        </p:txBody>
      </p:sp>
      <p:sp>
        <p:nvSpPr>
          <p:cNvPr id="148" name="내용 개체 틀 2"/>
          <p:cNvSpPr txBox="1"/>
          <p:nvPr>
            <p:ph type="body" idx="1"/>
          </p:nvPr>
        </p:nvSpPr>
        <p:spPr>
          <a:xfrm>
            <a:off x="952500" y="-495176"/>
            <a:ext cx="11099800" cy="62865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latin typeface="고도 M"/>
                <a:ea typeface="고도 M"/>
                <a:cs typeface="고도 M"/>
                <a:sym typeface="고도 M"/>
              </a:defRPr>
            </a:pPr>
            <a:r>
              <a:t>while</a:t>
            </a:r>
            <a:r>
              <a:t>문 예시</a:t>
            </a:r>
          </a:p>
        </p:txBody>
      </p:sp>
      <p:pic>
        <p:nvPicPr>
          <p:cNvPr id="149" name="그림 6" descr="그림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1093" y="3744829"/>
            <a:ext cx="8702614" cy="47993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고도 M"/>
                <a:ea typeface="고도 M"/>
                <a:cs typeface="고도 M"/>
                <a:sym typeface="고도 M"/>
              </a:defRPr>
            </a:pPr>
            <a:r>
              <a:t>반복문 </a:t>
            </a:r>
            <a:r>
              <a:t>– do while</a:t>
            </a:r>
          </a:p>
        </p:txBody>
      </p:sp>
      <p:sp>
        <p:nvSpPr>
          <p:cNvPr id="152" name="내용 개체 틀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6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do…while</a:t>
            </a:r>
            <a:r>
              <a:t>문 구조</a:t>
            </a:r>
          </a:p>
          <a:p>
            <a:pPr marL="0" indent="0">
              <a:buSzTx/>
              <a:buNone/>
              <a:defRPr sz="2600">
                <a:latin typeface="나눔고딕"/>
                <a:ea typeface="나눔고딕"/>
                <a:cs typeface="나눔고딕"/>
                <a:sym typeface="나눔고딕"/>
              </a:defRPr>
            </a:pPr>
          </a:p>
          <a:p>
            <a:pPr marL="0" indent="0">
              <a:buSzTx/>
              <a:buNone/>
              <a:defRPr sz="2600">
                <a:latin typeface="나눔고딕"/>
                <a:ea typeface="나눔고딕"/>
                <a:cs typeface="나눔고딕"/>
                <a:sym typeface="나눔고딕"/>
              </a:defRPr>
            </a:pPr>
          </a:p>
          <a:p>
            <a:pPr marL="0" indent="0">
              <a:buSzTx/>
              <a:buNone/>
              <a:defRPr sz="2600">
                <a:latin typeface="나눔고딕"/>
                <a:ea typeface="나눔고딕"/>
                <a:cs typeface="나눔고딕"/>
                <a:sym typeface="나눔고딕"/>
              </a:defRPr>
            </a:pPr>
          </a:p>
          <a:p>
            <a:pPr marL="0" indent="0">
              <a:buSzTx/>
              <a:buNone/>
              <a:defRPr sz="2600">
                <a:latin typeface="나눔고딕"/>
                <a:ea typeface="나눔고딕"/>
                <a:cs typeface="나눔고딕"/>
                <a:sym typeface="나눔고딕"/>
              </a:defRPr>
            </a:pPr>
          </a:p>
          <a:p>
            <a:pPr marL="587828" indent="-587828">
              <a:buAutoNum type="arabicPeriod" startAt="1"/>
              <a:defRPr sz="26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while</a:t>
            </a:r>
            <a:r>
              <a:t>문은 루프 진입 전 먼저 조건문부터 검사</a:t>
            </a:r>
          </a:p>
          <a:p>
            <a:pPr marL="587828" indent="-587828">
              <a:buAutoNum type="arabicPeriod" startAt="1"/>
              <a:defRPr sz="26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do…while</a:t>
            </a:r>
            <a:r>
              <a:t>문은 최소 한 번은 루프를 실행</a:t>
            </a:r>
          </a:p>
        </p:txBody>
      </p:sp>
      <p:grpSp>
        <p:nvGrpSpPr>
          <p:cNvPr id="155" name="do {…"/>
          <p:cNvGrpSpPr/>
          <p:nvPr/>
        </p:nvGrpSpPr>
        <p:grpSpPr>
          <a:xfrm>
            <a:off x="825500" y="3581400"/>
            <a:ext cx="5585768" cy="3209777"/>
            <a:chOff x="0" y="0"/>
            <a:chExt cx="5585767" cy="3209776"/>
          </a:xfrm>
        </p:grpSpPr>
        <p:sp>
          <p:nvSpPr>
            <p:cNvPr id="154" name="do {…"/>
            <p:cNvSpPr/>
            <p:nvPr/>
          </p:nvSpPr>
          <p:spPr>
            <a:xfrm>
              <a:off x="63499" y="63500"/>
              <a:ext cx="5458769" cy="3082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spcBef>
                  <a:spcPts val="4200"/>
                </a:spcBef>
                <a:defRPr b="0" sz="320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pPr>
              <a:r>
                <a:t> do {</a:t>
              </a:r>
            </a:p>
            <a:p>
              <a:pPr algn="l">
                <a:spcBef>
                  <a:spcPts val="4200"/>
                </a:spcBef>
                <a:defRPr b="0" sz="320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pPr>
              <a:r>
                <a:t>    	//</a:t>
              </a:r>
              <a:r>
                <a:t>반복 구문</a:t>
              </a:r>
            </a:p>
            <a:p>
              <a:pPr algn="l">
                <a:spcBef>
                  <a:spcPts val="4200"/>
                </a:spcBef>
                <a:defRPr b="0" sz="320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pPr>
              <a:r>
                <a:t> }  while  (  </a:t>
              </a:r>
              <a:r>
                <a:t>조건 구문  </a:t>
              </a:r>
              <a:r>
                <a:t>)</a:t>
              </a:r>
            </a:p>
          </p:txBody>
        </p:sp>
        <p:pic>
          <p:nvPicPr>
            <p:cNvPr id="153" name="do {…  do {&#10;    &#9;//반복 구문&#10; }  while  (  조건 구문  )" descr="do {…  do {    //반복 구문 }  while  (  조건 구문  )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0"/>
              <a:ext cx="5585769" cy="320977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고도 M"/>
                <a:ea typeface="고도 M"/>
                <a:cs typeface="고도 M"/>
                <a:sym typeface="고도 M"/>
              </a:defRPr>
            </a:pPr>
            <a:r>
              <a:t>반복문 </a:t>
            </a:r>
            <a:r>
              <a:t>– do while</a:t>
            </a:r>
          </a:p>
        </p:txBody>
      </p:sp>
      <p:sp>
        <p:nvSpPr>
          <p:cNvPr id="158" name="내용 개체 틀 2"/>
          <p:cNvSpPr txBox="1"/>
          <p:nvPr>
            <p:ph type="body" idx="1"/>
          </p:nvPr>
        </p:nvSpPr>
        <p:spPr>
          <a:xfrm>
            <a:off x="952500" y="-463197"/>
            <a:ext cx="11099800" cy="62865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latin typeface="고도 M"/>
                <a:ea typeface="고도 M"/>
                <a:cs typeface="고도 M"/>
                <a:sym typeface="고도 M"/>
              </a:defRPr>
            </a:pPr>
            <a:r>
              <a:t>do…while</a:t>
            </a:r>
            <a:r>
              <a:t>문 예시</a:t>
            </a:r>
          </a:p>
        </p:txBody>
      </p:sp>
      <p:pic>
        <p:nvPicPr>
          <p:cNvPr id="159" name="그림 6" descr="그림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21520" y="3773129"/>
            <a:ext cx="6561758" cy="44211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고도 M"/>
                <a:ea typeface="고도 M"/>
                <a:cs typeface="고도 M"/>
                <a:sym typeface="고도 M"/>
              </a:defRPr>
            </a:pPr>
            <a:r>
              <a:t>반복문 </a:t>
            </a:r>
            <a:r>
              <a:t>– </a:t>
            </a:r>
            <a:r>
              <a:t>레이블</a:t>
            </a:r>
            <a:r>
              <a:t>(label)</a:t>
            </a:r>
          </a:p>
        </p:txBody>
      </p:sp>
      <p:sp>
        <p:nvSpPr>
          <p:cNvPr id="162" name="내용 개체 틀 2"/>
          <p:cNvSpPr txBox="1"/>
          <p:nvPr>
            <p:ph type="body" idx="1"/>
          </p:nvPr>
        </p:nvSpPr>
        <p:spPr>
          <a:xfrm>
            <a:off x="952500" y="2298700"/>
            <a:ext cx="11099800" cy="62865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5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label</a:t>
            </a:r>
            <a:r>
              <a:t>문 구조</a:t>
            </a:r>
          </a:p>
          <a:p>
            <a:pPr marL="0" indent="0">
              <a:buSzTx/>
              <a:buNone/>
              <a:defRPr sz="2500">
                <a:latin typeface="나눔고딕"/>
                <a:ea typeface="나눔고딕"/>
                <a:cs typeface="나눔고딕"/>
                <a:sym typeface="나눔고딕"/>
              </a:defRPr>
            </a:pPr>
          </a:p>
          <a:p>
            <a:pPr marL="0" indent="0">
              <a:buSzTx/>
              <a:buNone/>
              <a:defRPr sz="2500">
                <a:latin typeface="나눔고딕"/>
                <a:ea typeface="나눔고딕"/>
                <a:cs typeface="나눔고딕"/>
                <a:sym typeface="나눔고딕"/>
              </a:defRPr>
            </a:pPr>
          </a:p>
          <a:p>
            <a:pPr marL="0" indent="0">
              <a:buSzTx/>
              <a:buNone/>
              <a:defRPr sz="2500">
                <a:latin typeface="나눔고딕"/>
                <a:ea typeface="나눔고딕"/>
                <a:cs typeface="나눔고딕"/>
                <a:sym typeface="나눔고딕"/>
              </a:defRPr>
            </a:pPr>
          </a:p>
          <a:p>
            <a:pPr marL="0" indent="0">
              <a:buSzTx/>
              <a:buNone/>
              <a:defRPr sz="2500">
                <a:latin typeface="나눔고딕"/>
                <a:ea typeface="나눔고딕"/>
                <a:cs typeface="나눔고딕"/>
                <a:sym typeface="나눔고딕"/>
              </a:defRPr>
            </a:pPr>
          </a:p>
          <a:p>
            <a:pPr marL="587828" indent="-587828">
              <a:buAutoNum type="arabicPeriod" startAt="1"/>
              <a:defRPr sz="25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프로그램 내의 특정 영역을 식별할 수 있도록 해주는 식별자</a:t>
            </a:r>
          </a:p>
          <a:p>
            <a:pPr marL="587828" indent="-587828">
              <a:buAutoNum type="arabicPeriod" startAt="1"/>
              <a:defRPr sz="25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label</a:t>
            </a:r>
            <a:r>
              <a:t>문을 </a:t>
            </a:r>
            <a:r>
              <a:t>continue, break</a:t>
            </a:r>
            <a:r>
              <a:t>와 사용하면 흐름 이동 가능</a:t>
            </a:r>
          </a:p>
        </p:txBody>
      </p:sp>
      <p:grpSp>
        <p:nvGrpSpPr>
          <p:cNvPr id="165" name="label  :…"/>
          <p:cNvGrpSpPr/>
          <p:nvPr/>
        </p:nvGrpSpPr>
        <p:grpSpPr>
          <a:xfrm>
            <a:off x="914400" y="3686943"/>
            <a:ext cx="5585768" cy="2379714"/>
            <a:chOff x="0" y="0"/>
            <a:chExt cx="5585767" cy="2379712"/>
          </a:xfrm>
        </p:grpSpPr>
        <p:sp>
          <p:nvSpPr>
            <p:cNvPr id="164" name="label  :…"/>
            <p:cNvSpPr/>
            <p:nvPr/>
          </p:nvSpPr>
          <p:spPr>
            <a:xfrm>
              <a:off x="63500" y="63500"/>
              <a:ext cx="5458768" cy="2252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spcBef>
                  <a:spcPts val="4200"/>
                </a:spcBef>
                <a:defRPr b="0" sz="320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pPr>
              <a:r>
                <a:t> label  :</a:t>
              </a:r>
            </a:p>
            <a:p>
              <a:pPr algn="l">
                <a:spcBef>
                  <a:spcPts val="4200"/>
                </a:spcBef>
                <a:defRPr b="0" sz="320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pPr>
              <a:r>
                <a:t> 	statement</a:t>
              </a:r>
            </a:p>
          </p:txBody>
        </p:sp>
        <p:pic>
          <p:nvPicPr>
            <p:cNvPr id="163" name="label  :…  label  :&#10; &#9;statement" descr="label  :…  label  : statement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5585768" cy="2379713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고도 M"/>
                <a:ea typeface="고도 M"/>
                <a:cs typeface="고도 M"/>
                <a:sym typeface="고도 M"/>
              </a:defRPr>
            </a:pPr>
            <a:r>
              <a:t>반복문 </a:t>
            </a:r>
            <a:r>
              <a:t>– </a:t>
            </a:r>
            <a:r>
              <a:t>레이블</a:t>
            </a:r>
            <a:r>
              <a:t>(label)</a:t>
            </a:r>
          </a:p>
        </p:txBody>
      </p:sp>
      <p:sp>
        <p:nvSpPr>
          <p:cNvPr id="168" name="내용 개체 틀 2"/>
          <p:cNvSpPr txBox="1"/>
          <p:nvPr>
            <p:ph type="body" idx="1"/>
          </p:nvPr>
        </p:nvSpPr>
        <p:spPr>
          <a:xfrm>
            <a:off x="821689" y="2597150"/>
            <a:ext cx="11099801" cy="62865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latin typeface="고도 M"/>
                <a:ea typeface="고도 M"/>
                <a:cs typeface="고도 M"/>
                <a:sym typeface="고도 M"/>
              </a:defRPr>
            </a:pPr>
            <a:r>
              <a:t>label</a:t>
            </a:r>
            <a:r>
              <a:t>문 예시 </a:t>
            </a:r>
          </a:p>
        </p:txBody>
      </p:sp>
      <p:pic>
        <p:nvPicPr>
          <p:cNvPr id="169" name="그림 5" descr="그림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67296" y="2984500"/>
            <a:ext cx="8915815" cy="5511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