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tif" ContentType="image/tiff"/>
  <Override PartName="/ppt/media/image15.png" ContentType="image/png"/>
  <Override PartName="/ppt/media/image14.png" ContentType="image/png"/>
  <Override PartName="/ppt/media/image13.tif" ContentType="image/tiff"/>
  <Override PartName="/ppt/media/image12.tif" ContentType="image/tiff"/>
  <Override PartName="/ppt/media/image10.png" ContentType="image/png"/>
  <Override PartName="/ppt/media/image9.tif" ContentType="image/tiff"/>
  <Override PartName="/ppt/media/image5.png" ContentType="image/png"/>
  <Override PartName="/ppt/media/image8.tif" ContentType="image/tiff"/>
  <Override PartName="/ppt/media/image4.png" ContentType="image/png"/>
  <Override PartName="/ppt/media/image7.tif" ContentType="image/tiff"/>
  <Override PartName="/ppt/media/image3.png" ContentType="image/png"/>
  <Override PartName="/ppt/media/image11.tif" ContentType="image/tiff"/>
  <Override PartName="/ppt/media/image6.tif" ContentType="image/tiff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ca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8ACC2D-ED5F-469F-B10E-A1A901B155D3}" type="slidenum"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ca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safely remove this slide. This slide design was provided by SlideModel.com – You can download more templates, shapes and elements for PowerPoint from http://slidemodel.com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5DDFD4-78C6-4DEC-8822-527C63F2BEEB}" type="slidenum">
              <a:rPr b="0" lang="ca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218760" y="2870640"/>
            <a:ext cx="5931720" cy="32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18760" y="2870640"/>
            <a:ext cx="5931720" cy="32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19/04/16</a:t>
            </a:r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0BFEBE-8230-4A46-AD7B-C085A6067AA6}" type="slidenum">
              <a:rPr b="0" lang="ca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18760" y="2870640"/>
            <a:ext cx="5931720" cy="710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Open Sans"/>
              </a:rPr>
              <a:t>SlideModel.com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19/04/16</a:t>
            </a:r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59E8E9-9C5B-4587-AC05-55B6851E434D}" type="slidenum">
              <a:rPr b="0" lang="ca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ca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Relationship Id="rId6" Type="http://schemas.openxmlformats.org/officeDocument/2006/relationships/image" Target="../media/image10.png"/><Relationship Id="rId7" Type="http://schemas.openxmlformats.org/officeDocument/2006/relationships/image" Target="../media/image11.tif"/><Relationship Id="rId8" Type="http://schemas.openxmlformats.org/officeDocument/2006/relationships/image" Target="../media/image12.tif"/><Relationship Id="rId9" Type="http://schemas.openxmlformats.org/officeDocument/2006/relationships/image" Target="../media/image13.tif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open365.io/download.html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tif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434640"/>
            <a:ext cx="12191760" cy="42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Imagen 2" descr=""/>
          <p:cNvPicPr/>
          <p:nvPr/>
        </p:nvPicPr>
        <p:blipFill>
          <a:blip r:embed="rId1"/>
          <a:stretch/>
        </p:blipFill>
        <p:spPr>
          <a:xfrm>
            <a:off x="1837800" y="1040400"/>
            <a:ext cx="8495280" cy="51523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54440" y="0"/>
            <a:ext cx="11767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6000" spc="-29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Synchronize your data on all devices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n 55" descr=""/>
          <p:cNvPicPr/>
          <p:nvPr/>
        </p:nvPicPr>
        <p:blipFill>
          <a:blip r:embed="rId2"/>
          <a:stretch/>
        </p:blipFill>
        <p:spPr>
          <a:xfrm>
            <a:off x="2915640" y="1355760"/>
            <a:ext cx="6274800" cy="4029120"/>
          </a:xfrm>
          <a:prstGeom prst="rect">
            <a:avLst/>
          </a:prstGeom>
          <a:ln>
            <a:noFill/>
          </a:ln>
        </p:spPr>
      </p:pic>
      <p:pic>
        <p:nvPicPr>
          <p:cNvPr id="87" name="Imagen 28" descr=""/>
          <p:cNvPicPr/>
          <p:nvPr/>
        </p:nvPicPr>
        <p:blipFill>
          <a:blip r:embed="rId3"/>
          <a:stretch/>
        </p:blipFill>
        <p:spPr>
          <a:xfrm>
            <a:off x="5000760" y="4101480"/>
            <a:ext cx="694800" cy="867960"/>
          </a:xfrm>
          <a:prstGeom prst="rect">
            <a:avLst/>
          </a:prstGeom>
          <a:ln>
            <a:noFill/>
          </a:ln>
        </p:spPr>
      </p:pic>
      <p:pic>
        <p:nvPicPr>
          <p:cNvPr id="88" name="Imagen 30" descr=""/>
          <p:cNvPicPr/>
          <p:nvPr/>
        </p:nvPicPr>
        <p:blipFill>
          <a:blip r:embed="rId4"/>
          <a:stretch/>
        </p:blipFill>
        <p:spPr>
          <a:xfrm>
            <a:off x="5696280" y="4102560"/>
            <a:ext cx="842040" cy="842040"/>
          </a:xfrm>
          <a:prstGeom prst="rect">
            <a:avLst/>
          </a:prstGeom>
          <a:ln>
            <a:noFill/>
          </a:ln>
        </p:spPr>
      </p:pic>
      <p:pic>
        <p:nvPicPr>
          <p:cNvPr id="89" name="Imagen 34" descr=""/>
          <p:cNvPicPr/>
          <p:nvPr/>
        </p:nvPicPr>
        <p:blipFill>
          <a:blip r:embed="rId5"/>
          <a:stretch/>
        </p:blipFill>
        <p:spPr>
          <a:xfrm>
            <a:off x="6434280" y="4101480"/>
            <a:ext cx="802080" cy="784800"/>
          </a:xfrm>
          <a:prstGeom prst="rect">
            <a:avLst/>
          </a:prstGeom>
          <a:ln>
            <a:noFill/>
          </a:ln>
        </p:spPr>
      </p:pic>
      <p:pic>
        <p:nvPicPr>
          <p:cNvPr id="90" name="Imagen 12" descr=""/>
          <p:cNvPicPr/>
          <p:nvPr/>
        </p:nvPicPr>
        <p:blipFill>
          <a:blip r:embed="rId6"/>
          <a:stretch/>
        </p:blipFill>
        <p:spPr>
          <a:xfrm>
            <a:off x="8893440" y="2482920"/>
            <a:ext cx="1737000" cy="3519000"/>
          </a:xfrm>
          <a:prstGeom prst="rect">
            <a:avLst/>
          </a:prstGeom>
          <a:ln>
            <a:noFill/>
          </a:ln>
        </p:spPr>
      </p:pic>
      <p:pic>
        <p:nvPicPr>
          <p:cNvPr id="91" name="Imagen 56" descr=""/>
          <p:cNvPicPr/>
          <p:nvPr/>
        </p:nvPicPr>
        <p:blipFill>
          <a:blip r:embed="rId7"/>
          <a:stretch/>
        </p:blipFill>
        <p:spPr>
          <a:xfrm>
            <a:off x="9141120" y="5009760"/>
            <a:ext cx="1279080" cy="442080"/>
          </a:xfrm>
          <a:prstGeom prst="rect">
            <a:avLst/>
          </a:prstGeom>
          <a:ln>
            <a:noFill/>
          </a:ln>
        </p:spPr>
      </p:pic>
      <p:pic>
        <p:nvPicPr>
          <p:cNvPr id="92" name="Imagen 60" descr=""/>
          <p:cNvPicPr/>
          <p:nvPr/>
        </p:nvPicPr>
        <p:blipFill>
          <a:blip r:embed="rId8"/>
          <a:stretch/>
        </p:blipFill>
        <p:spPr>
          <a:xfrm>
            <a:off x="895680" y="2422440"/>
            <a:ext cx="2684160" cy="3639960"/>
          </a:xfrm>
          <a:prstGeom prst="rect">
            <a:avLst/>
          </a:prstGeom>
          <a:ln>
            <a:noFill/>
          </a:ln>
        </p:spPr>
      </p:pic>
      <p:pic>
        <p:nvPicPr>
          <p:cNvPr id="93" name="Imagen 57" descr=""/>
          <p:cNvPicPr/>
          <p:nvPr/>
        </p:nvPicPr>
        <p:blipFill>
          <a:blip r:embed="rId9"/>
          <a:stretch/>
        </p:blipFill>
        <p:spPr>
          <a:xfrm>
            <a:off x="1598400" y="5033880"/>
            <a:ext cx="1279080" cy="4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n 16" descr=""/>
          <p:cNvPicPr/>
          <p:nvPr/>
        </p:nvPicPr>
        <p:blipFill>
          <a:blip r:embed="rId1"/>
          <a:stretch/>
        </p:blipFill>
        <p:spPr>
          <a:xfrm>
            <a:off x="7080840" y="1900440"/>
            <a:ext cx="4296600" cy="35190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635040" y="2004120"/>
            <a:ext cx="3015360" cy="1172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206360">
              <a:lnSpc>
                <a:spcPct val="100000"/>
              </a:lnSpc>
            </a:pP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</a:t>
            </a:r>
            <a:r>
              <a:rPr b="1" lang="ca-ES" sz="1800" spc="-148" strike="noStrike" u="sng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this link </a:t>
            </a: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download the app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791520" y="2004120"/>
            <a:ext cx="3015360" cy="1172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206360">
              <a:lnSpc>
                <a:spcPct val="100000"/>
              </a:lnSpc>
            </a:pP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the app on your device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35040" y="3358800"/>
            <a:ext cx="3015360" cy="1172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206360">
              <a:lnSpc>
                <a:spcPct val="100000"/>
              </a:lnSpc>
            </a:pP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“Add account”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791520" y="3358800"/>
            <a:ext cx="3015360" cy="1172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206360">
              <a:lnSpc>
                <a:spcPct val="100000"/>
              </a:lnSpc>
            </a:pP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“other server”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35040" y="742680"/>
            <a:ext cx="6304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6000" spc="-29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get our app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35040" y="2004120"/>
            <a:ext cx="1059480" cy="1172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ca-ES" sz="32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791520" y="2004120"/>
            <a:ext cx="1059480" cy="1172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ca-ES" sz="32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635040" y="3358800"/>
            <a:ext cx="1059480" cy="1172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ca-ES" sz="32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03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3791520" y="3358800"/>
            <a:ext cx="1059480" cy="1172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ca-ES" sz="32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0" y="6434640"/>
            <a:ext cx="12191760" cy="42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Imagen 21" descr=""/>
          <p:cNvPicPr/>
          <p:nvPr/>
        </p:nvPicPr>
        <p:blipFill>
          <a:blip r:embed="rId3"/>
          <a:stretch/>
        </p:blipFill>
        <p:spPr>
          <a:xfrm>
            <a:off x="10720800" y="6489000"/>
            <a:ext cx="1361160" cy="325440"/>
          </a:xfrm>
          <a:prstGeom prst="rect">
            <a:avLst/>
          </a:prstGeom>
          <a:ln>
            <a:noFill/>
          </a:ln>
        </p:spPr>
      </p:pic>
      <p:sp>
        <p:nvSpPr>
          <p:cNvPr id="106" name="CustomShape 11"/>
          <p:cNvSpPr/>
          <p:nvPr/>
        </p:nvSpPr>
        <p:spPr>
          <a:xfrm>
            <a:off x="635040" y="4713120"/>
            <a:ext cx="3015360" cy="11725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marL="1206360">
              <a:lnSpc>
                <a:spcPct val="100000"/>
              </a:lnSpc>
            </a:pP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Type: </a:t>
            </a:r>
            <a:r>
              <a:rPr b="0" lang="ca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https://cloud.open365.io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635040" y="4713120"/>
            <a:ext cx="1059480" cy="117252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ca-ES" sz="32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05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3791520" y="4713120"/>
            <a:ext cx="3015360" cy="11725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marL="1206360">
              <a:lnSpc>
                <a:spcPct val="100000"/>
              </a:lnSpc>
            </a:pPr>
            <a:r>
              <a:rPr b="0" lang="ca-ES" sz="18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login info we gave you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3791520" y="4713120"/>
            <a:ext cx="1059480" cy="1172520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ca-ES" sz="32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06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n 27" descr=""/>
          <p:cNvPicPr/>
          <p:nvPr/>
        </p:nvPicPr>
        <p:blipFill>
          <a:blip r:embed="rId4"/>
          <a:stretch/>
        </p:blipFill>
        <p:spPr>
          <a:xfrm>
            <a:off x="7279920" y="2052000"/>
            <a:ext cx="3868200" cy="2400120"/>
          </a:xfrm>
          <a:prstGeom prst="rect">
            <a:avLst/>
          </a:prstGeom>
          <a:ln>
            <a:noFill/>
          </a:ln>
        </p:spPr>
      </p:pic>
      <p:pic>
        <p:nvPicPr>
          <p:cNvPr id="111" name="Imagen 9" descr=""/>
          <p:cNvPicPr/>
          <p:nvPr/>
        </p:nvPicPr>
        <p:blipFill>
          <a:blip r:embed="rId5"/>
          <a:stretch/>
        </p:blipFill>
        <p:spPr>
          <a:xfrm>
            <a:off x="10779120" y="2965680"/>
            <a:ext cx="1186560" cy="240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72160" y="5394240"/>
            <a:ext cx="1523520" cy="1463400"/>
          </a:xfrm>
          <a:custGeom>
            <a:avLst/>
            <a:gdLst/>
            <a:ahLst/>
            <a:rect l="l" t="t" r="r" b="b"/>
            <a:pathLst>
              <a:path w="688" h="661">
                <a:moveTo>
                  <a:pt x="0" y="0"/>
                </a:moveTo>
                <a:cubicBezTo>
                  <a:pt x="0" y="246"/>
                  <a:pt x="0" y="246"/>
                  <a:pt x="0" y="246"/>
                </a:cubicBezTo>
                <a:cubicBezTo>
                  <a:pt x="0" y="291"/>
                  <a:pt x="37" y="328"/>
                  <a:pt x="82" y="328"/>
                </a:cubicBezTo>
                <a:cubicBezTo>
                  <a:pt x="606" y="328"/>
                  <a:pt x="606" y="328"/>
                  <a:pt x="606" y="328"/>
                </a:cubicBezTo>
                <a:cubicBezTo>
                  <a:pt x="651" y="328"/>
                  <a:pt x="688" y="364"/>
                  <a:pt x="688" y="409"/>
                </a:cubicBezTo>
                <a:cubicBezTo>
                  <a:pt x="688" y="661"/>
                  <a:pt x="688" y="661"/>
                  <a:pt x="688" y="661"/>
                </a:cubicBezTo>
              </a:path>
            </a:pathLst>
          </a:custGeom>
          <a:noFill/>
          <a:ln w="7920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3837240" y="4892760"/>
            <a:ext cx="69480" cy="299520"/>
          </a:xfrm>
          <a:custGeom>
            <a:avLst/>
            <a:gdLst/>
            <a:ahLst/>
            <a:rect l="l" t="t" r="r" b="b"/>
            <a:pathLst>
              <a:path w="32" h="136">
                <a:moveTo>
                  <a:pt x="32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4"/>
                  <a:pt x="1" y="25"/>
                  <a:pt x="1" y="25"/>
                </a:cubicBezTo>
                <a:cubicBezTo>
                  <a:pt x="1" y="136"/>
                  <a:pt x="1" y="136"/>
                  <a:pt x="1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30" y="14"/>
                  <a:pt x="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932640" y="4781520"/>
            <a:ext cx="120240" cy="88560"/>
          </a:xfrm>
          <a:custGeom>
            <a:avLst/>
            <a:gdLst/>
            <a:ahLst/>
            <a:rect l="l" t="t" r="r" b="b"/>
            <a:pathLst>
              <a:path w="55" h="40">
                <a:moveTo>
                  <a:pt x="41" y="4"/>
                </a:moveTo>
                <a:cubicBezTo>
                  <a:pt x="35" y="1"/>
                  <a:pt x="31" y="0"/>
                  <a:pt x="26" y="0"/>
                </a:cubicBezTo>
                <a:cubicBezTo>
                  <a:pt x="10" y="0"/>
                  <a:pt x="3" y="23"/>
                  <a:pt x="0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45" y="40"/>
                  <a:pt x="52" y="35"/>
                  <a:pt x="54" y="28"/>
                </a:cubicBezTo>
                <a:cubicBezTo>
                  <a:pt x="55" y="21"/>
                  <a:pt x="53" y="11"/>
                  <a:pt x="41" y="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3688200" y="4781520"/>
            <a:ext cx="123480" cy="88560"/>
          </a:xfrm>
          <a:custGeom>
            <a:avLst/>
            <a:gdLst/>
            <a:ahLst/>
            <a:rect l="l" t="t" r="r" b="b"/>
            <a:pathLst>
              <a:path w="56" h="40">
                <a:moveTo>
                  <a:pt x="30" y="0"/>
                </a:moveTo>
                <a:cubicBezTo>
                  <a:pt x="25" y="0"/>
                  <a:pt x="21" y="1"/>
                  <a:pt x="15" y="4"/>
                </a:cubicBezTo>
                <a:cubicBezTo>
                  <a:pt x="3" y="11"/>
                  <a:pt x="0" y="21"/>
                  <a:pt x="2" y="28"/>
                </a:cubicBezTo>
                <a:cubicBezTo>
                  <a:pt x="4" y="35"/>
                  <a:pt x="11" y="40"/>
                  <a:pt x="20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3" y="23"/>
                  <a:pt x="46" y="0"/>
                  <a:pt x="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3538800" y="4454640"/>
            <a:ext cx="658440" cy="968040"/>
          </a:xfrm>
          <a:custGeom>
            <a:avLst/>
            <a:gdLst/>
            <a:ahLst/>
            <a:rect l="l" t="t" r="r" b="b"/>
            <a:pathLst>
              <a:path w="297" h="438">
                <a:moveTo>
                  <a:pt x="139" y="6"/>
                </a:moveTo>
                <a:cubicBezTo>
                  <a:pt x="67" y="11"/>
                  <a:pt x="8" y="70"/>
                  <a:pt x="3" y="142"/>
                </a:cubicBezTo>
                <a:cubicBezTo>
                  <a:pt x="0" y="189"/>
                  <a:pt x="18" y="232"/>
                  <a:pt x="50" y="261"/>
                </a:cubicBezTo>
                <a:cubicBezTo>
                  <a:pt x="72" y="282"/>
                  <a:pt x="86" y="311"/>
                  <a:pt x="86" y="342"/>
                </a:cubicBezTo>
                <a:cubicBezTo>
                  <a:pt x="86" y="394"/>
                  <a:pt x="86" y="394"/>
                  <a:pt x="86" y="394"/>
                </a:cubicBezTo>
                <a:cubicBezTo>
                  <a:pt x="86" y="405"/>
                  <a:pt x="94" y="414"/>
                  <a:pt x="105" y="414"/>
                </a:cubicBezTo>
                <a:cubicBezTo>
                  <a:pt x="116" y="414"/>
                  <a:pt x="116" y="414"/>
                  <a:pt x="116" y="414"/>
                </a:cubicBezTo>
                <a:cubicBezTo>
                  <a:pt x="121" y="428"/>
                  <a:pt x="134" y="438"/>
                  <a:pt x="150" y="438"/>
                </a:cubicBezTo>
                <a:cubicBezTo>
                  <a:pt x="166" y="438"/>
                  <a:pt x="179" y="428"/>
                  <a:pt x="184" y="414"/>
                </a:cubicBezTo>
                <a:cubicBezTo>
                  <a:pt x="195" y="414"/>
                  <a:pt x="195" y="414"/>
                  <a:pt x="195" y="414"/>
                </a:cubicBezTo>
                <a:cubicBezTo>
                  <a:pt x="205" y="414"/>
                  <a:pt x="214" y="405"/>
                  <a:pt x="214" y="394"/>
                </a:cubicBezTo>
                <a:cubicBezTo>
                  <a:pt x="214" y="342"/>
                  <a:pt x="214" y="342"/>
                  <a:pt x="214" y="342"/>
                </a:cubicBezTo>
                <a:cubicBezTo>
                  <a:pt x="214" y="311"/>
                  <a:pt x="227" y="282"/>
                  <a:pt x="249" y="261"/>
                </a:cubicBezTo>
                <a:cubicBezTo>
                  <a:pt x="279" y="235"/>
                  <a:pt x="297" y="196"/>
                  <a:pt x="297" y="153"/>
                </a:cubicBezTo>
                <a:cubicBezTo>
                  <a:pt x="297" y="68"/>
                  <a:pt x="225" y="0"/>
                  <a:pt x="139" y="6"/>
                </a:cubicBezTo>
                <a:close/>
                <a:moveTo>
                  <a:pt x="240" y="178"/>
                </a:moveTo>
                <a:cubicBezTo>
                  <a:pt x="237" y="190"/>
                  <a:pt x="226" y="198"/>
                  <a:pt x="213" y="198"/>
                </a:cubicBezTo>
                <a:cubicBezTo>
                  <a:pt x="176" y="198"/>
                  <a:pt x="176" y="198"/>
                  <a:pt x="176" y="198"/>
                </a:cubicBezTo>
                <a:cubicBezTo>
                  <a:pt x="174" y="212"/>
                  <a:pt x="174" y="223"/>
                  <a:pt x="174" y="223"/>
                </a:cubicBezTo>
                <a:cubicBezTo>
                  <a:pt x="174" y="334"/>
                  <a:pt x="174" y="334"/>
                  <a:pt x="174" y="334"/>
                </a:cubicBezTo>
                <a:cubicBezTo>
                  <a:pt x="197" y="334"/>
                  <a:pt x="197" y="334"/>
                  <a:pt x="197" y="334"/>
                </a:cubicBezTo>
                <a:cubicBezTo>
                  <a:pt x="200" y="334"/>
                  <a:pt x="202" y="336"/>
                  <a:pt x="202" y="338"/>
                </a:cubicBezTo>
                <a:cubicBezTo>
                  <a:pt x="202" y="341"/>
                  <a:pt x="200" y="343"/>
                  <a:pt x="197" y="343"/>
                </a:cubicBezTo>
                <a:cubicBezTo>
                  <a:pt x="141" y="343"/>
                  <a:pt x="141" y="343"/>
                  <a:pt x="141" y="343"/>
                </a:cubicBezTo>
                <a:cubicBezTo>
                  <a:pt x="199" y="358"/>
                  <a:pt x="199" y="358"/>
                  <a:pt x="199" y="358"/>
                </a:cubicBezTo>
                <a:cubicBezTo>
                  <a:pt x="201" y="359"/>
                  <a:pt x="203" y="361"/>
                  <a:pt x="202" y="363"/>
                </a:cubicBezTo>
                <a:cubicBezTo>
                  <a:pt x="202" y="366"/>
                  <a:pt x="200" y="368"/>
                  <a:pt x="198" y="368"/>
                </a:cubicBezTo>
                <a:cubicBezTo>
                  <a:pt x="141" y="370"/>
                  <a:pt x="141" y="370"/>
                  <a:pt x="141" y="370"/>
                </a:cubicBezTo>
                <a:cubicBezTo>
                  <a:pt x="198" y="383"/>
                  <a:pt x="198" y="383"/>
                  <a:pt x="198" y="383"/>
                </a:cubicBezTo>
                <a:cubicBezTo>
                  <a:pt x="201" y="383"/>
                  <a:pt x="203" y="385"/>
                  <a:pt x="202" y="388"/>
                </a:cubicBezTo>
                <a:cubicBezTo>
                  <a:pt x="202" y="390"/>
                  <a:pt x="200" y="392"/>
                  <a:pt x="197" y="392"/>
                </a:cubicBezTo>
                <a:cubicBezTo>
                  <a:pt x="102" y="392"/>
                  <a:pt x="102" y="392"/>
                  <a:pt x="102" y="392"/>
                </a:cubicBezTo>
                <a:cubicBezTo>
                  <a:pt x="100" y="392"/>
                  <a:pt x="98" y="390"/>
                  <a:pt x="98" y="387"/>
                </a:cubicBezTo>
                <a:cubicBezTo>
                  <a:pt x="98" y="385"/>
                  <a:pt x="100" y="383"/>
                  <a:pt x="102" y="383"/>
                </a:cubicBezTo>
                <a:cubicBezTo>
                  <a:pt x="151" y="383"/>
                  <a:pt x="151" y="383"/>
                  <a:pt x="151" y="383"/>
                </a:cubicBezTo>
                <a:cubicBezTo>
                  <a:pt x="101" y="372"/>
                  <a:pt x="101" y="372"/>
                  <a:pt x="101" y="372"/>
                </a:cubicBezTo>
                <a:cubicBezTo>
                  <a:pt x="99" y="372"/>
                  <a:pt x="97" y="369"/>
                  <a:pt x="98" y="367"/>
                </a:cubicBezTo>
                <a:cubicBezTo>
                  <a:pt x="98" y="365"/>
                  <a:pt x="100" y="363"/>
                  <a:pt x="102" y="362"/>
                </a:cubicBezTo>
                <a:cubicBezTo>
                  <a:pt x="165" y="360"/>
                  <a:pt x="165" y="360"/>
                  <a:pt x="165" y="360"/>
                </a:cubicBezTo>
                <a:cubicBezTo>
                  <a:pt x="101" y="343"/>
                  <a:pt x="101" y="343"/>
                  <a:pt x="101" y="343"/>
                </a:cubicBezTo>
                <a:cubicBezTo>
                  <a:pt x="99" y="343"/>
                  <a:pt x="97" y="340"/>
                  <a:pt x="98" y="338"/>
                </a:cubicBezTo>
                <a:cubicBezTo>
                  <a:pt x="98" y="335"/>
                  <a:pt x="100" y="334"/>
                  <a:pt x="102" y="334"/>
                </a:cubicBezTo>
                <a:cubicBezTo>
                  <a:pt x="126" y="334"/>
                  <a:pt x="126" y="334"/>
                  <a:pt x="126" y="334"/>
                </a:cubicBezTo>
                <a:cubicBezTo>
                  <a:pt x="126" y="223"/>
                  <a:pt x="126" y="223"/>
                  <a:pt x="126" y="223"/>
                </a:cubicBezTo>
                <a:cubicBezTo>
                  <a:pt x="126" y="223"/>
                  <a:pt x="126" y="212"/>
                  <a:pt x="124" y="198"/>
                </a:cubicBezTo>
                <a:cubicBezTo>
                  <a:pt x="87" y="198"/>
                  <a:pt x="87" y="198"/>
                  <a:pt x="87" y="198"/>
                </a:cubicBezTo>
                <a:cubicBezTo>
                  <a:pt x="74" y="198"/>
                  <a:pt x="63" y="190"/>
                  <a:pt x="60" y="178"/>
                </a:cubicBezTo>
                <a:cubicBezTo>
                  <a:pt x="56" y="165"/>
                  <a:pt x="63" y="151"/>
                  <a:pt x="78" y="144"/>
                </a:cubicBezTo>
                <a:cubicBezTo>
                  <a:pt x="84" y="140"/>
                  <a:pt x="91" y="138"/>
                  <a:pt x="97" y="138"/>
                </a:cubicBezTo>
                <a:cubicBezTo>
                  <a:pt x="109" y="138"/>
                  <a:pt x="126" y="147"/>
                  <a:pt x="133" y="188"/>
                </a:cubicBezTo>
                <a:cubicBezTo>
                  <a:pt x="167" y="188"/>
                  <a:pt x="167" y="188"/>
                  <a:pt x="167" y="188"/>
                </a:cubicBezTo>
                <a:cubicBezTo>
                  <a:pt x="174" y="147"/>
                  <a:pt x="191" y="138"/>
                  <a:pt x="203" y="138"/>
                </a:cubicBezTo>
                <a:cubicBezTo>
                  <a:pt x="209" y="138"/>
                  <a:pt x="216" y="140"/>
                  <a:pt x="222" y="144"/>
                </a:cubicBezTo>
                <a:cubicBezTo>
                  <a:pt x="236" y="151"/>
                  <a:pt x="243" y="165"/>
                  <a:pt x="240" y="1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7728480" y="3081240"/>
            <a:ext cx="626760" cy="729720"/>
          </a:xfrm>
          <a:custGeom>
            <a:avLst/>
            <a:gdLst/>
            <a:ahLst/>
            <a:rect l="l" t="t" r="r" b="b"/>
            <a:pathLst>
              <a:path w="283" h="330">
                <a:moveTo>
                  <a:pt x="194" y="330"/>
                </a:moveTo>
                <a:cubicBezTo>
                  <a:pt x="89" y="330"/>
                  <a:pt x="89" y="330"/>
                  <a:pt x="89" y="330"/>
                </a:cubicBezTo>
                <a:cubicBezTo>
                  <a:pt x="87" y="330"/>
                  <a:pt x="85" y="328"/>
                  <a:pt x="85" y="325"/>
                </a:cubicBezTo>
                <a:cubicBezTo>
                  <a:pt x="85" y="324"/>
                  <a:pt x="85" y="323"/>
                  <a:pt x="86" y="322"/>
                </a:cubicBezTo>
                <a:cubicBezTo>
                  <a:pt x="85" y="287"/>
                  <a:pt x="64" y="258"/>
                  <a:pt x="43" y="229"/>
                </a:cubicBezTo>
                <a:cubicBezTo>
                  <a:pt x="22" y="200"/>
                  <a:pt x="0" y="169"/>
                  <a:pt x="0" y="132"/>
                </a:cubicBezTo>
                <a:cubicBezTo>
                  <a:pt x="0" y="68"/>
                  <a:pt x="54" y="0"/>
                  <a:pt x="142" y="0"/>
                </a:cubicBezTo>
                <a:cubicBezTo>
                  <a:pt x="177" y="0"/>
                  <a:pt x="213" y="14"/>
                  <a:pt x="240" y="40"/>
                </a:cubicBezTo>
                <a:cubicBezTo>
                  <a:pt x="267" y="65"/>
                  <a:pt x="283" y="99"/>
                  <a:pt x="283" y="132"/>
                </a:cubicBezTo>
                <a:cubicBezTo>
                  <a:pt x="283" y="169"/>
                  <a:pt x="261" y="200"/>
                  <a:pt x="240" y="229"/>
                </a:cubicBezTo>
                <a:cubicBezTo>
                  <a:pt x="219" y="258"/>
                  <a:pt x="199" y="287"/>
                  <a:pt x="197" y="322"/>
                </a:cubicBezTo>
                <a:cubicBezTo>
                  <a:pt x="198" y="323"/>
                  <a:pt x="199" y="324"/>
                  <a:pt x="199" y="325"/>
                </a:cubicBezTo>
                <a:cubicBezTo>
                  <a:pt x="199" y="328"/>
                  <a:pt x="197" y="330"/>
                  <a:pt x="194" y="330"/>
                </a:cubicBezTo>
                <a:close/>
                <a:moveTo>
                  <a:pt x="95" y="320"/>
                </a:moveTo>
                <a:cubicBezTo>
                  <a:pt x="188" y="320"/>
                  <a:pt x="188" y="320"/>
                  <a:pt x="188" y="320"/>
                </a:cubicBezTo>
                <a:cubicBezTo>
                  <a:pt x="190" y="283"/>
                  <a:pt x="212" y="253"/>
                  <a:pt x="232" y="224"/>
                </a:cubicBezTo>
                <a:cubicBezTo>
                  <a:pt x="254" y="194"/>
                  <a:pt x="274" y="166"/>
                  <a:pt x="274" y="132"/>
                </a:cubicBezTo>
                <a:cubicBezTo>
                  <a:pt x="274" y="67"/>
                  <a:pt x="211" y="9"/>
                  <a:pt x="142" y="9"/>
                </a:cubicBezTo>
                <a:cubicBezTo>
                  <a:pt x="60" y="9"/>
                  <a:pt x="9" y="73"/>
                  <a:pt x="9" y="132"/>
                </a:cubicBezTo>
                <a:cubicBezTo>
                  <a:pt x="9" y="166"/>
                  <a:pt x="30" y="194"/>
                  <a:pt x="51" y="224"/>
                </a:cubicBezTo>
                <a:cubicBezTo>
                  <a:pt x="72" y="253"/>
                  <a:pt x="93" y="283"/>
                  <a:pt x="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7913880" y="3836880"/>
            <a:ext cx="256680" cy="96480"/>
          </a:xfrm>
          <a:custGeom>
            <a:avLst/>
            <a:gdLst/>
            <a:ahLst/>
            <a:rect l="l" t="t" r="r" b="b"/>
            <a:pathLst>
              <a:path w="116" h="44">
                <a:moveTo>
                  <a:pt x="111" y="44"/>
                </a:move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2"/>
                  <a:pt x="0" y="40"/>
                </a:cubicBezTo>
                <a:cubicBezTo>
                  <a:pt x="0" y="38"/>
                  <a:pt x="1" y="36"/>
                  <a:pt x="3" y="35"/>
                </a:cubicBezTo>
                <a:cubicBezTo>
                  <a:pt x="82" y="9"/>
                  <a:pt x="82" y="9"/>
                  <a:pt x="82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3" y="0"/>
                  <a:pt x="115" y="1"/>
                  <a:pt x="115" y="4"/>
                </a:cubicBezTo>
                <a:cubicBezTo>
                  <a:pt x="116" y="6"/>
                  <a:pt x="114" y="8"/>
                  <a:pt x="112" y="9"/>
                </a:cubicBezTo>
                <a:cubicBezTo>
                  <a:pt x="33" y="35"/>
                  <a:pt x="33" y="35"/>
                  <a:pt x="33" y="35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3" y="35"/>
                  <a:pt x="115" y="37"/>
                  <a:pt x="115" y="39"/>
                </a:cubicBezTo>
                <a:cubicBezTo>
                  <a:pt x="115" y="42"/>
                  <a:pt x="113" y="44"/>
                  <a:pt x="111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7913880" y="3960720"/>
            <a:ext cx="253800" cy="18720"/>
          </a:xfrm>
          <a:custGeom>
            <a:avLst/>
            <a:gdLst/>
            <a:ahLst/>
            <a:rect l="l" t="t" r="r" b="b"/>
            <a:pathLst>
              <a:path w="115" h="9">
                <a:moveTo>
                  <a:pt x="111" y="9"/>
                </a:move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3" y="0"/>
                  <a:pt x="115" y="2"/>
                  <a:pt x="115" y="4"/>
                </a:cubicBezTo>
                <a:cubicBezTo>
                  <a:pt x="115" y="7"/>
                  <a:pt x="113" y="9"/>
                  <a:pt x="11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8071200" y="3402000"/>
            <a:ext cx="147240" cy="112320"/>
          </a:xfrm>
          <a:custGeom>
            <a:avLst/>
            <a:gdLst/>
            <a:ahLst/>
            <a:rect l="l" t="t" r="r" b="b"/>
            <a:pathLst>
              <a:path w="67" h="51">
                <a:moveTo>
                  <a:pt x="40" y="51"/>
                </a:move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2" y="51"/>
                  <a:pt x="1" y="50"/>
                </a:cubicBezTo>
                <a:cubicBezTo>
                  <a:pt x="1" y="49"/>
                  <a:pt x="0" y="47"/>
                  <a:pt x="0" y="46"/>
                </a:cubicBezTo>
                <a:cubicBezTo>
                  <a:pt x="6" y="8"/>
                  <a:pt x="21" y="0"/>
                  <a:pt x="32" y="0"/>
                </a:cubicBezTo>
                <a:cubicBezTo>
                  <a:pt x="37" y="0"/>
                  <a:pt x="42" y="1"/>
                  <a:pt x="48" y="4"/>
                </a:cubicBezTo>
                <a:cubicBezTo>
                  <a:pt x="60" y="11"/>
                  <a:pt x="67" y="23"/>
                  <a:pt x="64" y="34"/>
                </a:cubicBezTo>
                <a:cubicBezTo>
                  <a:pt x="61" y="44"/>
                  <a:pt x="52" y="51"/>
                  <a:pt x="40" y="51"/>
                </a:cubicBezTo>
                <a:close/>
                <a:moveTo>
                  <a:pt x="10" y="42"/>
                </a:moveTo>
                <a:cubicBezTo>
                  <a:pt x="40" y="42"/>
                  <a:pt x="40" y="42"/>
                  <a:pt x="40" y="42"/>
                </a:cubicBezTo>
                <a:cubicBezTo>
                  <a:pt x="48" y="42"/>
                  <a:pt x="53" y="38"/>
                  <a:pt x="55" y="32"/>
                </a:cubicBezTo>
                <a:cubicBezTo>
                  <a:pt x="56" y="26"/>
                  <a:pt x="54" y="18"/>
                  <a:pt x="44" y="12"/>
                </a:cubicBezTo>
                <a:cubicBezTo>
                  <a:pt x="39" y="10"/>
                  <a:pt x="35" y="9"/>
                  <a:pt x="32" y="9"/>
                </a:cubicBezTo>
                <a:cubicBezTo>
                  <a:pt x="19" y="9"/>
                  <a:pt x="13" y="28"/>
                  <a:pt x="1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7864920" y="3402000"/>
            <a:ext cx="145800" cy="112320"/>
          </a:xfrm>
          <a:custGeom>
            <a:avLst/>
            <a:gdLst/>
            <a:ahLst/>
            <a:rect l="l" t="t" r="r" b="b"/>
            <a:pathLst>
              <a:path w="66" h="51">
                <a:moveTo>
                  <a:pt x="61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5" y="51"/>
                  <a:pt x="5" y="44"/>
                  <a:pt x="3" y="34"/>
                </a:cubicBezTo>
                <a:cubicBezTo>
                  <a:pt x="0" y="23"/>
                  <a:pt x="6" y="11"/>
                  <a:pt x="18" y="4"/>
                </a:cubicBezTo>
                <a:cubicBezTo>
                  <a:pt x="24" y="1"/>
                  <a:pt x="29" y="0"/>
                  <a:pt x="34" y="0"/>
                </a:cubicBezTo>
                <a:cubicBezTo>
                  <a:pt x="46" y="0"/>
                  <a:pt x="60" y="8"/>
                  <a:pt x="66" y="46"/>
                </a:cubicBezTo>
                <a:cubicBezTo>
                  <a:pt x="66" y="47"/>
                  <a:pt x="66" y="49"/>
                  <a:pt x="65" y="50"/>
                </a:cubicBezTo>
                <a:cubicBezTo>
                  <a:pt x="64" y="51"/>
                  <a:pt x="63" y="51"/>
                  <a:pt x="61" y="51"/>
                </a:cubicBezTo>
                <a:close/>
                <a:moveTo>
                  <a:pt x="34" y="9"/>
                </a:moveTo>
                <a:cubicBezTo>
                  <a:pt x="31" y="9"/>
                  <a:pt x="27" y="10"/>
                  <a:pt x="22" y="12"/>
                </a:cubicBezTo>
                <a:cubicBezTo>
                  <a:pt x="12" y="18"/>
                  <a:pt x="10" y="26"/>
                  <a:pt x="11" y="32"/>
                </a:cubicBezTo>
                <a:cubicBezTo>
                  <a:pt x="13" y="38"/>
                  <a:pt x="19" y="42"/>
                  <a:pt x="2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3" y="28"/>
                  <a:pt x="47" y="9"/>
                  <a:pt x="34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1"/>
          <p:cNvSpPr/>
          <p:nvPr/>
        </p:nvSpPr>
        <p:spPr>
          <a:xfrm>
            <a:off x="7992000" y="3495600"/>
            <a:ext cx="101160" cy="313920"/>
          </a:xfrm>
          <a:custGeom>
            <a:avLst/>
            <a:gdLst/>
            <a:ahLst/>
            <a:rect l="l" t="t" r="r" b="b"/>
            <a:pathLst>
              <a:path w="46" h="142">
                <a:moveTo>
                  <a:pt x="39" y="142"/>
                </a:moveTo>
                <a:cubicBezTo>
                  <a:pt x="6" y="142"/>
                  <a:pt x="6" y="142"/>
                  <a:pt x="6" y="142"/>
                </a:cubicBezTo>
                <a:cubicBezTo>
                  <a:pt x="4" y="142"/>
                  <a:pt x="2" y="140"/>
                  <a:pt x="2" y="137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19"/>
                  <a:pt x="0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4" y="2"/>
                </a:cubicBezTo>
                <a:cubicBezTo>
                  <a:pt x="45" y="3"/>
                  <a:pt x="46" y="4"/>
                  <a:pt x="45" y="5"/>
                </a:cubicBezTo>
                <a:cubicBezTo>
                  <a:pt x="43" y="19"/>
                  <a:pt x="44" y="30"/>
                  <a:pt x="44" y="30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44" y="140"/>
                  <a:pt x="42" y="142"/>
                  <a:pt x="39" y="142"/>
                </a:cubicBezTo>
                <a:close/>
                <a:moveTo>
                  <a:pt x="11" y="133"/>
                </a:moveTo>
                <a:cubicBezTo>
                  <a:pt x="35" y="133"/>
                  <a:pt x="35" y="133"/>
                  <a:pt x="35" y="133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4" y="21"/>
                  <a:pt x="36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1" y="21"/>
                  <a:pt x="11" y="30"/>
                  <a:pt x="11" y="31"/>
                </a:cubicBezTo>
                <a:lnTo>
                  <a:pt x="11" y="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"/>
          <p:cNvSpPr/>
          <p:nvPr/>
        </p:nvSpPr>
        <p:spPr>
          <a:xfrm>
            <a:off x="5083560" y="3960720"/>
            <a:ext cx="2958840" cy="2896920"/>
          </a:xfrm>
          <a:custGeom>
            <a:avLst/>
            <a:gdLst/>
            <a:ahLst/>
            <a:rect l="l" t="t" r="r" b="b"/>
            <a:pathLst>
              <a:path w="1335" h="1309">
                <a:moveTo>
                  <a:pt x="1335" y="0"/>
                </a:moveTo>
                <a:cubicBezTo>
                  <a:pt x="1335" y="578"/>
                  <a:pt x="1335" y="578"/>
                  <a:pt x="1335" y="578"/>
                </a:cubicBezTo>
                <a:cubicBezTo>
                  <a:pt x="1335" y="644"/>
                  <a:pt x="1281" y="697"/>
                  <a:pt x="1215" y="697"/>
                </a:cubicBezTo>
                <a:cubicBezTo>
                  <a:pt x="119" y="697"/>
                  <a:pt x="119" y="697"/>
                  <a:pt x="119" y="697"/>
                </a:cubicBezTo>
                <a:cubicBezTo>
                  <a:pt x="53" y="697"/>
                  <a:pt x="0" y="751"/>
                  <a:pt x="0" y="817"/>
                </a:cubicBezTo>
                <a:cubicBezTo>
                  <a:pt x="0" y="1309"/>
                  <a:pt x="0" y="1309"/>
                  <a:pt x="0" y="1309"/>
                </a:cubicBezTo>
              </a:path>
            </a:pathLst>
          </a:custGeom>
          <a:noFill/>
          <a:ln w="3492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3"/>
          <p:cNvSpPr/>
          <p:nvPr/>
        </p:nvSpPr>
        <p:spPr>
          <a:xfrm>
            <a:off x="6101280" y="2733840"/>
            <a:ext cx="1182240" cy="4123800"/>
          </a:xfrm>
          <a:custGeom>
            <a:avLst/>
            <a:gdLst/>
            <a:ahLst/>
            <a:rect l="l" t="t" r="r" b="b"/>
            <a:pathLst>
              <a:path w="534" h="1863">
                <a:moveTo>
                  <a:pt x="534" y="0"/>
                </a:moveTo>
                <a:cubicBezTo>
                  <a:pt x="534" y="275"/>
                  <a:pt x="534" y="275"/>
                  <a:pt x="534" y="275"/>
                </a:cubicBezTo>
                <a:cubicBezTo>
                  <a:pt x="534" y="341"/>
                  <a:pt x="480" y="395"/>
                  <a:pt x="413" y="395"/>
                </a:cubicBezTo>
                <a:cubicBezTo>
                  <a:pt x="134" y="395"/>
                  <a:pt x="134" y="395"/>
                  <a:pt x="134" y="395"/>
                </a:cubicBezTo>
                <a:cubicBezTo>
                  <a:pt x="60" y="395"/>
                  <a:pt x="0" y="455"/>
                  <a:pt x="0" y="530"/>
                </a:cubicBezTo>
                <a:cubicBezTo>
                  <a:pt x="0" y="1863"/>
                  <a:pt x="0" y="1863"/>
                  <a:pt x="0" y="1863"/>
                </a:cubicBezTo>
              </a:path>
            </a:pathLst>
          </a:custGeom>
          <a:noFill/>
          <a:ln w="61920">
            <a:solidFill>
              <a:schemeClr val="accent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4"/>
          <p:cNvSpPr/>
          <p:nvPr/>
        </p:nvSpPr>
        <p:spPr>
          <a:xfrm>
            <a:off x="7148880" y="2546280"/>
            <a:ext cx="259920" cy="156960"/>
          </a:xfrm>
          <a:custGeom>
            <a:avLst/>
            <a:gdLst/>
            <a:ahLst/>
            <a:rect l="l" t="t" r="r" b="b"/>
            <a:pathLst>
              <a:path w="117" h="71">
                <a:moveTo>
                  <a:pt x="107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7"/>
                  <a:pt x="5" y="71"/>
                  <a:pt x="10" y="71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7" y="67"/>
                  <a:pt x="117" y="61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17" y="5"/>
                  <a:pt x="112" y="0"/>
                  <a:pt x="107" y="0"/>
                </a:cubicBezTo>
                <a:close/>
                <a:moveTo>
                  <a:pt x="102" y="49"/>
                </a:moveTo>
                <a:cubicBezTo>
                  <a:pt x="104" y="50"/>
                  <a:pt x="106" y="53"/>
                  <a:pt x="105" y="55"/>
                </a:cubicBezTo>
                <a:cubicBezTo>
                  <a:pt x="105" y="58"/>
                  <a:pt x="102" y="59"/>
                  <a:pt x="100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4" y="59"/>
                  <a:pt x="12" y="57"/>
                  <a:pt x="12" y="54"/>
                </a:cubicBezTo>
                <a:cubicBezTo>
                  <a:pt x="12" y="51"/>
                  <a:pt x="14" y="49"/>
                  <a:pt x="17" y="49"/>
                </a:cubicBezTo>
                <a:cubicBezTo>
                  <a:pt x="74" y="49"/>
                  <a:pt x="74" y="49"/>
                  <a:pt x="74" y="49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23"/>
                  <a:pt x="11" y="20"/>
                  <a:pt x="12" y="18"/>
                </a:cubicBezTo>
                <a:cubicBezTo>
                  <a:pt x="12" y="16"/>
                  <a:pt x="15" y="14"/>
                  <a:pt x="17" y="14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03" y="14"/>
                  <a:pt x="105" y="16"/>
                  <a:pt x="105" y="19"/>
                </a:cubicBezTo>
                <a:cubicBezTo>
                  <a:pt x="105" y="22"/>
                  <a:pt x="103" y="24"/>
                  <a:pt x="100" y="24"/>
                </a:cubicBezTo>
                <a:cubicBezTo>
                  <a:pt x="43" y="24"/>
                  <a:pt x="43" y="24"/>
                  <a:pt x="43" y="24"/>
                </a:cubicBezTo>
                <a:lnTo>
                  <a:pt x="102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5"/>
          <p:cNvSpPr/>
          <p:nvPr/>
        </p:nvSpPr>
        <p:spPr>
          <a:xfrm>
            <a:off x="7215480" y="2722680"/>
            <a:ext cx="126720" cy="28080"/>
          </a:xfrm>
          <a:custGeom>
            <a:avLst/>
            <a:gdLst/>
            <a:ahLst/>
            <a:rect l="l" t="t" r="r" b="b"/>
            <a:pathLst>
              <a:path w="57" h="13">
                <a:moveTo>
                  <a:pt x="0" y="0"/>
                </a:moveTo>
                <a:cubicBezTo>
                  <a:pt x="7" y="8"/>
                  <a:pt x="17" y="13"/>
                  <a:pt x="29" y="13"/>
                </a:cubicBezTo>
                <a:cubicBezTo>
                  <a:pt x="40" y="13"/>
                  <a:pt x="50" y="8"/>
                  <a:pt x="5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6"/>
          <p:cNvSpPr/>
          <p:nvPr/>
        </p:nvSpPr>
        <p:spPr>
          <a:xfrm>
            <a:off x="6929640" y="1735200"/>
            <a:ext cx="698040" cy="788760"/>
          </a:xfrm>
          <a:custGeom>
            <a:avLst/>
            <a:gdLst/>
            <a:ahLst/>
            <a:rect l="l" t="t" r="r" b="b"/>
            <a:pathLst>
              <a:path w="315" h="356">
                <a:moveTo>
                  <a:pt x="158" y="0"/>
                </a:moveTo>
                <a:cubicBezTo>
                  <a:pt x="70" y="0"/>
                  <a:pt x="0" y="70"/>
                  <a:pt x="0" y="158"/>
                </a:cubicBezTo>
                <a:cubicBezTo>
                  <a:pt x="0" y="224"/>
                  <a:pt x="41" y="281"/>
                  <a:pt x="99" y="305"/>
                </a:cubicBezTo>
                <a:cubicBezTo>
                  <a:pt x="99" y="346"/>
                  <a:pt x="99" y="346"/>
                  <a:pt x="99" y="346"/>
                </a:cubicBezTo>
                <a:cubicBezTo>
                  <a:pt x="99" y="352"/>
                  <a:pt x="104" y="356"/>
                  <a:pt x="109" y="356"/>
                </a:cubicBezTo>
                <a:cubicBezTo>
                  <a:pt x="206" y="356"/>
                  <a:pt x="206" y="356"/>
                  <a:pt x="206" y="356"/>
                </a:cubicBezTo>
                <a:cubicBezTo>
                  <a:pt x="212" y="356"/>
                  <a:pt x="216" y="352"/>
                  <a:pt x="216" y="346"/>
                </a:cubicBezTo>
                <a:cubicBezTo>
                  <a:pt x="216" y="305"/>
                  <a:pt x="216" y="305"/>
                  <a:pt x="216" y="305"/>
                </a:cubicBezTo>
                <a:cubicBezTo>
                  <a:pt x="274" y="281"/>
                  <a:pt x="315" y="224"/>
                  <a:pt x="315" y="158"/>
                </a:cubicBezTo>
                <a:cubicBezTo>
                  <a:pt x="315" y="70"/>
                  <a:pt x="245" y="0"/>
                  <a:pt x="158" y="0"/>
                </a:cubicBezTo>
                <a:close/>
                <a:moveTo>
                  <a:pt x="149" y="250"/>
                </a:moveTo>
                <a:cubicBezTo>
                  <a:pt x="149" y="182"/>
                  <a:pt x="149" y="182"/>
                  <a:pt x="149" y="182"/>
                </a:cubicBezTo>
                <a:cubicBezTo>
                  <a:pt x="128" y="182"/>
                  <a:pt x="128" y="182"/>
                  <a:pt x="128" y="182"/>
                </a:cubicBezTo>
                <a:cubicBezTo>
                  <a:pt x="166" y="91"/>
                  <a:pt x="166" y="91"/>
                  <a:pt x="166" y="91"/>
                </a:cubicBezTo>
                <a:cubicBezTo>
                  <a:pt x="166" y="159"/>
                  <a:pt x="166" y="159"/>
                  <a:pt x="166" y="159"/>
                </a:cubicBezTo>
                <a:cubicBezTo>
                  <a:pt x="187" y="159"/>
                  <a:pt x="187" y="159"/>
                  <a:pt x="187" y="159"/>
                </a:cubicBezTo>
                <a:lnTo>
                  <a:pt x="149" y="2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7"/>
          <p:cNvSpPr/>
          <p:nvPr/>
        </p:nvSpPr>
        <p:spPr>
          <a:xfrm>
            <a:off x="6396120" y="6858000"/>
            <a:ext cx="360" cy="0"/>
          </a:xfrm>
          <a:prstGeom prst="line">
            <a:avLst/>
          </a:prstGeom>
          <a:ln w="46080">
            <a:solidFill>
              <a:srgbClr val="00bc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8"/>
          <p:cNvSpPr/>
          <p:nvPr/>
        </p:nvSpPr>
        <p:spPr>
          <a:xfrm>
            <a:off x="3337200" y="3743280"/>
            <a:ext cx="228240" cy="31320"/>
          </a:xfrm>
          <a:custGeom>
            <a:avLst/>
            <a:gdLst/>
            <a:ahLst/>
            <a:rect l="l" t="t" r="r" b="b"/>
            <a:pathLst>
              <a:path w="103" h="14">
                <a:moveTo>
                  <a:pt x="97" y="14"/>
                </a:move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3" y="3"/>
                  <a:pt x="103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1"/>
                  <a:pt x="100" y="14"/>
                  <a:pt x="97" y="1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9"/>
          <p:cNvSpPr/>
          <p:nvPr/>
        </p:nvSpPr>
        <p:spPr>
          <a:xfrm>
            <a:off x="3375360" y="3786120"/>
            <a:ext cx="153720" cy="28080"/>
          </a:xfrm>
          <a:custGeom>
            <a:avLst/>
            <a:gdLst/>
            <a:ahLst/>
            <a:rect l="l" t="t" r="r" b="b"/>
            <a:pathLst>
              <a:path w="69" h="13">
                <a:moveTo>
                  <a:pt x="63" y="13"/>
                </a:move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0"/>
                  <a:pt x="69" y="2"/>
                  <a:pt x="69" y="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11"/>
                  <a:pt x="67" y="13"/>
                  <a:pt x="63" y="13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0"/>
          <p:cNvSpPr/>
          <p:nvPr/>
        </p:nvSpPr>
        <p:spPr>
          <a:xfrm>
            <a:off x="3337200" y="3701880"/>
            <a:ext cx="228240" cy="29880"/>
          </a:xfrm>
          <a:custGeom>
            <a:avLst/>
            <a:gdLst/>
            <a:ahLst/>
            <a:rect l="l" t="t" r="r" b="b"/>
            <a:pathLst>
              <a:path w="103" h="14">
                <a:moveTo>
                  <a:pt x="97" y="14"/>
                </a:move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3" y="3"/>
                  <a:pt x="103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1"/>
                  <a:pt x="100" y="14"/>
                  <a:pt x="97" y="1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1"/>
          <p:cNvSpPr/>
          <p:nvPr/>
        </p:nvSpPr>
        <p:spPr>
          <a:xfrm>
            <a:off x="3364200" y="3433680"/>
            <a:ext cx="177480" cy="247320"/>
          </a:xfrm>
          <a:custGeom>
            <a:avLst/>
            <a:gdLst/>
            <a:ahLst/>
            <a:rect l="l" t="t" r="r" b="b"/>
            <a:pathLst>
              <a:path w="80" h="112">
                <a:moveTo>
                  <a:pt x="50" y="112"/>
                </a:moveTo>
                <a:cubicBezTo>
                  <a:pt x="48" y="112"/>
                  <a:pt x="46" y="110"/>
                  <a:pt x="46" y="108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1"/>
                  <a:pt x="46" y="51"/>
                </a:cubicBezTo>
                <a:cubicBezTo>
                  <a:pt x="69" y="8"/>
                  <a:pt x="69" y="8"/>
                  <a:pt x="69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4" y="52"/>
                  <a:pt x="34" y="53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4" y="110"/>
                  <a:pt x="32" y="112"/>
                  <a:pt x="29" y="112"/>
                </a:cubicBezTo>
                <a:cubicBezTo>
                  <a:pt x="27" y="112"/>
                  <a:pt x="25" y="110"/>
                  <a:pt x="25" y="108"/>
                </a:cubicBezTo>
                <a:cubicBezTo>
                  <a:pt x="25" y="54"/>
                  <a:pt x="25" y="54"/>
                  <a:pt x="25" y="5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0" y="2"/>
                </a:cubicBezTo>
                <a:cubicBezTo>
                  <a:pt x="1" y="1"/>
                  <a:pt x="3" y="0"/>
                  <a:pt x="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7" y="0"/>
                  <a:pt x="78" y="1"/>
                  <a:pt x="79" y="2"/>
                </a:cubicBezTo>
                <a:cubicBezTo>
                  <a:pt x="80" y="3"/>
                  <a:pt x="80" y="5"/>
                  <a:pt x="79" y="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0"/>
                  <a:pt x="52" y="112"/>
                  <a:pt x="50" y="112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2"/>
          <p:cNvSpPr/>
          <p:nvPr/>
        </p:nvSpPr>
        <p:spPr>
          <a:xfrm>
            <a:off x="3178440" y="3014640"/>
            <a:ext cx="547200" cy="666360"/>
          </a:xfrm>
          <a:custGeom>
            <a:avLst/>
            <a:gdLst/>
            <a:ahLst/>
            <a:rect l="l" t="t" r="r" b="b"/>
            <a:pathLst>
              <a:path w="247" h="301">
                <a:moveTo>
                  <a:pt x="166" y="301"/>
                </a:moveTo>
                <a:cubicBezTo>
                  <a:pt x="81" y="301"/>
                  <a:pt x="81" y="301"/>
                  <a:pt x="81" y="301"/>
                </a:cubicBezTo>
                <a:cubicBezTo>
                  <a:pt x="75" y="301"/>
                  <a:pt x="70" y="296"/>
                  <a:pt x="70" y="290"/>
                </a:cubicBezTo>
                <a:cubicBezTo>
                  <a:pt x="68" y="258"/>
                  <a:pt x="51" y="231"/>
                  <a:pt x="35" y="205"/>
                </a:cubicBezTo>
                <a:cubicBezTo>
                  <a:pt x="18" y="177"/>
                  <a:pt x="0" y="148"/>
                  <a:pt x="0" y="112"/>
                </a:cubicBezTo>
                <a:cubicBezTo>
                  <a:pt x="0" y="58"/>
                  <a:pt x="43" y="0"/>
                  <a:pt x="124" y="0"/>
                </a:cubicBezTo>
                <a:cubicBezTo>
                  <a:pt x="194" y="0"/>
                  <a:pt x="247" y="59"/>
                  <a:pt x="247" y="112"/>
                </a:cubicBezTo>
                <a:cubicBezTo>
                  <a:pt x="247" y="148"/>
                  <a:pt x="230" y="177"/>
                  <a:pt x="212" y="205"/>
                </a:cubicBezTo>
                <a:cubicBezTo>
                  <a:pt x="196" y="231"/>
                  <a:pt x="180" y="258"/>
                  <a:pt x="178" y="290"/>
                </a:cubicBezTo>
                <a:cubicBezTo>
                  <a:pt x="177" y="296"/>
                  <a:pt x="172" y="301"/>
                  <a:pt x="166" y="301"/>
                </a:cubicBezTo>
                <a:close/>
                <a:moveTo>
                  <a:pt x="124" y="8"/>
                </a:moveTo>
                <a:cubicBezTo>
                  <a:pt x="49" y="8"/>
                  <a:pt x="9" y="62"/>
                  <a:pt x="9" y="112"/>
                </a:cubicBezTo>
                <a:cubicBezTo>
                  <a:pt x="9" y="145"/>
                  <a:pt x="25" y="172"/>
                  <a:pt x="42" y="201"/>
                </a:cubicBezTo>
                <a:cubicBezTo>
                  <a:pt x="59" y="228"/>
                  <a:pt x="76" y="256"/>
                  <a:pt x="78" y="290"/>
                </a:cubicBezTo>
                <a:cubicBezTo>
                  <a:pt x="78" y="292"/>
                  <a:pt x="80" y="293"/>
                  <a:pt x="81" y="293"/>
                </a:cubicBezTo>
                <a:cubicBezTo>
                  <a:pt x="166" y="293"/>
                  <a:pt x="166" y="293"/>
                  <a:pt x="166" y="293"/>
                </a:cubicBezTo>
                <a:cubicBezTo>
                  <a:pt x="168" y="293"/>
                  <a:pt x="169" y="292"/>
                  <a:pt x="170" y="290"/>
                </a:cubicBezTo>
                <a:cubicBezTo>
                  <a:pt x="172" y="256"/>
                  <a:pt x="189" y="228"/>
                  <a:pt x="205" y="201"/>
                </a:cubicBezTo>
                <a:cubicBezTo>
                  <a:pt x="223" y="172"/>
                  <a:pt x="239" y="145"/>
                  <a:pt x="239" y="112"/>
                </a:cubicBezTo>
                <a:cubicBezTo>
                  <a:pt x="239" y="63"/>
                  <a:pt x="190" y="8"/>
                  <a:pt x="124" y="8"/>
                </a:cubicBezTo>
                <a:close/>
              </a:path>
            </a:pathLst>
          </a:custGeom>
          <a:solidFill>
            <a:schemeClr val="accent4"/>
          </a:solidFill>
          <a:ln w="93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3"/>
          <p:cNvSpPr/>
          <p:nvPr/>
        </p:nvSpPr>
        <p:spPr>
          <a:xfrm>
            <a:off x="3453120" y="3803760"/>
            <a:ext cx="2071440" cy="3053880"/>
          </a:xfrm>
          <a:custGeom>
            <a:avLst/>
            <a:gdLst/>
            <a:ahLst/>
            <a:rect l="l" t="t" r="r" b="b"/>
            <a:pathLst>
              <a:path w="935" h="1380">
                <a:moveTo>
                  <a:pt x="0" y="0"/>
                </a:moveTo>
                <a:cubicBezTo>
                  <a:pt x="0" y="104"/>
                  <a:pt x="0" y="104"/>
                  <a:pt x="0" y="104"/>
                </a:cubicBezTo>
                <a:cubicBezTo>
                  <a:pt x="0" y="148"/>
                  <a:pt x="35" y="183"/>
                  <a:pt x="80" y="183"/>
                </a:cubicBezTo>
                <a:cubicBezTo>
                  <a:pt x="855" y="183"/>
                  <a:pt x="855" y="183"/>
                  <a:pt x="855" y="183"/>
                </a:cubicBezTo>
                <a:cubicBezTo>
                  <a:pt x="899" y="183"/>
                  <a:pt x="935" y="219"/>
                  <a:pt x="935" y="263"/>
                </a:cubicBezTo>
                <a:cubicBezTo>
                  <a:pt x="935" y="1380"/>
                  <a:pt x="935" y="1380"/>
                  <a:pt x="935" y="1380"/>
                </a:cubicBezTo>
              </a:path>
            </a:pathLst>
          </a:custGeom>
          <a:noFill/>
          <a:ln w="34920">
            <a:solidFill>
              <a:schemeClr val="accent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4"/>
          <p:cNvSpPr/>
          <p:nvPr/>
        </p:nvSpPr>
        <p:spPr>
          <a:xfrm>
            <a:off x="4889880" y="3909960"/>
            <a:ext cx="218880" cy="43920"/>
          </a:xfrm>
          <a:custGeom>
            <a:avLst/>
            <a:gdLst/>
            <a:ahLst/>
            <a:rect l="l" t="t" r="r" b="b"/>
            <a:pathLst>
              <a:path w="99" h="20">
                <a:moveTo>
                  <a:pt x="99" y="20"/>
                </a:moveTo>
                <a:cubicBezTo>
                  <a:pt x="99" y="8"/>
                  <a:pt x="99" y="8"/>
                  <a:pt x="99" y="8"/>
                </a:cubicBezTo>
                <a:cubicBezTo>
                  <a:pt x="99" y="4"/>
                  <a:pt x="95" y="0"/>
                  <a:pt x="91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20"/>
                  <a:pt x="0" y="20"/>
                  <a:pt x="0" y="20"/>
                </a:cubicBezTo>
                <a:lnTo>
                  <a:pt x="99" y="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5"/>
          <p:cNvSpPr/>
          <p:nvPr/>
        </p:nvSpPr>
        <p:spPr>
          <a:xfrm>
            <a:off x="4889880" y="3973680"/>
            <a:ext cx="218880" cy="28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6"/>
          <p:cNvSpPr/>
          <p:nvPr/>
        </p:nvSpPr>
        <p:spPr>
          <a:xfrm>
            <a:off x="4889880" y="4022640"/>
            <a:ext cx="218880" cy="43920"/>
          </a:xfrm>
          <a:custGeom>
            <a:avLst/>
            <a:gdLst/>
            <a:ahLst/>
            <a:rect l="l" t="t" r="r" b="b"/>
            <a:pathLst>
              <a:path w="99" h="20">
                <a:moveTo>
                  <a:pt x="0" y="0"/>
                </a:move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3" y="20"/>
                  <a:pt x="8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5" y="20"/>
                  <a:pt x="99" y="16"/>
                  <a:pt x="99" y="1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7"/>
          <p:cNvSpPr/>
          <p:nvPr/>
        </p:nvSpPr>
        <p:spPr>
          <a:xfrm>
            <a:off x="4718520" y="3181320"/>
            <a:ext cx="560160" cy="699840"/>
          </a:xfrm>
          <a:custGeom>
            <a:avLst/>
            <a:gdLst/>
            <a:ahLst/>
            <a:rect l="l" t="t" r="r" b="b"/>
            <a:pathLst>
              <a:path w="253" h="316">
                <a:moveTo>
                  <a:pt x="126" y="0"/>
                </a:moveTo>
                <a:cubicBezTo>
                  <a:pt x="41" y="0"/>
                  <a:pt x="0" y="51"/>
                  <a:pt x="0" y="111"/>
                </a:cubicBezTo>
                <a:cubicBezTo>
                  <a:pt x="0" y="184"/>
                  <a:pt x="55" y="235"/>
                  <a:pt x="70" y="305"/>
                </a:cubicBezTo>
                <a:cubicBezTo>
                  <a:pt x="71" y="311"/>
                  <a:pt x="77" y="316"/>
                  <a:pt x="83" y="316"/>
                </a:cubicBezTo>
                <a:cubicBezTo>
                  <a:pt x="169" y="316"/>
                  <a:pt x="169" y="316"/>
                  <a:pt x="169" y="316"/>
                </a:cubicBezTo>
                <a:cubicBezTo>
                  <a:pt x="176" y="316"/>
                  <a:pt x="181" y="311"/>
                  <a:pt x="182" y="305"/>
                </a:cubicBezTo>
                <a:cubicBezTo>
                  <a:pt x="197" y="235"/>
                  <a:pt x="253" y="184"/>
                  <a:pt x="253" y="111"/>
                </a:cubicBezTo>
                <a:cubicBezTo>
                  <a:pt x="253" y="51"/>
                  <a:pt x="201" y="0"/>
                  <a:pt x="126" y="0"/>
                </a:cubicBezTo>
                <a:close/>
                <a:moveTo>
                  <a:pt x="113" y="285"/>
                </a:moveTo>
                <a:cubicBezTo>
                  <a:pt x="112" y="285"/>
                  <a:pt x="112" y="285"/>
                  <a:pt x="111" y="285"/>
                </a:cubicBezTo>
                <a:cubicBezTo>
                  <a:pt x="109" y="285"/>
                  <a:pt x="108" y="284"/>
                  <a:pt x="107" y="283"/>
                </a:cubicBezTo>
                <a:cubicBezTo>
                  <a:pt x="66" y="176"/>
                  <a:pt x="66" y="176"/>
                  <a:pt x="66" y="176"/>
                </a:cubicBezTo>
                <a:cubicBezTo>
                  <a:pt x="65" y="176"/>
                  <a:pt x="65" y="176"/>
                  <a:pt x="65" y="176"/>
                </a:cubicBezTo>
                <a:cubicBezTo>
                  <a:pt x="56" y="176"/>
                  <a:pt x="49" y="169"/>
                  <a:pt x="49" y="160"/>
                </a:cubicBezTo>
                <a:cubicBezTo>
                  <a:pt x="49" y="151"/>
                  <a:pt x="56" y="144"/>
                  <a:pt x="65" y="144"/>
                </a:cubicBezTo>
                <a:cubicBezTo>
                  <a:pt x="73" y="144"/>
                  <a:pt x="80" y="151"/>
                  <a:pt x="80" y="160"/>
                </a:cubicBezTo>
                <a:cubicBezTo>
                  <a:pt x="80" y="165"/>
                  <a:pt x="78" y="170"/>
                  <a:pt x="74" y="173"/>
                </a:cubicBezTo>
                <a:cubicBezTo>
                  <a:pt x="115" y="279"/>
                  <a:pt x="115" y="279"/>
                  <a:pt x="115" y="279"/>
                </a:cubicBezTo>
                <a:cubicBezTo>
                  <a:pt x="116" y="282"/>
                  <a:pt x="115" y="284"/>
                  <a:pt x="113" y="285"/>
                </a:cubicBezTo>
                <a:close/>
                <a:moveTo>
                  <a:pt x="188" y="176"/>
                </a:moveTo>
                <a:cubicBezTo>
                  <a:pt x="187" y="176"/>
                  <a:pt x="187" y="176"/>
                  <a:pt x="187" y="176"/>
                </a:cubicBezTo>
                <a:cubicBezTo>
                  <a:pt x="145" y="283"/>
                  <a:pt x="145" y="283"/>
                  <a:pt x="145" y="283"/>
                </a:cubicBezTo>
                <a:cubicBezTo>
                  <a:pt x="145" y="284"/>
                  <a:pt x="143" y="285"/>
                  <a:pt x="141" y="285"/>
                </a:cubicBezTo>
                <a:cubicBezTo>
                  <a:pt x="141" y="285"/>
                  <a:pt x="140" y="285"/>
                  <a:pt x="140" y="285"/>
                </a:cubicBezTo>
                <a:cubicBezTo>
                  <a:pt x="137" y="284"/>
                  <a:pt x="136" y="282"/>
                  <a:pt x="137" y="279"/>
                </a:cubicBezTo>
                <a:cubicBezTo>
                  <a:pt x="178" y="173"/>
                  <a:pt x="178" y="173"/>
                  <a:pt x="178" y="173"/>
                </a:cubicBezTo>
                <a:cubicBezTo>
                  <a:pt x="174" y="170"/>
                  <a:pt x="172" y="165"/>
                  <a:pt x="172" y="160"/>
                </a:cubicBezTo>
                <a:cubicBezTo>
                  <a:pt x="172" y="151"/>
                  <a:pt x="179" y="144"/>
                  <a:pt x="188" y="144"/>
                </a:cubicBezTo>
                <a:cubicBezTo>
                  <a:pt x="197" y="144"/>
                  <a:pt x="204" y="151"/>
                  <a:pt x="204" y="160"/>
                </a:cubicBezTo>
                <a:cubicBezTo>
                  <a:pt x="204" y="169"/>
                  <a:pt x="197" y="176"/>
                  <a:pt x="188" y="1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8"/>
          <p:cNvSpPr/>
          <p:nvPr/>
        </p:nvSpPr>
        <p:spPr>
          <a:xfrm>
            <a:off x="4999320" y="4040280"/>
            <a:ext cx="229680" cy="2817360"/>
          </a:xfrm>
          <a:custGeom>
            <a:avLst/>
            <a:gdLst/>
            <a:ahLst/>
            <a:rect l="l" t="t" r="r" b="b"/>
            <a:pathLst>
              <a:path w="104" h="1273">
                <a:moveTo>
                  <a:pt x="0" y="0"/>
                </a:moveTo>
                <a:cubicBezTo>
                  <a:pt x="0" y="408"/>
                  <a:pt x="0" y="408"/>
                  <a:pt x="0" y="408"/>
                </a:cubicBezTo>
                <a:cubicBezTo>
                  <a:pt x="0" y="437"/>
                  <a:pt x="23" y="460"/>
                  <a:pt x="52" y="460"/>
                </a:cubicBezTo>
                <a:cubicBezTo>
                  <a:pt x="52" y="460"/>
                  <a:pt x="52" y="460"/>
                  <a:pt x="52" y="460"/>
                </a:cubicBezTo>
                <a:cubicBezTo>
                  <a:pt x="81" y="460"/>
                  <a:pt x="104" y="483"/>
                  <a:pt x="104" y="512"/>
                </a:cubicBezTo>
                <a:cubicBezTo>
                  <a:pt x="104" y="1273"/>
                  <a:pt x="104" y="1273"/>
                  <a:pt x="104" y="1273"/>
                </a:cubicBezTo>
              </a:path>
            </a:pathLst>
          </a:custGeom>
          <a:noFill/>
          <a:ln w="1062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9"/>
          <p:cNvSpPr/>
          <p:nvPr/>
        </p:nvSpPr>
        <p:spPr>
          <a:xfrm>
            <a:off x="4353120" y="3110040"/>
            <a:ext cx="2042640" cy="3747600"/>
          </a:xfrm>
          <a:custGeom>
            <a:avLst/>
            <a:gdLst/>
            <a:ahLst/>
            <a:rect l="l" t="t" r="r" b="b"/>
            <a:pathLst>
              <a:path w="922" h="1693">
                <a:moveTo>
                  <a:pt x="0" y="0"/>
                </a:moveTo>
                <a:cubicBezTo>
                  <a:pt x="0" y="587"/>
                  <a:pt x="0" y="587"/>
                  <a:pt x="0" y="587"/>
                </a:cubicBezTo>
                <a:cubicBezTo>
                  <a:pt x="0" y="629"/>
                  <a:pt x="35" y="663"/>
                  <a:pt x="77" y="663"/>
                </a:cubicBezTo>
                <a:cubicBezTo>
                  <a:pt x="845" y="663"/>
                  <a:pt x="845" y="663"/>
                  <a:pt x="845" y="663"/>
                </a:cubicBezTo>
                <a:cubicBezTo>
                  <a:pt x="887" y="663"/>
                  <a:pt x="922" y="698"/>
                  <a:pt x="922" y="740"/>
                </a:cubicBezTo>
                <a:cubicBezTo>
                  <a:pt x="922" y="1693"/>
                  <a:pt x="922" y="1693"/>
                  <a:pt x="922" y="1693"/>
                </a:cubicBezTo>
              </a:path>
            </a:pathLst>
          </a:custGeom>
          <a:noFill/>
          <a:ln w="4608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0"/>
          <p:cNvSpPr/>
          <p:nvPr/>
        </p:nvSpPr>
        <p:spPr>
          <a:xfrm>
            <a:off x="4108680" y="2340000"/>
            <a:ext cx="491760" cy="606240"/>
          </a:xfrm>
          <a:custGeom>
            <a:avLst/>
            <a:gdLst/>
            <a:ahLst/>
            <a:rect l="l" t="t" r="r" b="b"/>
            <a:pathLst>
              <a:path w="222" h="274">
                <a:moveTo>
                  <a:pt x="147" y="274"/>
                </a:moveTo>
                <a:cubicBezTo>
                  <a:pt x="74" y="274"/>
                  <a:pt x="74" y="274"/>
                  <a:pt x="74" y="274"/>
                </a:cubicBezTo>
                <a:cubicBezTo>
                  <a:pt x="67" y="274"/>
                  <a:pt x="61" y="269"/>
                  <a:pt x="60" y="262"/>
                </a:cubicBezTo>
                <a:cubicBezTo>
                  <a:pt x="54" y="237"/>
                  <a:pt x="43" y="215"/>
                  <a:pt x="31" y="193"/>
                </a:cubicBezTo>
                <a:cubicBezTo>
                  <a:pt x="16" y="164"/>
                  <a:pt x="0" y="133"/>
                  <a:pt x="0" y="97"/>
                </a:cubicBezTo>
                <a:cubicBezTo>
                  <a:pt x="0" y="38"/>
                  <a:pt x="44" y="0"/>
                  <a:pt x="111" y="0"/>
                </a:cubicBezTo>
                <a:cubicBezTo>
                  <a:pt x="174" y="0"/>
                  <a:pt x="222" y="41"/>
                  <a:pt x="222" y="97"/>
                </a:cubicBezTo>
                <a:cubicBezTo>
                  <a:pt x="222" y="133"/>
                  <a:pt x="206" y="164"/>
                  <a:pt x="191" y="193"/>
                </a:cubicBezTo>
                <a:cubicBezTo>
                  <a:pt x="179" y="215"/>
                  <a:pt x="167" y="237"/>
                  <a:pt x="162" y="262"/>
                </a:cubicBezTo>
                <a:cubicBezTo>
                  <a:pt x="161" y="269"/>
                  <a:pt x="155" y="274"/>
                  <a:pt x="147" y="274"/>
                </a:cubicBezTo>
                <a:close/>
                <a:moveTo>
                  <a:pt x="111" y="8"/>
                </a:moveTo>
                <a:cubicBezTo>
                  <a:pt x="35" y="8"/>
                  <a:pt x="8" y="54"/>
                  <a:pt x="8" y="97"/>
                </a:cubicBezTo>
                <a:cubicBezTo>
                  <a:pt x="8" y="131"/>
                  <a:pt x="23" y="159"/>
                  <a:pt x="38" y="189"/>
                </a:cubicBezTo>
                <a:cubicBezTo>
                  <a:pt x="50" y="211"/>
                  <a:pt x="62" y="234"/>
                  <a:pt x="67" y="260"/>
                </a:cubicBezTo>
                <a:cubicBezTo>
                  <a:pt x="68" y="264"/>
                  <a:pt x="71" y="266"/>
                  <a:pt x="74" y="266"/>
                </a:cubicBezTo>
                <a:cubicBezTo>
                  <a:pt x="147" y="266"/>
                  <a:pt x="147" y="266"/>
                  <a:pt x="147" y="266"/>
                </a:cubicBezTo>
                <a:cubicBezTo>
                  <a:pt x="151" y="266"/>
                  <a:pt x="154" y="264"/>
                  <a:pt x="154" y="260"/>
                </a:cubicBezTo>
                <a:cubicBezTo>
                  <a:pt x="160" y="234"/>
                  <a:pt x="172" y="211"/>
                  <a:pt x="184" y="189"/>
                </a:cubicBezTo>
                <a:cubicBezTo>
                  <a:pt x="199" y="159"/>
                  <a:pt x="214" y="131"/>
                  <a:pt x="214" y="97"/>
                </a:cubicBezTo>
                <a:cubicBezTo>
                  <a:pt x="214" y="46"/>
                  <a:pt x="170" y="8"/>
                  <a:pt x="111" y="8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1"/>
          <p:cNvSpPr/>
          <p:nvPr/>
        </p:nvSpPr>
        <p:spPr>
          <a:xfrm>
            <a:off x="4253400" y="2967120"/>
            <a:ext cx="202680" cy="61560"/>
          </a:xfrm>
          <a:custGeom>
            <a:avLst/>
            <a:gdLst/>
            <a:ahLst/>
            <a:rect l="l" t="t" r="r" b="b"/>
            <a:pathLst>
              <a:path w="92" h="28">
                <a:moveTo>
                  <a:pt x="88" y="28"/>
                </a:moveTo>
                <a:cubicBezTo>
                  <a:pt x="86" y="28"/>
                  <a:pt x="84" y="26"/>
                  <a:pt x="84" y="2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0"/>
                  <a:pt x="81" y="8"/>
                  <a:pt x="78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0" y="8"/>
                  <a:pt x="8" y="10"/>
                  <a:pt x="8" y="13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6"/>
                  <a:pt x="6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6" y="0"/>
                  <a:pt x="92" y="6"/>
                  <a:pt x="92" y="13"/>
                </a:cubicBezTo>
                <a:cubicBezTo>
                  <a:pt x="92" y="24"/>
                  <a:pt x="92" y="24"/>
                  <a:pt x="92" y="24"/>
                </a:cubicBezTo>
                <a:cubicBezTo>
                  <a:pt x="92" y="26"/>
                  <a:pt x="90" y="28"/>
                  <a:pt x="88" y="28"/>
                </a:cubicBezTo>
                <a:close/>
              </a:path>
            </a:pathLst>
          </a:cu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2"/>
          <p:cNvSpPr/>
          <p:nvPr/>
        </p:nvSpPr>
        <p:spPr>
          <a:xfrm>
            <a:off x="4253400" y="3011400"/>
            <a:ext cx="202680" cy="102960"/>
          </a:xfrm>
          <a:custGeom>
            <a:avLst/>
            <a:gdLst/>
            <a:ahLst/>
            <a:rect l="l" t="t" r="r" b="b"/>
            <a:pathLst>
              <a:path w="92" h="47">
                <a:moveTo>
                  <a:pt x="79" y="47"/>
                </a:moveTo>
                <a:cubicBezTo>
                  <a:pt x="12" y="47"/>
                  <a:pt x="12" y="47"/>
                  <a:pt x="12" y="47"/>
                </a:cubicBezTo>
                <a:cubicBezTo>
                  <a:pt x="6" y="47"/>
                  <a:pt x="0" y="41"/>
                  <a:pt x="0" y="3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1"/>
                  <a:pt x="92" y="4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41"/>
                  <a:pt x="86" y="47"/>
                  <a:pt x="79" y="47"/>
                </a:cubicBezTo>
                <a:close/>
                <a:moveTo>
                  <a:pt x="8" y="8"/>
                </a:moveTo>
                <a:cubicBezTo>
                  <a:pt x="8" y="35"/>
                  <a:pt x="8" y="35"/>
                  <a:pt x="8" y="35"/>
                </a:cubicBezTo>
                <a:cubicBezTo>
                  <a:pt x="8" y="37"/>
                  <a:pt x="10" y="39"/>
                  <a:pt x="12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82" y="39"/>
                  <a:pt x="84" y="37"/>
                  <a:pt x="84" y="35"/>
                </a:cubicBezTo>
                <a:cubicBezTo>
                  <a:pt x="84" y="8"/>
                  <a:pt x="84" y="8"/>
                  <a:pt x="84" y="8"/>
                </a:cubicBezTo>
                <a:lnTo>
                  <a:pt x="8" y="8"/>
                </a:lnTo>
                <a:close/>
              </a:path>
            </a:pathLst>
          </a:cu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3"/>
          <p:cNvSpPr/>
          <p:nvPr/>
        </p:nvSpPr>
        <p:spPr>
          <a:xfrm>
            <a:off x="4258080" y="3051000"/>
            <a:ext cx="194760" cy="17280"/>
          </a:xfrm>
          <a:custGeom>
            <a:avLst/>
            <a:gdLst/>
            <a:ahLst/>
            <a:rect l="l" t="t" r="r" b="b"/>
            <a:pathLst>
              <a:path w="88" h="8">
                <a:moveTo>
                  <a:pt x="84" y="8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2"/>
                  <a:pt x="88" y="4"/>
                </a:cubicBezTo>
                <a:cubicBezTo>
                  <a:pt x="88" y="6"/>
                  <a:pt x="86" y="8"/>
                  <a:pt x="84" y="8"/>
                </a:cubicBezTo>
                <a:close/>
              </a:path>
            </a:pathLst>
          </a:cu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4"/>
          <p:cNvSpPr/>
          <p:nvPr/>
        </p:nvSpPr>
        <p:spPr>
          <a:xfrm>
            <a:off x="4372200" y="2637000"/>
            <a:ext cx="105840" cy="245880"/>
          </a:xfrm>
          <a:custGeom>
            <a:avLst/>
            <a:gdLst/>
            <a:ahLst/>
            <a:rect l="l" t="t" r="r" b="b"/>
            <a:pathLst>
              <a:path w="48" h="111">
                <a:moveTo>
                  <a:pt x="5" y="111"/>
                </a:moveTo>
                <a:cubicBezTo>
                  <a:pt x="4" y="111"/>
                  <a:pt x="4" y="111"/>
                  <a:pt x="3" y="110"/>
                </a:cubicBezTo>
                <a:cubicBezTo>
                  <a:pt x="1" y="110"/>
                  <a:pt x="0" y="107"/>
                  <a:pt x="1" y="105"/>
                </a:cubicBezTo>
                <a:cubicBezTo>
                  <a:pt x="40" y="3"/>
                  <a:pt x="40" y="3"/>
                  <a:pt x="40" y="3"/>
                </a:cubicBezTo>
                <a:cubicBezTo>
                  <a:pt x="41" y="1"/>
                  <a:pt x="43" y="0"/>
                  <a:pt x="45" y="1"/>
                </a:cubicBezTo>
                <a:cubicBezTo>
                  <a:pt x="47" y="2"/>
                  <a:pt x="48" y="4"/>
                  <a:pt x="48" y="6"/>
                </a:cubicBezTo>
                <a:cubicBezTo>
                  <a:pt x="8" y="108"/>
                  <a:pt x="8" y="108"/>
                  <a:pt x="8" y="108"/>
                </a:cubicBezTo>
                <a:cubicBezTo>
                  <a:pt x="8" y="110"/>
                  <a:pt x="6" y="111"/>
                  <a:pt x="5" y="111"/>
                </a:cubicBezTo>
                <a:close/>
              </a:path>
            </a:pathLst>
          </a:cu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5"/>
          <p:cNvSpPr/>
          <p:nvPr/>
        </p:nvSpPr>
        <p:spPr>
          <a:xfrm>
            <a:off x="4229640" y="2637000"/>
            <a:ext cx="107640" cy="245880"/>
          </a:xfrm>
          <a:custGeom>
            <a:avLst/>
            <a:gdLst/>
            <a:ahLst/>
            <a:rect l="l" t="t" r="r" b="b"/>
            <a:pathLst>
              <a:path w="49" h="111">
                <a:moveTo>
                  <a:pt x="44" y="111"/>
                </a:moveTo>
                <a:cubicBezTo>
                  <a:pt x="43" y="111"/>
                  <a:pt x="41" y="110"/>
                  <a:pt x="41" y="108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8" y="1"/>
                  <a:pt x="9" y="3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9" y="107"/>
                  <a:pt x="48" y="110"/>
                  <a:pt x="46" y="110"/>
                </a:cubicBezTo>
                <a:cubicBezTo>
                  <a:pt x="45" y="111"/>
                  <a:pt x="45" y="111"/>
                  <a:pt x="44" y="111"/>
                </a:cubicBezTo>
                <a:close/>
              </a:path>
            </a:pathLst>
          </a:cu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6"/>
          <p:cNvSpPr/>
          <p:nvPr/>
        </p:nvSpPr>
        <p:spPr>
          <a:xfrm>
            <a:off x="4442040" y="2616120"/>
            <a:ext cx="56880" cy="60120"/>
          </a:xfrm>
          <a:prstGeom prst="ellipse">
            <a:avLst/>
          </a:pr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7"/>
          <p:cNvSpPr/>
          <p:nvPr/>
        </p:nvSpPr>
        <p:spPr>
          <a:xfrm>
            <a:off x="4208760" y="2616120"/>
            <a:ext cx="60120" cy="60120"/>
          </a:xfrm>
          <a:prstGeom prst="ellipse">
            <a:avLst/>
          </a:prstGeom>
          <a:solidFill>
            <a:srgbClr val="00bcd4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7214040" y="5167440"/>
            <a:ext cx="364680" cy="47160"/>
          </a:xfrm>
          <a:custGeom>
            <a:avLst/>
            <a:gdLst/>
            <a:ahLst/>
            <a:rect l="l" t="t" r="r" b="b"/>
            <a:pathLst>
              <a:path w="165" h="22">
                <a:moveTo>
                  <a:pt x="154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0" y="0"/>
                  <a:pt x="165" y="5"/>
                  <a:pt x="165" y="11"/>
                </a:cubicBezTo>
                <a:cubicBezTo>
                  <a:pt x="165" y="11"/>
                  <a:pt x="165" y="11"/>
                  <a:pt x="165" y="11"/>
                </a:cubicBezTo>
                <a:cubicBezTo>
                  <a:pt x="165" y="17"/>
                  <a:pt x="160" y="22"/>
                  <a:pt x="154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9"/>
          <p:cNvSpPr/>
          <p:nvPr/>
        </p:nvSpPr>
        <p:spPr>
          <a:xfrm>
            <a:off x="7272720" y="5235480"/>
            <a:ext cx="245880" cy="48960"/>
          </a:xfrm>
          <a:custGeom>
            <a:avLst/>
            <a:gdLst/>
            <a:ahLst/>
            <a:rect l="l" t="t" r="r" b="b"/>
            <a:pathLst>
              <a:path w="111" h="22">
                <a:moveTo>
                  <a:pt x="102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18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7" y="0"/>
                  <a:pt x="111" y="4"/>
                  <a:pt x="111" y="9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8"/>
                  <a:pt x="107" y="22"/>
                  <a:pt x="102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0"/>
          <p:cNvSpPr/>
          <p:nvPr/>
        </p:nvSpPr>
        <p:spPr>
          <a:xfrm>
            <a:off x="7214040" y="5100480"/>
            <a:ext cx="364680" cy="48960"/>
          </a:xfrm>
          <a:custGeom>
            <a:avLst/>
            <a:gdLst/>
            <a:ahLst/>
            <a:rect l="l" t="t" r="r" b="b"/>
            <a:pathLst>
              <a:path w="165" h="22">
                <a:moveTo>
                  <a:pt x="154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0" y="0"/>
                  <a:pt x="165" y="5"/>
                  <a:pt x="165" y="11"/>
                </a:cubicBezTo>
                <a:cubicBezTo>
                  <a:pt x="165" y="11"/>
                  <a:pt x="165" y="11"/>
                  <a:pt x="165" y="11"/>
                </a:cubicBezTo>
                <a:cubicBezTo>
                  <a:pt x="165" y="17"/>
                  <a:pt x="160" y="22"/>
                  <a:pt x="154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1"/>
          <p:cNvSpPr/>
          <p:nvPr/>
        </p:nvSpPr>
        <p:spPr>
          <a:xfrm>
            <a:off x="6972840" y="3971880"/>
            <a:ext cx="847440" cy="1107720"/>
          </a:xfrm>
          <a:custGeom>
            <a:avLst/>
            <a:gdLst/>
            <a:ahLst/>
            <a:rect l="l" t="t" r="r" b="b"/>
            <a:pathLst>
              <a:path w="383" h="501">
                <a:moveTo>
                  <a:pt x="273" y="479"/>
                </a:moveTo>
                <a:cubicBezTo>
                  <a:pt x="271" y="479"/>
                  <a:pt x="271" y="479"/>
                  <a:pt x="271" y="479"/>
                </a:cubicBezTo>
                <a:cubicBezTo>
                  <a:pt x="271" y="363"/>
                  <a:pt x="383" y="290"/>
                  <a:pt x="383" y="177"/>
                </a:cubicBezTo>
                <a:cubicBezTo>
                  <a:pt x="383" y="97"/>
                  <a:pt x="305" y="0"/>
                  <a:pt x="192" y="0"/>
                </a:cubicBezTo>
                <a:cubicBezTo>
                  <a:pt x="62" y="0"/>
                  <a:pt x="0" y="97"/>
                  <a:pt x="0" y="177"/>
                </a:cubicBezTo>
                <a:cubicBezTo>
                  <a:pt x="0" y="290"/>
                  <a:pt x="112" y="363"/>
                  <a:pt x="112" y="479"/>
                </a:cubicBezTo>
                <a:cubicBezTo>
                  <a:pt x="110" y="479"/>
                  <a:pt x="110" y="479"/>
                  <a:pt x="110" y="479"/>
                </a:cubicBezTo>
                <a:cubicBezTo>
                  <a:pt x="103" y="479"/>
                  <a:pt x="97" y="484"/>
                  <a:pt x="97" y="490"/>
                </a:cubicBezTo>
                <a:cubicBezTo>
                  <a:pt x="97" y="496"/>
                  <a:pt x="103" y="501"/>
                  <a:pt x="110" y="501"/>
                </a:cubicBezTo>
                <a:cubicBezTo>
                  <a:pt x="273" y="501"/>
                  <a:pt x="273" y="501"/>
                  <a:pt x="273" y="501"/>
                </a:cubicBezTo>
                <a:cubicBezTo>
                  <a:pt x="280" y="501"/>
                  <a:pt x="286" y="496"/>
                  <a:pt x="286" y="490"/>
                </a:cubicBezTo>
                <a:cubicBezTo>
                  <a:pt x="286" y="484"/>
                  <a:pt x="280" y="479"/>
                  <a:pt x="273" y="479"/>
                </a:cubicBezTo>
                <a:close/>
                <a:moveTo>
                  <a:pt x="255" y="303"/>
                </a:moveTo>
                <a:cubicBezTo>
                  <a:pt x="215" y="381"/>
                  <a:pt x="215" y="381"/>
                  <a:pt x="215" y="381"/>
                </a:cubicBezTo>
                <a:cubicBezTo>
                  <a:pt x="215" y="470"/>
                  <a:pt x="215" y="470"/>
                  <a:pt x="215" y="470"/>
                </a:cubicBezTo>
                <a:cubicBezTo>
                  <a:pt x="215" y="473"/>
                  <a:pt x="212" y="476"/>
                  <a:pt x="208" y="476"/>
                </a:cubicBezTo>
                <a:cubicBezTo>
                  <a:pt x="204" y="476"/>
                  <a:pt x="201" y="473"/>
                  <a:pt x="201" y="470"/>
                </a:cubicBezTo>
                <a:cubicBezTo>
                  <a:pt x="201" y="380"/>
                  <a:pt x="201" y="380"/>
                  <a:pt x="201" y="380"/>
                </a:cubicBezTo>
                <a:cubicBezTo>
                  <a:pt x="201" y="379"/>
                  <a:pt x="202" y="377"/>
                  <a:pt x="202" y="377"/>
                </a:cubicBezTo>
                <a:cubicBezTo>
                  <a:pt x="238" y="307"/>
                  <a:pt x="238" y="307"/>
                  <a:pt x="238" y="307"/>
                </a:cubicBezTo>
                <a:cubicBezTo>
                  <a:pt x="145" y="307"/>
                  <a:pt x="145" y="307"/>
                  <a:pt x="145" y="307"/>
                </a:cubicBezTo>
                <a:cubicBezTo>
                  <a:pt x="181" y="377"/>
                  <a:pt x="181" y="377"/>
                  <a:pt x="181" y="377"/>
                </a:cubicBezTo>
                <a:cubicBezTo>
                  <a:pt x="181" y="377"/>
                  <a:pt x="182" y="379"/>
                  <a:pt x="182" y="380"/>
                </a:cubicBezTo>
                <a:cubicBezTo>
                  <a:pt x="182" y="470"/>
                  <a:pt x="182" y="470"/>
                  <a:pt x="182" y="470"/>
                </a:cubicBezTo>
                <a:cubicBezTo>
                  <a:pt x="182" y="473"/>
                  <a:pt x="179" y="476"/>
                  <a:pt x="175" y="476"/>
                </a:cubicBezTo>
                <a:cubicBezTo>
                  <a:pt x="171" y="476"/>
                  <a:pt x="168" y="473"/>
                  <a:pt x="168" y="470"/>
                </a:cubicBezTo>
                <a:cubicBezTo>
                  <a:pt x="168" y="381"/>
                  <a:pt x="168" y="381"/>
                  <a:pt x="168" y="381"/>
                </a:cubicBezTo>
                <a:cubicBezTo>
                  <a:pt x="128" y="303"/>
                  <a:pt x="128" y="303"/>
                  <a:pt x="128" y="303"/>
                </a:cubicBezTo>
                <a:cubicBezTo>
                  <a:pt x="127" y="301"/>
                  <a:pt x="127" y="299"/>
                  <a:pt x="128" y="297"/>
                </a:cubicBezTo>
                <a:cubicBezTo>
                  <a:pt x="130" y="295"/>
                  <a:pt x="132" y="294"/>
                  <a:pt x="134" y="294"/>
                </a:cubicBezTo>
                <a:cubicBezTo>
                  <a:pt x="249" y="294"/>
                  <a:pt x="249" y="294"/>
                  <a:pt x="249" y="294"/>
                </a:cubicBezTo>
                <a:cubicBezTo>
                  <a:pt x="251" y="294"/>
                  <a:pt x="253" y="295"/>
                  <a:pt x="255" y="297"/>
                </a:cubicBezTo>
                <a:cubicBezTo>
                  <a:pt x="256" y="299"/>
                  <a:pt x="256" y="301"/>
                  <a:pt x="255" y="3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2"/>
          <p:cNvSpPr/>
          <p:nvPr/>
        </p:nvSpPr>
        <p:spPr>
          <a:xfrm>
            <a:off x="5950440" y="5275440"/>
            <a:ext cx="1447560" cy="1582200"/>
          </a:xfrm>
          <a:custGeom>
            <a:avLst/>
            <a:gdLst/>
            <a:ahLst/>
            <a:rect l="l" t="t" r="r" b="b"/>
            <a:pathLst>
              <a:path w="653" h="715">
                <a:moveTo>
                  <a:pt x="653" y="0"/>
                </a:moveTo>
                <a:cubicBezTo>
                  <a:pt x="653" y="180"/>
                  <a:pt x="653" y="180"/>
                  <a:pt x="653" y="180"/>
                </a:cubicBezTo>
                <a:cubicBezTo>
                  <a:pt x="653" y="257"/>
                  <a:pt x="590" y="320"/>
                  <a:pt x="512" y="320"/>
                </a:cubicBezTo>
                <a:cubicBezTo>
                  <a:pt x="141" y="320"/>
                  <a:pt x="141" y="320"/>
                  <a:pt x="141" y="320"/>
                </a:cubicBezTo>
                <a:cubicBezTo>
                  <a:pt x="63" y="320"/>
                  <a:pt x="0" y="383"/>
                  <a:pt x="0" y="460"/>
                </a:cubicBezTo>
                <a:cubicBezTo>
                  <a:pt x="0" y="715"/>
                  <a:pt x="0" y="715"/>
                  <a:pt x="0" y="715"/>
                </a:cubicBezTo>
              </a:path>
            </a:pathLst>
          </a:custGeom>
          <a:noFill/>
          <a:ln w="8892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3"/>
          <p:cNvSpPr/>
          <p:nvPr/>
        </p:nvSpPr>
        <p:spPr>
          <a:xfrm>
            <a:off x="6582240" y="4354560"/>
            <a:ext cx="196560" cy="37800"/>
          </a:xfrm>
          <a:custGeom>
            <a:avLst/>
            <a:gdLst/>
            <a:ahLst/>
            <a:rect l="l" t="t" r="r" b="b"/>
            <a:pathLst>
              <a:path w="89" h="17">
                <a:moveTo>
                  <a:pt x="0" y="17"/>
                </a:moveTo>
                <a:cubicBezTo>
                  <a:pt x="89" y="17"/>
                  <a:pt x="89" y="17"/>
                  <a:pt x="89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9" y="10"/>
                  <a:pt x="89" y="10"/>
                  <a:pt x="89" y="10"/>
                </a:cubicBezTo>
                <a:cubicBezTo>
                  <a:pt x="89" y="4"/>
                  <a:pt x="84" y="0"/>
                  <a:pt x="7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7"/>
                  <a:pt x="0" y="17"/>
                  <a:pt x="0" y="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4"/>
          <p:cNvSpPr/>
          <p:nvPr/>
        </p:nvSpPr>
        <p:spPr>
          <a:xfrm>
            <a:off x="6583680" y="4410000"/>
            <a:ext cx="193320" cy="26640"/>
          </a:xfrm>
          <a:custGeom>
            <a:avLst/>
            <a:gdLst/>
            <a:ahLst/>
            <a:rect l="l" t="t" r="r" b="b"/>
            <a:pathLst>
              <a:path w="87" h="12">
                <a:moveTo>
                  <a:pt x="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1" y="8"/>
                  <a:pt x="2" y="12"/>
                </a:cubicBezTo>
                <a:cubicBezTo>
                  <a:pt x="85" y="12"/>
                  <a:pt x="85" y="12"/>
                  <a:pt x="85" y="12"/>
                </a:cubicBezTo>
                <a:cubicBezTo>
                  <a:pt x="86" y="8"/>
                  <a:pt x="87" y="4"/>
                  <a:pt x="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5"/>
          <p:cNvSpPr/>
          <p:nvPr/>
        </p:nvSpPr>
        <p:spPr>
          <a:xfrm>
            <a:off x="6598080" y="4451400"/>
            <a:ext cx="164880" cy="47160"/>
          </a:xfrm>
          <a:custGeom>
            <a:avLst/>
            <a:gdLst/>
            <a:ahLst/>
            <a:rect l="l" t="t" r="r" b="b"/>
            <a:pathLst>
              <a:path w="75" h="21">
                <a:moveTo>
                  <a:pt x="0" y="0"/>
                </a:moveTo>
                <a:cubicBezTo>
                  <a:pt x="8" y="13"/>
                  <a:pt x="22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53" y="21"/>
                  <a:pt x="67" y="13"/>
                  <a:pt x="7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6"/>
          <p:cNvSpPr/>
          <p:nvPr/>
        </p:nvSpPr>
        <p:spPr>
          <a:xfrm>
            <a:off x="6463080" y="3782880"/>
            <a:ext cx="437760" cy="550440"/>
          </a:xfrm>
          <a:custGeom>
            <a:avLst/>
            <a:gdLst/>
            <a:ahLst/>
            <a:rect l="l" t="t" r="r" b="b"/>
            <a:pathLst>
              <a:path w="198" h="249">
                <a:moveTo>
                  <a:pt x="99" y="0"/>
                </a:moveTo>
                <a:cubicBezTo>
                  <a:pt x="32" y="0"/>
                  <a:pt x="0" y="40"/>
                  <a:pt x="0" y="87"/>
                </a:cubicBezTo>
                <a:cubicBezTo>
                  <a:pt x="0" y="145"/>
                  <a:pt x="42" y="185"/>
                  <a:pt x="54" y="239"/>
                </a:cubicBezTo>
                <a:cubicBezTo>
                  <a:pt x="56" y="245"/>
                  <a:pt x="61" y="249"/>
                  <a:pt x="67" y="249"/>
                </a:cubicBezTo>
                <a:cubicBezTo>
                  <a:pt x="130" y="249"/>
                  <a:pt x="130" y="249"/>
                  <a:pt x="130" y="249"/>
                </a:cubicBezTo>
                <a:cubicBezTo>
                  <a:pt x="136" y="249"/>
                  <a:pt x="141" y="245"/>
                  <a:pt x="143" y="239"/>
                </a:cubicBezTo>
                <a:cubicBezTo>
                  <a:pt x="155" y="185"/>
                  <a:pt x="198" y="145"/>
                  <a:pt x="198" y="87"/>
                </a:cubicBezTo>
                <a:cubicBezTo>
                  <a:pt x="198" y="40"/>
                  <a:pt x="157" y="0"/>
                  <a:pt x="99" y="0"/>
                </a:cubicBezTo>
                <a:close/>
                <a:moveTo>
                  <a:pt x="83" y="225"/>
                </a:moveTo>
                <a:cubicBezTo>
                  <a:pt x="83" y="225"/>
                  <a:pt x="82" y="225"/>
                  <a:pt x="82" y="225"/>
                </a:cubicBezTo>
                <a:cubicBezTo>
                  <a:pt x="80" y="225"/>
                  <a:pt x="79" y="224"/>
                  <a:pt x="78" y="222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1" y="125"/>
                  <a:pt x="42" y="123"/>
                  <a:pt x="44" y="123"/>
                </a:cubicBezTo>
                <a:cubicBezTo>
                  <a:pt x="46" y="122"/>
                  <a:pt x="48" y="123"/>
                  <a:pt x="49" y="125"/>
                </a:cubicBezTo>
                <a:cubicBezTo>
                  <a:pt x="85" y="220"/>
                  <a:pt x="85" y="220"/>
                  <a:pt x="85" y="220"/>
                </a:cubicBezTo>
                <a:cubicBezTo>
                  <a:pt x="86" y="222"/>
                  <a:pt x="85" y="224"/>
                  <a:pt x="83" y="225"/>
                </a:cubicBezTo>
                <a:close/>
                <a:moveTo>
                  <a:pt x="108" y="131"/>
                </a:moveTo>
                <a:cubicBezTo>
                  <a:pt x="107" y="131"/>
                  <a:pt x="106" y="131"/>
                  <a:pt x="105" y="130"/>
                </a:cubicBezTo>
                <a:cubicBezTo>
                  <a:pt x="98" y="123"/>
                  <a:pt x="98" y="123"/>
                  <a:pt x="98" y="123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90" y="131"/>
                  <a:pt x="88" y="131"/>
                  <a:pt x="87" y="130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2" y="131"/>
                  <a:pt x="70" y="131"/>
                  <a:pt x="68" y="13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8" y="119"/>
                  <a:pt x="58" y="117"/>
                  <a:pt x="59" y="116"/>
                </a:cubicBezTo>
                <a:cubicBezTo>
                  <a:pt x="60" y="114"/>
                  <a:pt x="63" y="114"/>
                  <a:pt x="64" y="116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79" y="114"/>
                  <a:pt x="81" y="114"/>
                  <a:pt x="83" y="116"/>
                </a:cubicBezTo>
                <a:cubicBezTo>
                  <a:pt x="89" y="122"/>
                  <a:pt x="89" y="122"/>
                  <a:pt x="89" y="122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7" y="114"/>
                  <a:pt x="100" y="114"/>
                  <a:pt x="101" y="116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6" y="114"/>
                  <a:pt x="118" y="114"/>
                  <a:pt x="120" y="116"/>
                </a:cubicBezTo>
                <a:cubicBezTo>
                  <a:pt x="126" y="122"/>
                  <a:pt x="126" y="122"/>
                  <a:pt x="126" y="122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4" y="114"/>
                  <a:pt x="137" y="114"/>
                  <a:pt x="138" y="116"/>
                </a:cubicBezTo>
                <a:cubicBezTo>
                  <a:pt x="139" y="117"/>
                  <a:pt x="139" y="119"/>
                  <a:pt x="138" y="121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27" y="131"/>
                  <a:pt x="125" y="131"/>
                  <a:pt x="124" y="130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10" y="130"/>
                  <a:pt x="110" y="130"/>
                  <a:pt x="110" y="130"/>
                </a:cubicBezTo>
                <a:cubicBezTo>
                  <a:pt x="110" y="131"/>
                  <a:pt x="109" y="131"/>
                  <a:pt x="108" y="131"/>
                </a:cubicBezTo>
                <a:close/>
                <a:moveTo>
                  <a:pt x="155" y="127"/>
                </a:moveTo>
                <a:cubicBezTo>
                  <a:pt x="119" y="222"/>
                  <a:pt x="119" y="222"/>
                  <a:pt x="119" y="222"/>
                </a:cubicBezTo>
                <a:cubicBezTo>
                  <a:pt x="118" y="224"/>
                  <a:pt x="117" y="225"/>
                  <a:pt x="115" y="225"/>
                </a:cubicBezTo>
                <a:cubicBezTo>
                  <a:pt x="115" y="225"/>
                  <a:pt x="114" y="225"/>
                  <a:pt x="114" y="225"/>
                </a:cubicBezTo>
                <a:cubicBezTo>
                  <a:pt x="112" y="224"/>
                  <a:pt x="111" y="222"/>
                  <a:pt x="112" y="220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49" y="123"/>
                  <a:pt x="151" y="122"/>
                  <a:pt x="153" y="123"/>
                </a:cubicBezTo>
                <a:cubicBezTo>
                  <a:pt x="155" y="123"/>
                  <a:pt x="156" y="125"/>
                  <a:pt x="155" y="1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7"/>
          <p:cNvSpPr/>
          <p:nvPr/>
        </p:nvSpPr>
        <p:spPr>
          <a:xfrm>
            <a:off x="6247080" y="4479840"/>
            <a:ext cx="434520" cy="2377800"/>
          </a:xfrm>
          <a:custGeom>
            <a:avLst/>
            <a:gdLst/>
            <a:ahLst/>
            <a:rect l="l" t="t" r="r" b="b"/>
            <a:pathLst>
              <a:path w="196" h="1074">
                <a:moveTo>
                  <a:pt x="196" y="0"/>
                </a:moveTo>
                <a:cubicBezTo>
                  <a:pt x="196" y="211"/>
                  <a:pt x="196" y="211"/>
                  <a:pt x="196" y="211"/>
                </a:cubicBezTo>
                <a:cubicBezTo>
                  <a:pt x="196" y="243"/>
                  <a:pt x="170" y="268"/>
                  <a:pt x="139" y="268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25" y="268"/>
                  <a:pt x="0" y="293"/>
                  <a:pt x="0" y="324"/>
                </a:cubicBezTo>
                <a:cubicBezTo>
                  <a:pt x="0" y="1074"/>
                  <a:pt x="0" y="1074"/>
                  <a:pt x="0" y="1074"/>
                </a:cubicBezTo>
              </a:path>
            </a:pathLst>
          </a:custGeom>
          <a:noFill/>
          <a:ln w="3816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8"/>
          <p:cNvSpPr/>
          <p:nvPr/>
        </p:nvSpPr>
        <p:spPr>
          <a:xfrm>
            <a:off x="4563000" y="5578560"/>
            <a:ext cx="1085400" cy="1279080"/>
          </a:xfrm>
          <a:custGeom>
            <a:avLst/>
            <a:gdLst/>
            <a:ahLst/>
            <a:rect l="l" t="t" r="r" b="b"/>
            <a:pathLst>
              <a:path w="490" h="578">
                <a:moveTo>
                  <a:pt x="0" y="0"/>
                </a:moveTo>
                <a:cubicBezTo>
                  <a:pt x="0" y="59"/>
                  <a:pt x="0" y="59"/>
                  <a:pt x="0" y="59"/>
                </a:cubicBezTo>
                <a:cubicBezTo>
                  <a:pt x="0" y="98"/>
                  <a:pt x="31" y="130"/>
                  <a:pt x="70" y="130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58" y="128"/>
                  <a:pt x="490" y="160"/>
                  <a:pt x="490" y="199"/>
                </a:cubicBezTo>
                <a:cubicBezTo>
                  <a:pt x="490" y="578"/>
                  <a:pt x="490" y="578"/>
                  <a:pt x="490" y="578"/>
                </a:cubicBezTo>
              </a:path>
            </a:pathLst>
          </a:custGeom>
          <a:noFill/>
          <a:ln w="1764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9"/>
          <p:cNvSpPr/>
          <p:nvPr/>
        </p:nvSpPr>
        <p:spPr>
          <a:xfrm>
            <a:off x="4353120" y="4919760"/>
            <a:ext cx="420480" cy="518760"/>
          </a:xfrm>
          <a:custGeom>
            <a:avLst/>
            <a:gdLst/>
            <a:ahLst/>
            <a:rect l="l" t="t" r="r" b="b"/>
            <a:pathLst>
              <a:path w="190" h="235">
                <a:moveTo>
                  <a:pt x="134" y="235"/>
                </a:moveTo>
                <a:cubicBezTo>
                  <a:pt x="56" y="235"/>
                  <a:pt x="56" y="235"/>
                  <a:pt x="56" y="235"/>
                </a:cubicBezTo>
                <a:cubicBezTo>
                  <a:pt x="54" y="235"/>
                  <a:pt x="52" y="233"/>
                  <a:pt x="52" y="232"/>
                </a:cubicBezTo>
                <a:cubicBezTo>
                  <a:pt x="49" y="207"/>
                  <a:pt x="37" y="186"/>
                  <a:pt x="27" y="165"/>
                </a:cubicBezTo>
                <a:cubicBezTo>
                  <a:pt x="13" y="140"/>
                  <a:pt x="0" y="114"/>
                  <a:pt x="0" y="83"/>
                </a:cubicBezTo>
                <a:cubicBezTo>
                  <a:pt x="0" y="32"/>
                  <a:pt x="37" y="0"/>
                  <a:pt x="95" y="0"/>
                </a:cubicBezTo>
                <a:cubicBezTo>
                  <a:pt x="149" y="0"/>
                  <a:pt x="190" y="36"/>
                  <a:pt x="190" y="83"/>
                </a:cubicBezTo>
                <a:cubicBezTo>
                  <a:pt x="190" y="114"/>
                  <a:pt x="176" y="140"/>
                  <a:pt x="163" y="165"/>
                </a:cubicBezTo>
                <a:cubicBezTo>
                  <a:pt x="152" y="186"/>
                  <a:pt x="141" y="207"/>
                  <a:pt x="137" y="232"/>
                </a:cubicBezTo>
                <a:cubicBezTo>
                  <a:pt x="137" y="233"/>
                  <a:pt x="136" y="235"/>
                  <a:pt x="134" y="235"/>
                </a:cubicBezTo>
                <a:close/>
                <a:moveTo>
                  <a:pt x="58" y="228"/>
                </a:moveTo>
                <a:cubicBezTo>
                  <a:pt x="131" y="228"/>
                  <a:pt x="131" y="228"/>
                  <a:pt x="131" y="228"/>
                </a:cubicBezTo>
                <a:cubicBezTo>
                  <a:pt x="135" y="203"/>
                  <a:pt x="146" y="182"/>
                  <a:pt x="157" y="162"/>
                </a:cubicBezTo>
                <a:cubicBezTo>
                  <a:pt x="170" y="136"/>
                  <a:pt x="183" y="112"/>
                  <a:pt x="183" y="83"/>
                </a:cubicBezTo>
                <a:cubicBezTo>
                  <a:pt x="183" y="40"/>
                  <a:pt x="145" y="7"/>
                  <a:pt x="95" y="7"/>
                </a:cubicBezTo>
                <a:cubicBezTo>
                  <a:pt x="30" y="7"/>
                  <a:pt x="7" y="46"/>
                  <a:pt x="7" y="83"/>
                </a:cubicBezTo>
                <a:cubicBezTo>
                  <a:pt x="7" y="112"/>
                  <a:pt x="19" y="136"/>
                  <a:pt x="33" y="162"/>
                </a:cubicBezTo>
                <a:cubicBezTo>
                  <a:pt x="43" y="182"/>
                  <a:pt x="54" y="203"/>
                  <a:pt x="58" y="228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0"/>
          <p:cNvSpPr/>
          <p:nvPr/>
        </p:nvSpPr>
        <p:spPr>
          <a:xfrm>
            <a:off x="4455000" y="5423040"/>
            <a:ext cx="217080" cy="164880"/>
          </a:xfrm>
          <a:custGeom>
            <a:avLst/>
            <a:gdLst/>
            <a:ahLst/>
            <a:rect l="l" t="t" r="r" b="b"/>
            <a:pathLst>
              <a:path w="98" h="74">
                <a:moveTo>
                  <a:pt x="49" y="74"/>
                </a:moveTo>
                <a:cubicBezTo>
                  <a:pt x="22" y="74"/>
                  <a:pt x="0" y="52"/>
                  <a:pt x="0" y="2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8" y="6"/>
                  <a:pt x="98" y="13"/>
                </a:cubicBezTo>
                <a:cubicBezTo>
                  <a:pt x="98" y="25"/>
                  <a:pt x="98" y="25"/>
                  <a:pt x="98" y="25"/>
                </a:cubicBezTo>
                <a:cubicBezTo>
                  <a:pt x="98" y="52"/>
                  <a:pt x="76" y="74"/>
                  <a:pt x="49" y="74"/>
                </a:cubicBezTo>
                <a:close/>
                <a:moveTo>
                  <a:pt x="14" y="7"/>
                </a:moveTo>
                <a:cubicBezTo>
                  <a:pt x="10" y="7"/>
                  <a:pt x="7" y="10"/>
                  <a:pt x="7" y="13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48"/>
                  <a:pt x="26" y="67"/>
                  <a:pt x="49" y="67"/>
                </a:cubicBezTo>
                <a:cubicBezTo>
                  <a:pt x="72" y="67"/>
                  <a:pt x="91" y="48"/>
                  <a:pt x="91" y="25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0"/>
                  <a:pt x="88" y="7"/>
                  <a:pt x="84" y="7"/>
                </a:cubicBezTo>
                <a:lnTo>
                  <a:pt x="14" y="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1"/>
          <p:cNvSpPr/>
          <p:nvPr/>
        </p:nvSpPr>
        <p:spPr>
          <a:xfrm>
            <a:off x="4461120" y="5470560"/>
            <a:ext cx="204480" cy="14040"/>
          </a:xfrm>
          <a:custGeom>
            <a:avLst/>
            <a:gdLst/>
            <a:ahLst/>
            <a:rect l="l" t="t" r="r" b="b"/>
            <a:pathLst>
              <a:path w="92" h="7">
                <a:moveTo>
                  <a:pt x="8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6"/>
                  <a:pt x="90" y="7"/>
                  <a:pt x="88" y="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2"/>
          <p:cNvSpPr/>
          <p:nvPr/>
        </p:nvSpPr>
        <p:spPr>
          <a:xfrm>
            <a:off x="4470840" y="5516640"/>
            <a:ext cx="183960" cy="15480"/>
          </a:xfrm>
          <a:custGeom>
            <a:avLst/>
            <a:gdLst/>
            <a:ahLst/>
            <a:rect l="l" t="t" r="r" b="b"/>
            <a:pathLst>
              <a:path w="83" h="7">
                <a:moveTo>
                  <a:pt x="80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2" y="0"/>
                  <a:pt x="83" y="1"/>
                  <a:pt x="83" y="3"/>
                </a:cubicBezTo>
                <a:cubicBezTo>
                  <a:pt x="83" y="5"/>
                  <a:pt x="82" y="7"/>
                  <a:pt x="80" y="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3"/>
          <p:cNvSpPr/>
          <p:nvPr/>
        </p:nvSpPr>
        <p:spPr>
          <a:xfrm>
            <a:off x="4588200" y="5173560"/>
            <a:ext cx="91800" cy="207720"/>
          </a:xfrm>
          <a:custGeom>
            <a:avLst/>
            <a:gdLst/>
            <a:ahLst/>
            <a:rect l="l" t="t" r="r" b="b"/>
            <a:pathLst>
              <a:path w="42" h="94">
                <a:moveTo>
                  <a:pt x="4" y="94"/>
                </a:moveTo>
                <a:cubicBezTo>
                  <a:pt x="4" y="94"/>
                  <a:pt x="3" y="94"/>
                  <a:pt x="3" y="94"/>
                </a:cubicBezTo>
                <a:cubicBezTo>
                  <a:pt x="1" y="93"/>
                  <a:pt x="0" y="91"/>
                  <a:pt x="1" y="90"/>
                </a:cubicBezTo>
                <a:cubicBezTo>
                  <a:pt x="35" y="2"/>
                  <a:pt x="35" y="2"/>
                  <a:pt x="35" y="2"/>
                </a:cubicBezTo>
                <a:cubicBezTo>
                  <a:pt x="36" y="1"/>
                  <a:pt x="38" y="0"/>
                  <a:pt x="39" y="1"/>
                </a:cubicBezTo>
                <a:cubicBezTo>
                  <a:pt x="41" y="1"/>
                  <a:pt x="42" y="3"/>
                  <a:pt x="41" y="5"/>
                </a:cubicBezTo>
                <a:cubicBezTo>
                  <a:pt x="8" y="92"/>
                  <a:pt x="8" y="92"/>
                  <a:pt x="8" y="92"/>
                </a:cubicBezTo>
                <a:cubicBezTo>
                  <a:pt x="7" y="93"/>
                  <a:pt x="6" y="94"/>
                  <a:pt x="4" y="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4"/>
          <p:cNvSpPr/>
          <p:nvPr/>
        </p:nvSpPr>
        <p:spPr>
          <a:xfrm>
            <a:off x="4445280" y="5173560"/>
            <a:ext cx="91800" cy="207720"/>
          </a:xfrm>
          <a:custGeom>
            <a:avLst/>
            <a:gdLst/>
            <a:ahLst/>
            <a:rect l="l" t="t" r="r" b="b"/>
            <a:pathLst>
              <a:path w="41" h="94">
                <a:moveTo>
                  <a:pt x="37" y="94"/>
                </a:moveTo>
                <a:cubicBezTo>
                  <a:pt x="36" y="94"/>
                  <a:pt x="35" y="93"/>
                  <a:pt x="34" y="92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2" y="1"/>
                </a:cubicBezTo>
                <a:cubicBezTo>
                  <a:pt x="4" y="0"/>
                  <a:pt x="6" y="1"/>
                  <a:pt x="7" y="2"/>
                </a:cubicBezTo>
                <a:cubicBezTo>
                  <a:pt x="40" y="90"/>
                  <a:pt x="40" y="90"/>
                  <a:pt x="40" y="90"/>
                </a:cubicBezTo>
                <a:cubicBezTo>
                  <a:pt x="41" y="91"/>
                  <a:pt x="40" y="93"/>
                  <a:pt x="38" y="94"/>
                </a:cubicBezTo>
                <a:cubicBezTo>
                  <a:pt x="38" y="94"/>
                  <a:pt x="38" y="94"/>
                  <a:pt x="37" y="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5"/>
          <p:cNvSpPr/>
          <p:nvPr/>
        </p:nvSpPr>
        <p:spPr>
          <a:xfrm>
            <a:off x="4478760" y="5157720"/>
            <a:ext cx="167760" cy="34560"/>
          </a:xfrm>
          <a:custGeom>
            <a:avLst/>
            <a:gdLst/>
            <a:ahLst/>
            <a:rect l="l" t="t" r="r" b="b"/>
            <a:pathLst>
              <a:path w="76" h="16">
                <a:moveTo>
                  <a:pt x="12" y="15"/>
                </a:moveTo>
                <a:cubicBezTo>
                  <a:pt x="11" y="15"/>
                  <a:pt x="10" y="15"/>
                  <a:pt x="10" y="1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0" y="2"/>
                  <a:pt x="1" y="1"/>
                </a:cubicBezTo>
                <a:cubicBezTo>
                  <a:pt x="3" y="0"/>
                  <a:pt x="5" y="0"/>
                  <a:pt x="6" y="1"/>
                </a:cubicBezTo>
                <a:cubicBezTo>
                  <a:pt x="12" y="7"/>
                  <a:pt x="12" y="7"/>
                  <a:pt x="12" y="7"/>
                </a:cubicBezTo>
                <a:cubicBezTo>
                  <a:pt x="18" y="1"/>
                  <a:pt x="18" y="1"/>
                  <a:pt x="18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29" y="7"/>
                  <a:pt x="29" y="7"/>
                  <a:pt x="29" y="7"/>
                </a:cubicBezTo>
                <a:cubicBezTo>
                  <a:pt x="35" y="1"/>
                  <a:pt x="35" y="1"/>
                  <a:pt x="35" y="1"/>
                </a:cubicBezTo>
                <a:cubicBezTo>
                  <a:pt x="37" y="0"/>
                  <a:pt x="39" y="0"/>
                  <a:pt x="40" y="1"/>
                </a:cubicBezTo>
                <a:cubicBezTo>
                  <a:pt x="46" y="7"/>
                  <a:pt x="46" y="7"/>
                  <a:pt x="46" y="7"/>
                </a:cubicBezTo>
                <a:cubicBezTo>
                  <a:pt x="52" y="1"/>
                  <a:pt x="52" y="1"/>
                  <a:pt x="52" y="1"/>
                </a:cubicBezTo>
                <a:cubicBezTo>
                  <a:pt x="54" y="0"/>
                  <a:pt x="56" y="0"/>
                  <a:pt x="57" y="1"/>
                </a:cubicBezTo>
                <a:cubicBezTo>
                  <a:pt x="63" y="7"/>
                  <a:pt x="63" y="7"/>
                  <a:pt x="63" y="7"/>
                </a:cubicBezTo>
                <a:cubicBezTo>
                  <a:pt x="69" y="1"/>
                  <a:pt x="69" y="1"/>
                  <a:pt x="69" y="1"/>
                </a:cubicBezTo>
                <a:cubicBezTo>
                  <a:pt x="71" y="0"/>
                  <a:pt x="73" y="0"/>
                  <a:pt x="74" y="1"/>
                </a:cubicBezTo>
                <a:cubicBezTo>
                  <a:pt x="76" y="2"/>
                  <a:pt x="76" y="5"/>
                  <a:pt x="74" y="6"/>
                </a:cubicBezTo>
                <a:cubicBezTo>
                  <a:pt x="66" y="14"/>
                  <a:pt x="66" y="14"/>
                  <a:pt x="66" y="14"/>
                </a:cubicBezTo>
                <a:cubicBezTo>
                  <a:pt x="64" y="16"/>
                  <a:pt x="62" y="16"/>
                  <a:pt x="61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49" y="14"/>
                  <a:pt x="49" y="14"/>
                  <a:pt x="49" y="14"/>
                </a:cubicBezTo>
                <a:cubicBezTo>
                  <a:pt x="47" y="16"/>
                  <a:pt x="45" y="16"/>
                  <a:pt x="44" y="14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6"/>
                  <a:pt x="28" y="16"/>
                  <a:pt x="27" y="14"/>
                </a:cubicBezTo>
                <a:cubicBezTo>
                  <a:pt x="21" y="8"/>
                  <a:pt x="21" y="8"/>
                  <a:pt x="21" y="8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5"/>
                  <a:pt x="13" y="15"/>
                  <a:pt x="12" y="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56"/>
          <p:cNvSpPr/>
          <p:nvPr/>
        </p:nvSpPr>
        <p:spPr>
          <a:xfrm>
            <a:off x="5780160" y="3473280"/>
            <a:ext cx="360" cy="3384720"/>
          </a:xfrm>
          <a:prstGeom prst="line">
            <a:avLst/>
          </a:prstGeom>
          <a:ln w="1062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7"/>
          <p:cNvSpPr/>
          <p:nvPr/>
        </p:nvSpPr>
        <p:spPr>
          <a:xfrm>
            <a:off x="5523120" y="3351240"/>
            <a:ext cx="510840" cy="68040"/>
          </a:xfrm>
          <a:custGeom>
            <a:avLst/>
            <a:gdLst/>
            <a:ahLst/>
            <a:rect l="l" t="t" r="r" b="b"/>
            <a:pathLst>
              <a:path w="231" h="31">
                <a:moveTo>
                  <a:pt x="216" y="31"/>
                </a:move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4" y="0"/>
                  <a:pt x="231" y="7"/>
                  <a:pt x="231" y="16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31" y="24"/>
                  <a:pt x="224" y="31"/>
                  <a:pt x="21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8"/>
          <p:cNvSpPr/>
          <p:nvPr/>
        </p:nvSpPr>
        <p:spPr>
          <a:xfrm>
            <a:off x="5609160" y="3446640"/>
            <a:ext cx="339480" cy="68040"/>
          </a:xfrm>
          <a:custGeom>
            <a:avLst/>
            <a:gdLst/>
            <a:ahLst/>
            <a:rect l="l" t="t" r="r" b="b"/>
            <a:pathLst>
              <a:path w="153" h="31">
                <a:moveTo>
                  <a:pt x="141" y="31"/>
                </a:moveTo>
                <a:cubicBezTo>
                  <a:pt x="12" y="31"/>
                  <a:pt x="12" y="31"/>
                  <a:pt x="12" y="31"/>
                </a:cubicBezTo>
                <a:cubicBezTo>
                  <a:pt x="5" y="31"/>
                  <a:pt x="0" y="25"/>
                  <a:pt x="0" y="18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8" y="0"/>
                  <a:pt x="153" y="6"/>
                  <a:pt x="153" y="13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25"/>
                  <a:pt x="148" y="31"/>
                  <a:pt x="141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9"/>
          <p:cNvSpPr/>
          <p:nvPr/>
        </p:nvSpPr>
        <p:spPr>
          <a:xfrm>
            <a:off x="5523120" y="3259080"/>
            <a:ext cx="510840" cy="66240"/>
          </a:xfrm>
          <a:custGeom>
            <a:avLst/>
            <a:gdLst/>
            <a:ahLst/>
            <a:rect l="l" t="t" r="r" b="b"/>
            <a:pathLst>
              <a:path w="231" h="30">
                <a:moveTo>
                  <a:pt x="216" y="30"/>
                </a:move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4" y="0"/>
                  <a:pt x="231" y="7"/>
                  <a:pt x="231" y="15"/>
                </a:cubicBezTo>
                <a:cubicBezTo>
                  <a:pt x="231" y="15"/>
                  <a:pt x="231" y="15"/>
                  <a:pt x="231" y="15"/>
                </a:cubicBezTo>
                <a:cubicBezTo>
                  <a:pt x="231" y="23"/>
                  <a:pt x="224" y="30"/>
                  <a:pt x="216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0"/>
          <p:cNvSpPr/>
          <p:nvPr/>
        </p:nvSpPr>
        <p:spPr>
          <a:xfrm>
            <a:off x="5186880" y="1682640"/>
            <a:ext cx="1184040" cy="1549080"/>
          </a:xfrm>
          <a:custGeom>
            <a:avLst/>
            <a:gdLst/>
            <a:ahLst/>
            <a:rect l="l" t="t" r="r" b="b"/>
            <a:pathLst>
              <a:path w="535" h="700">
                <a:moveTo>
                  <a:pt x="382" y="669"/>
                </a:moveTo>
                <a:cubicBezTo>
                  <a:pt x="379" y="669"/>
                  <a:pt x="379" y="669"/>
                  <a:pt x="379" y="669"/>
                </a:cubicBezTo>
                <a:cubicBezTo>
                  <a:pt x="379" y="506"/>
                  <a:pt x="535" y="405"/>
                  <a:pt x="535" y="248"/>
                </a:cubicBezTo>
                <a:cubicBezTo>
                  <a:pt x="535" y="137"/>
                  <a:pt x="426" y="0"/>
                  <a:pt x="268" y="0"/>
                </a:cubicBezTo>
                <a:cubicBezTo>
                  <a:pt x="88" y="0"/>
                  <a:pt x="0" y="137"/>
                  <a:pt x="0" y="248"/>
                </a:cubicBezTo>
                <a:cubicBezTo>
                  <a:pt x="0" y="405"/>
                  <a:pt x="156" y="506"/>
                  <a:pt x="156" y="669"/>
                </a:cubicBezTo>
                <a:cubicBezTo>
                  <a:pt x="154" y="669"/>
                  <a:pt x="154" y="669"/>
                  <a:pt x="154" y="669"/>
                </a:cubicBezTo>
                <a:cubicBezTo>
                  <a:pt x="144" y="669"/>
                  <a:pt x="136" y="676"/>
                  <a:pt x="136" y="684"/>
                </a:cubicBezTo>
                <a:cubicBezTo>
                  <a:pt x="136" y="693"/>
                  <a:pt x="144" y="700"/>
                  <a:pt x="154" y="700"/>
                </a:cubicBezTo>
                <a:cubicBezTo>
                  <a:pt x="382" y="700"/>
                  <a:pt x="382" y="700"/>
                  <a:pt x="382" y="700"/>
                </a:cubicBezTo>
                <a:cubicBezTo>
                  <a:pt x="391" y="700"/>
                  <a:pt x="399" y="693"/>
                  <a:pt x="399" y="684"/>
                </a:cubicBezTo>
                <a:cubicBezTo>
                  <a:pt x="399" y="676"/>
                  <a:pt x="391" y="669"/>
                  <a:pt x="382" y="669"/>
                </a:cubicBezTo>
                <a:close/>
                <a:moveTo>
                  <a:pt x="254" y="656"/>
                </a:moveTo>
                <a:cubicBezTo>
                  <a:pt x="254" y="661"/>
                  <a:pt x="250" y="665"/>
                  <a:pt x="245" y="665"/>
                </a:cubicBezTo>
                <a:cubicBezTo>
                  <a:pt x="239" y="665"/>
                  <a:pt x="235" y="661"/>
                  <a:pt x="235" y="656"/>
                </a:cubicBezTo>
                <a:cubicBezTo>
                  <a:pt x="235" y="556"/>
                  <a:pt x="235" y="556"/>
                  <a:pt x="235" y="556"/>
                </a:cubicBezTo>
                <a:cubicBezTo>
                  <a:pt x="180" y="467"/>
                  <a:pt x="180" y="467"/>
                  <a:pt x="180" y="467"/>
                </a:cubicBezTo>
                <a:cubicBezTo>
                  <a:pt x="177" y="463"/>
                  <a:pt x="178" y="457"/>
                  <a:pt x="183" y="454"/>
                </a:cubicBezTo>
                <a:cubicBezTo>
                  <a:pt x="187" y="452"/>
                  <a:pt x="193" y="453"/>
                  <a:pt x="196" y="457"/>
                </a:cubicBezTo>
                <a:cubicBezTo>
                  <a:pt x="252" y="548"/>
                  <a:pt x="252" y="548"/>
                  <a:pt x="252" y="548"/>
                </a:cubicBezTo>
                <a:cubicBezTo>
                  <a:pt x="253" y="549"/>
                  <a:pt x="254" y="551"/>
                  <a:pt x="254" y="553"/>
                </a:cubicBezTo>
                <a:lnTo>
                  <a:pt x="254" y="656"/>
                </a:lnTo>
                <a:close/>
                <a:moveTo>
                  <a:pt x="355" y="467"/>
                </a:moveTo>
                <a:cubicBezTo>
                  <a:pt x="300" y="556"/>
                  <a:pt x="300" y="556"/>
                  <a:pt x="300" y="556"/>
                </a:cubicBezTo>
                <a:cubicBezTo>
                  <a:pt x="300" y="656"/>
                  <a:pt x="300" y="656"/>
                  <a:pt x="300" y="656"/>
                </a:cubicBezTo>
                <a:cubicBezTo>
                  <a:pt x="300" y="661"/>
                  <a:pt x="296" y="665"/>
                  <a:pt x="291" y="665"/>
                </a:cubicBezTo>
                <a:cubicBezTo>
                  <a:pt x="286" y="665"/>
                  <a:pt x="281" y="661"/>
                  <a:pt x="281" y="656"/>
                </a:cubicBezTo>
                <a:cubicBezTo>
                  <a:pt x="281" y="553"/>
                  <a:pt x="281" y="553"/>
                  <a:pt x="281" y="553"/>
                </a:cubicBezTo>
                <a:cubicBezTo>
                  <a:pt x="281" y="551"/>
                  <a:pt x="282" y="549"/>
                  <a:pt x="283" y="548"/>
                </a:cubicBezTo>
                <a:cubicBezTo>
                  <a:pt x="340" y="457"/>
                  <a:pt x="340" y="457"/>
                  <a:pt x="340" y="457"/>
                </a:cubicBezTo>
                <a:cubicBezTo>
                  <a:pt x="342" y="453"/>
                  <a:pt x="348" y="452"/>
                  <a:pt x="353" y="454"/>
                </a:cubicBezTo>
                <a:cubicBezTo>
                  <a:pt x="357" y="457"/>
                  <a:pt x="358" y="463"/>
                  <a:pt x="355" y="467"/>
                </a:cubicBezTo>
                <a:close/>
                <a:moveTo>
                  <a:pt x="348" y="426"/>
                </a:moveTo>
                <a:cubicBezTo>
                  <a:pt x="188" y="426"/>
                  <a:pt x="188" y="426"/>
                  <a:pt x="188" y="426"/>
                </a:cubicBezTo>
                <a:cubicBezTo>
                  <a:pt x="183" y="426"/>
                  <a:pt x="178" y="422"/>
                  <a:pt x="178" y="417"/>
                </a:cubicBezTo>
                <a:cubicBezTo>
                  <a:pt x="178" y="411"/>
                  <a:pt x="183" y="407"/>
                  <a:pt x="188" y="407"/>
                </a:cubicBezTo>
                <a:cubicBezTo>
                  <a:pt x="348" y="407"/>
                  <a:pt x="348" y="407"/>
                  <a:pt x="348" y="407"/>
                </a:cubicBezTo>
                <a:cubicBezTo>
                  <a:pt x="353" y="407"/>
                  <a:pt x="357" y="411"/>
                  <a:pt x="357" y="417"/>
                </a:cubicBezTo>
                <a:cubicBezTo>
                  <a:pt x="357" y="422"/>
                  <a:pt x="353" y="426"/>
                  <a:pt x="348" y="426"/>
                </a:cubicBezTo>
                <a:close/>
                <a:moveTo>
                  <a:pt x="348" y="385"/>
                </a:moveTo>
                <a:cubicBezTo>
                  <a:pt x="188" y="385"/>
                  <a:pt x="188" y="385"/>
                  <a:pt x="188" y="385"/>
                </a:cubicBezTo>
                <a:cubicBezTo>
                  <a:pt x="183" y="385"/>
                  <a:pt x="178" y="381"/>
                  <a:pt x="178" y="375"/>
                </a:cubicBezTo>
                <a:cubicBezTo>
                  <a:pt x="178" y="370"/>
                  <a:pt x="183" y="366"/>
                  <a:pt x="188" y="366"/>
                </a:cubicBezTo>
                <a:cubicBezTo>
                  <a:pt x="348" y="366"/>
                  <a:pt x="348" y="366"/>
                  <a:pt x="348" y="366"/>
                </a:cubicBezTo>
                <a:cubicBezTo>
                  <a:pt x="353" y="366"/>
                  <a:pt x="357" y="370"/>
                  <a:pt x="357" y="375"/>
                </a:cubicBezTo>
                <a:cubicBezTo>
                  <a:pt x="357" y="381"/>
                  <a:pt x="353" y="385"/>
                  <a:pt x="348" y="385"/>
                </a:cubicBezTo>
                <a:close/>
                <a:moveTo>
                  <a:pt x="348" y="344"/>
                </a:moveTo>
                <a:cubicBezTo>
                  <a:pt x="188" y="344"/>
                  <a:pt x="188" y="344"/>
                  <a:pt x="188" y="344"/>
                </a:cubicBezTo>
                <a:cubicBezTo>
                  <a:pt x="183" y="344"/>
                  <a:pt x="178" y="339"/>
                  <a:pt x="178" y="334"/>
                </a:cubicBezTo>
                <a:cubicBezTo>
                  <a:pt x="178" y="329"/>
                  <a:pt x="183" y="325"/>
                  <a:pt x="188" y="325"/>
                </a:cubicBezTo>
                <a:cubicBezTo>
                  <a:pt x="348" y="325"/>
                  <a:pt x="348" y="325"/>
                  <a:pt x="348" y="325"/>
                </a:cubicBezTo>
                <a:cubicBezTo>
                  <a:pt x="353" y="325"/>
                  <a:pt x="357" y="329"/>
                  <a:pt x="357" y="334"/>
                </a:cubicBezTo>
                <a:cubicBezTo>
                  <a:pt x="357" y="339"/>
                  <a:pt x="353" y="344"/>
                  <a:pt x="348" y="3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1"/>
          <p:cNvSpPr/>
          <p:nvPr/>
        </p:nvSpPr>
        <p:spPr>
          <a:xfrm>
            <a:off x="5733000" y="1241280"/>
            <a:ext cx="69480" cy="1023480"/>
          </a:xfrm>
          <a:custGeom>
            <a:avLst/>
            <a:gdLst/>
            <a:ahLst/>
            <a:rect l="l" t="t" r="r" b="b"/>
            <a:pathLst>
              <a:path w="31" h="462">
                <a:moveTo>
                  <a:pt x="31" y="17"/>
                </a:moveTo>
                <a:cubicBezTo>
                  <a:pt x="21" y="462"/>
                  <a:pt x="21" y="462"/>
                  <a:pt x="21" y="46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6" y="1"/>
                  <a:pt x="15" y="1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16"/>
                  <a:pt x="31" y="16"/>
                  <a:pt x="31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2"/>
          <p:cNvSpPr/>
          <p:nvPr/>
        </p:nvSpPr>
        <p:spPr>
          <a:xfrm>
            <a:off x="5391360" y="1301760"/>
            <a:ext cx="388440" cy="963360"/>
          </a:xfrm>
          <a:custGeom>
            <a:avLst/>
            <a:gdLst/>
            <a:ahLst/>
            <a:rect l="l" t="t" r="r" b="b"/>
            <a:pathLst>
              <a:path w="175" h="435">
                <a:moveTo>
                  <a:pt x="32" y="13"/>
                </a:moveTo>
                <a:cubicBezTo>
                  <a:pt x="175" y="435"/>
                  <a:pt x="175" y="435"/>
                  <a:pt x="175" y="435"/>
                </a:cubicBezTo>
                <a:cubicBezTo>
                  <a:pt x="3" y="24"/>
                  <a:pt x="3" y="24"/>
                  <a:pt x="3" y="24"/>
                </a:cubicBezTo>
                <a:cubicBezTo>
                  <a:pt x="0" y="16"/>
                  <a:pt x="3" y="7"/>
                  <a:pt x="11" y="4"/>
                </a:cubicBezTo>
                <a:cubicBezTo>
                  <a:pt x="19" y="0"/>
                  <a:pt x="29" y="4"/>
                  <a:pt x="32" y="12"/>
                </a:cubicBezTo>
                <a:cubicBezTo>
                  <a:pt x="32" y="12"/>
                  <a:pt x="32" y="13"/>
                  <a:pt x="32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3"/>
          <p:cNvSpPr/>
          <p:nvPr/>
        </p:nvSpPr>
        <p:spPr>
          <a:xfrm>
            <a:off x="5097960" y="1479600"/>
            <a:ext cx="682200" cy="785520"/>
          </a:xfrm>
          <a:custGeom>
            <a:avLst/>
            <a:gdLst/>
            <a:ahLst/>
            <a:rect l="l" t="t" r="r" b="b"/>
            <a:pathLst>
              <a:path w="308" h="355">
                <a:moveTo>
                  <a:pt x="29" y="7"/>
                </a:moveTo>
                <a:cubicBezTo>
                  <a:pt x="308" y="355"/>
                  <a:pt x="308" y="355"/>
                  <a:pt x="308" y="355"/>
                </a:cubicBezTo>
                <a:cubicBezTo>
                  <a:pt x="6" y="28"/>
                  <a:pt x="6" y="28"/>
                  <a:pt x="6" y="28"/>
                </a:cubicBezTo>
                <a:cubicBezTo>
                  <a:pt x="0" y="21"/>
                  <a:pt x="0" y="11"/>
                  <a:pt x="7" y="5"/>
                </a:cubicBezTo>
                <a:cubicBezTo>
                  <a:pt x="13" y="0"/>
                  <a:pt x="23" y="0"/>
                  <a:pt x="29" y="6"/>
                </a:cubicBezTo>
                <a:cubicBezTo>
                  <a:pt x="29" y="7"/>
                  <a:pt x="29" y="7"/>
                  <a:pt x="29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4"/>
          <p:cNvSpPr/>
          <p:nvPr/>
        </p:nvSpPr>
        <p:spPr>
          <a:xfrm>
            <a:off x="4878720" y="1743120"/>
            <a:ext cx="901440" cy="522000"/>
          </a:xfrm>
          <a:custGeom>
            <a:avLst/>
            <a:gdLst/>
            <a:ahLst/>
            <a:rect l="l" t="t" r="r" b="b"/>
            <a:pathLst>
              <a:path w="407" h="236">
                <a:moveTo>
                  <a:pt x="26" y="4"/>
                </a:moveTo>
                <a:cubicBezTo>
                  <a:pt x="407" y="236"/>
                  <a:pt x="407" y="236"/>
                  <a:pt x="407" y="236"/>
                </a:cubicBezTo>
                <a:cubicBezTo>
                  <a:pt x="11" y="32"/>
                  <a:pt x="11" y="32"/>
                  <a:pt x="11" y="32"/>
                </a:cubicBezTo>
                <a:cubicBezTo>
                  <a:pt x="3" y="28"/>
                  <a:pt x="0" y="18"/>
                  <a:pt x="4" y="11"/>
                </a:cubicBezTo>
                <a:cubicBezTo>
                  <a:pt x="8" y="3"/>
                  <a:pt x="17" y="0"/>
                  <a:pt x="25" y="4"/>
                </a:cubicBezTo>
                <a:cubicBezTo>
                  <a:pt x="25" y="4"/>
                  <a:pt x="26" y="4"/>
                  <a:pt x="26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5"/>
          <p:cNvSpPr/>
          <p:nvPr/>
        </p:nvSpPr>
        <p:spPr>
          <a:xfrm>
            <a:off x="4767480" y="2066760"/>
            <a:ext cx="1012320" cy="198000"/>
          </a:xfrm>
          <a:custGeom>
            <a:avLst/>
            <a:gdLst/>
            <a:ahLst/>
            <a:rect l="l" t="t" r="r" b="b"/>
            <a:pathLst>
              <a:path w="457" h="89">
                <a:moveTo>
                  <a:pt x="20" y="2"/>
                </a:moveTo>
                <a:cubicBezTo>
                  <a:pt x="457" y="89"/>
                  <a:pt x="457" y="89"/>
                  <a:pt x="457" y="89"/>
                </a:cubicBezTo>
                <a:cubicBezTo>
                  <a:pt x="15" y="32"/>
                  <a:pt x="15" y="32"/>
                  <a:pt x="15" y="32"/>
                </a:cubicBezTo>
                <a:cubicBezTo>
                  <a:pt x="6" y="31"/>
                  <a:pt x="0" y="23"/>
                  <a:pt x="1" y="15"/>
                </a:cubicBezTo>
                <a:cubicBezTo>
                  <a:pt x="2" y="6"/>
                  <a:pt x="10" y="0"/>
                  <a:pt x="19" y="1"/>
                </a:cubicBezTo>
                <a:cubicBezTo>
                  <a:pt x="19" y="1"/>
                  <a:pt x="19" y="1"/>
                  <a:pt x="2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6"/>
          <p:cNvSpPr/>
          <p:nvPr/>
        </p:nvSpPr>
        <p:spPr>
          <a:xfrm>
            <a:off x="4769280" y="2265480"/>
            <a:ext cx="1010880" cy="220320"/>
          </a:xfrm>
          <a:custGeom>
            <a:avLst/>
            <a:gdLst/>
            <a:ahLst/>
            <a:rect l="l" t="t" r="r" b="b"/>
            <a:pathLst>
              <a:path w="456" h="100">
                <a:moveTo>
                  <a:pt x="15" y="67"/>
                </a:moveTo>
                <a:cubicBezTo>
                  <a:pt x="456" y="0"/>
                  <a:pt x="456" y="0"/>
                  <a:pt x="456" y="0"/>
                </a:cubicBezTo>
                <a:cubicBezTo>
                  <a:pt x="21" y="98"/>
                  <a:pt x="21" y="98"/>
                  <a:pt x="21" y="98"/>
                </a:cubicBezTo>
                <a:cubicBezTo>
                  <a:pt x="12" y="100"/>
                  <a:pt x="4" y="95"/>
                  <a:pt x="2" y="86"/>
                </a:cubicBezTo>
                <a:cubicBezTo>
                  <a:pt x="0" y="78"/>
                  <a:pt x="5" y="69"/>
                  <a:pt x="14" y="67"/>
                </a:cubicBezTo>
                <a:cubicBezTo>
                  <a:pt x="14" y="67"/>
                  <a:pt x="15" y="67"/>
                  <a:pt x="15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7"/>
          <p:cNvSpPr/>
          <p:nvPr/>
        </p:nvSpPr>
        <p:spPr>
          <a:xfrm>
            <a:off x="4889880" y="2265480"/>
            <a:ext cx="890280" cy="544320"/>
          </a:xfrm>
          <a:custGeom>
            <a:avLst/>
            <a:gdLst/>
            <a:ahLst/>
            <a:rect l="l" t="t" r="r" b="b"/>
            <a:pathLst>
              <a:path w="402" h="246">
                <a:moveTo>
                  <a:pt x="10" y="214"/>
                </a:moveTo>
                <a:cubicBezTo>
                  <a:pt x="402" y="0"/>
                  <a:pt x="402" y="0"/>
                  <a:pt x="402" y="0"/>
                </a:cubicBezTo>
                <a:cubicBezTo>
                  <a:pt x="26" y="241"/>
                  <a:pt x="26" y="241"/>
                  <a:pt x="26" y="241"/>
                </a:cubicBezTo>
                <a:cubicBezTo>
                  <a:pt x="19" y="246"/>
                  <a:pt x="9" y="243"/>
                  <a:pt x="5" y="236"/>
                </a:cubicBezTo>
                <a:cubicBezTo>
                  <a:pt x="0" y="229"/>
                  <a:pt x="2" y="219"/>
                  <a:pt x="9" y="214"/>
                </a:cubicBezTo>
                <a:cubicBezTo>
                  <a:pt x="10" y="214"/>
                  <a:pt x="10" y="214"/>
                  <a:pt x="10" y="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8"/>
          <p:cNvSpPr/>
          <p:nvPr/>
        </p:nvSpPr>
        <p:spPr>
          <a:xfrm>
            <a:off x="5113800" y="2265480"/>
            <a:ext cx="666360" cy="802800"/>
          </a:xfrm>
          <a:custGeom>
            <a:avLst/>
            <a:gdLst/>
            <a:ahLst/>
            <a:rect l="l" t="t" r="r" b="b"/>
            <a:pathLst>
              <a:path w="301" h="363">
                <a:moveTo>
                  <a:pt x="6" y="335"/>
                </a:moveTo>
                <a:cubicBezTo>
                  <a:pt x="301" y="0"/>
                  <a:pt x="301" y="0"/>
                  <a:pt x="301" y="0"/>
                </a:cubicBezTo>
                <a:cubicBezTo>
                  <a:pt x="30" y="355"/>
                  <a:pt x="30" y="355"/>
                  <a:pt x="30" y="355"/>
                </a:cubicBezTo>
                <a:cubicBezTo>
                  <a:pt x="25" y="362"/>
                  <a:pt x="15" y="363"/>
                  <a:pt x="8" y="358"/>
                </a:cubicBezTo>
                <a:cubicBezTo>
                  <a:pt x="1" y="352"/>
                  <a:pt x="0" y="343"/>
                  <a:pt x="5" y="336"/>
                </a:cubicBezTo>
                <a:cubicBezTo>
                  <a:pt x="6" y="335"/>
                  <a:pt x="6" y="335"/>
                  <a:pt x="6" y="3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9"/>
          <p:cNvSpPr/>
          <p:nvPr/>
        </p:nvSpPr>
        <p:spPr>
          <a:xfrm>
            <a:off x="5780520" y="2265480"/>
            <a:ext cx="678960" cy="786960"/>
          </a:xfrm>
          <a:custGeom>
            <a:avLst/>
            <a:gdLst/>
            <a:ahLst/>
            <a:rect l="l" t="t" r="r" b="b"/>
            <a:pathLst>
              <a:path w="307" h="356">
                <a:moveTo>
                  <a:pt x="278" y="349"/>
                </a:moveTo>
                <a:cubicBezTo>
                  <a:pt x="0" y="0"/>
                  <a:pt x="0" y="0"/>
                  <a:pt x="0" y="0"/>
                </a:cubicBezTo>
                <a:cubicBezTo>
                  <a:pt x="302" y="328"/>
                  <a:pt x="302" y="328"/>
                  <a:pt x="302" y="328"/>
                </a:cubicBezTo>
                <a:cubicBezTo>
                  <a:pt x="307" y="334"/>
                  <a:pt x="307" y="344"/>
                  <a:pt x="301" y="350"/>
                </a:cubicBezTo>
                <a:cubicBezTo>
                  <a:pt x="294" y="356"/>
                  <a:pt x="284" y="356"/>
                  <a:pt x="279" y="349"/>
                </a:cubicBezTo>
                <a:cubicBezTo>
                  <a:pt x="278" y="349"/>
                  <a:pt x="278" y="349"/>
                  <a:pt x="278" y="3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0"/>
          <p:cNvSpPr/>
          <p:nvPr/>
        </p:nvSpPr>
        <p:spPr>
          <a:xfrm>
            <a:off x="5780520" y="2265480"/>
            <a:ext cx="898200" cy="523440"/>
          </a:xfrm>
          <a:custGeom>
            <a:avLst/>
            <a:gdLst/>
            <a:ahLst/>
            <a:rect l="l" t="t" r="r" b="b"/>
            <a:pathLst>
              <a:path w="406" h="237">
                <a:moveTo>
                  <a:pt x="380" y="232"/>
                </a:moveTo>
                <a:cubicBezTo>
                  <a:pt x="0" y="0"/>
                  <a:pt x="0" y="0"/>
                  <a:pt x="0" y="0"/>
                </a:cubicBezTo>
                <a:cubicBezTo>
                  <a:pt x="395" y="205"/>
                  <a:pt x="395" y="205"/>
                  <a:pt x="395" y="205"/>
                </a:cubicBezTo>
                <a:cubicBezTo>
                  <a:pt x="403" y="209"/>
                  <a:pt x="406" y="218"/>
                  <a:pt x="402" y="226"/>
                </a:cubicBezTo>
                <a:cubicBezTo>
                  <a:pt x="398" y="234"/>
                  <a:pt x="389" y="237"/>
                  <a:pt x="381" y="233"/>
                </a:cubicBezTo>
                <a:cubicBezTo>
                  <a:pt x="381" y="233"/>
                  <a:pt x="380" y="233"/>
                  <a:pt x="380" y="2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1"/>
          <p:cNvSpPr/>
          <p:nvPr/>
        </p:nvSpPr>
        <p:spPr>
          <a:xfrm>
            <a:off x="5780520" y="2265480"/>
            <a:ext cx="1009440" cy="198000"/>
          </a:xfrm>
          <a:custGeom>
            <a:avLst/>
            <a:gdLst/>
            <a:ahLst/>
            <a:rect l="l" t="t" r="r" b="b"/>
            <a:pathLst>
              <a:path w="456" h="90">
                <a:moveTo>
                  <a:pt x="437" y="88"/>
                </a:moveTo>
                <a:cubicBezTo>
                  <a:pt x="0" y="0"/>
                  <a:pt x="0" y="0"/>
                  <a:pt x="0" y="0"/>
                </a:cubicBezTo>
                <a:cubicBezTo>
                  <a:pt x="442" y="57"/>
                  <a:pt x="442" y="57"/>
                  <a:pt x="442" y="57"/>
                </a:cubicBezTo>
                <a:cubicBezTo>
                  <a:pt x="450" y="58"/>
                  <a:pt x="456" y="66"/>
                  <a:pt x="455" y="75"/>
                </a:cubicBezTo>
                <a:cubicBezTo>
                  <a:pt x="454" y="83"/>
                  <a:pt x="446" y="90"/>
                  <a:pt x="438" y="88"/>
                </a:cubicBezTo>
                <a:cubicBezTo>
                  <a:pt x="437" y="88"/>
                  <a:pt x="437" y="88"/>
                  <a:pt x="437" y="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2"/>
          <p:cNvSpPr/>
          <p:nvPr/>
        </p:nvSpPr>
        <p:spPr>
          <a:xfrm>
            <a:off x="5780520" y="2046240"/>
            <a:ext cx="1007640" cy="218880"/>
          </a:xfrm>
          <a:custGeom>
            <a:avLst/>
            <a:gdLst/>
            <a:ahLst/>
            <a:rect l="l" t="t" r="r" b="b"/>
            <a:pathLst>
              <a:path w="455" h="99">
                <a:moveTo>
                  <a:pt x="440" y="33"/>
                </a:moveTo>
                <a:cubicBezTo>
                  <a:pt x="0" y="99"/>
                  <a:pt x="0" y="99"/>
                  <a:pt x="0" y="99"/>
                </a:cubicBezTo>
                <a:cubicBezTo>
                  <a:pt x="434" y="2"/>
                  <a:pt x="434" y="2"/>
                  <a:pt x="434" y="2"/>
                </a:cubicBezTo>
                <a:cubicBezTo>
                  <a:pt x="443" y="0"/>
                  <a:pt x="451" y="5"/>
                  <a:pt x="453" y="14"/>
                </a:cubicBezTo>
                <a:cubicBezTo>
                  <a:pt x="455" y="22"/>
                  <a:pt x="450" y="30"/>
                  <a:pt x="441" y="32"/>
                </a:cubicBezTo>
                <a:cubicBezTo>
                  <a:pt x="441" y="32"/>
                  <a:pt x="441" y="32"/>
                  <a:pt x="44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73"/>
          <p:cNvSpPr/>
          <p:nvPr/>
        </p:nvSpPr>
        <p:spPr>
          <a:xfrm>
            <a:off x="5780520" y="1722600"/>
            <a:ext cx="887040" cy="542520"/>
          </a:xfrm>
          <a:custGeom>
            <a:avLst/>
            <a:gdLst/>
            <a:ahLst/>
            <a:rect l="l" t="t" r="r" b="b"/>
            <a:pathLst>
              <a:path w="401" h="245">
                <a:moveTo>
                  <a:pt x="391" y="32"/>
                </a:moveTo>
                <a:cubicBezTo>
                  <a:pt x="0" y="245"/>
                  <a:pt x="0" y="245"/>
                  <a:pt x="0" y="245"/>
                </a:cubicBezTo>
                <a:cubicBezTo>
                  <a:pt x="375" y="5"/>
                  <a:pt x="375" y="5"/>
                  <a:pt x="375" y="5"/>
                </a:cubicBezTo>
                <a:cubicBezTo>
                  <a:pt x="382" y="0"/>
                  <a:pt x="392" y="2"/>
                  <a:pt x="396" y="10"/>
                </a:cubicBezTo>
                <a:cubicBezTo>
                  <a:pt x="401" y="17"/>
                  <a:pt x="399" y="27"/>
                  <a:pt x="392" y="31"/>
                </a:cubicBezTo>
                <a:cubicBezTo>
                  <a:pt x="391" y="31"/>
                  <a:pt x="391" y="32"/>
                  <a:pt x="391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4"/>
          <p:cNvSpPr/>
          <p:nvPr/>
        </p:nvSpPr>
        <p:spPr>
          <a:xfrm>
            <a:off x="5780520" y="1463760"/>
            <a:ext cx="663120" cy="801360"/>
          </a:xfrm>
          <a:custGeom>
            <a:avLst/>
            <a:gdLst/>
            <a:ahLst/>
            <a:rect l="l" t="t" r="r" b="b"/>
            <a:pathLst>
              <a:path w="300" h="362">
                <a:moveTo>
                  <a:pt x="294" y="28"/>
                </a:moveTo>
                <a:cubicBezTo>
                  <a:pt x="0" y="362"/>
                  <a:pt x="0" y="362"/>
                  <a:pt x="0" y="362"/>
                </a:cubicBezTo>
                <a:cubicBezTo>
                  <a:pt x="270" y="8"/>
                  <a:pt x="270" y="8"/>
                  <a:pt x="270" y="8"/>
                </a:cubicBezTo>
                <a:cubicBezTo>
                  <a:pt x="275" y="1"/>
                  <a:pt x="285" y="0"/>
                  <a:pt x="292" y="5"/>
                </a:cubicBezTo>
                <a:cubicBezTo>
                  <a:pt x="299" y="10"/>
                  <a:pt x="300" y="20"/>
                  <a:pt x="295" y="27"/>
                </a:cubicBezTo>
                <a:cubicBezTo>
                  <a:pt x="295" y="27"/>
                  <a:pt x="294" y="28"/>
                  <a:pt x="294" y="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75"/>
          <p:cNvSpPr/>
          <p:nvPr/>
        </p:nvSpPr>
        <p:spPr>
          <a:xfrm>
            <a:off x="5780520" y="1295280"/>
            <a:ext cx="364680" cy="969480"/>
          </a:xfrm>
          <a:custGeom>
            <a:avLst/>
            <a:gdLst/>
            <a:ahLst/>
            <a:rect l="l" t="t" r="r" b="b"/>
            <a:pathLst>
              <a:path w="165" h="438">
                <a:moveTo>
                  <a:pt x="162" y="23"/>
                </a:moveTo>
                <a:cubicBezTo>
                  <a:pt x="0" y="438"/>
                  <a:pt x="0" y="438"/>
                  <a:pt x="0" y="438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35" y="5"/>
                  <a:pt x="144" y="0"/>
                  <a:pt x="152" y="3"/>
                </a:cubicBezTo>
                <a:cubicBezTo>
                  <a:pt x="160" y="5"/>
                  <a:pt x="165" y="14"/>
                  <a:pt x="162" y="22"/>
                </a:cubicBezTo>
                <a:cubicBezTo>
                  <a:pt x="162" y="23"/>
                  <a:pt x="162" y="23"/>
                  <a:pt x="162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76"/>
          <p:cNvSpPr/>
          <p:nvPr/>
        </p:nvSpPr>
        <p:spPr>
          <a:xfrm>
            <a:off x="8020080" y="1667880"/>
            <a:ext cx="2835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1800" spc="-14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help open source community to move forward…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77"/>
          <p:cNvSpPr/>
          <p:nvPr/>
        </p:nvSpPr>
        <p:spPr>
          <a:xfrm>
            <a:off x="8618760" y="2986560"/>
            <a:ext cx="2512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1800" spc="-14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b="0" lang="ca-ES" sz="1800" spc="-14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for that we need your help!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8"/>
          <p:cNvSpPr/>
          <p:nvPr/>
        </p:nvSpPr>
        <p:spPr>
          <a:xfrm>
            <a:off x="597960" y="2868120"/>
            <a:ext cx="244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ca-ES" sz="1800" spc="-14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to host the most awesome ideas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9"/>
          <p:cNvSpPr/>
          <p:nvPr/>
        </p:nvSpPr>
        <p:spPr>
          <a:xfrm>
            <a:off x="883080" y="4423680"/>
            <a:ext cx="2516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ca-ES" sz="1800" spc="-14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ensure privacy to our users’ data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0"/>
          <p:cNvSpPr/>
          <p:nvPr/>
        </p:nvSpPr>
        <p:spPr>
          <a:xfrm>
            <a:off x="0" y="6434640"/>
            <a:ext cx="12191760" cy="42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Imagen 89" descr=""/>
          <p:cNvPicPr/>
          <p:nvPr/>
        </p:nvPicPr>
        <p:blipFill>
          <a:blip r:embed="rId1"/>
          <a:stretch/>
        </p:blipFill>
        <p:spPr>
          <a:xfrm>
            <a:off x="10720800" y="6489000"/>
            <a:ext cx="1361160" cy="325440"/>
          </a:xfrm>
          <a:prstGeom prst="rect">
            <a:avLst/>
          </a:prstGeom>
          <a:ln>
            <a:noFill/>
          </a:ln>
        </p:spPr>
      </p:pic>
      <p:sp>
        <p:nvSpPr>
          <p:cNvPr id="193" name="CustomShape 81"/>
          <p:cNvSpPr/>
          <p:nvPr/>
        </p:nvSpPr>
        <p:spPr>
          <a:xfrm>
            <a:off x="7356240" y="4420800"/>
            <a:ext cx="47300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ca-ES" sz="6000" spc="-29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us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ca-ES" sz="6000" spc="-29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feedback!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994800" y="4708080"/>
            <a:ext cx="207720" cy="418680"/>
          </a:xfrm>
          <a:custGeom>
            <a:avLst/>
            <a:gdLst/>
            <a:ahLst/>
            <a:rect l="l" t="t" r="r" b="b"/>
            <a:pathLst>
              <a:path w="157" h="316">
                <a:moveTo>
                  <a:pt x="15" y="204"/>
                </a:moveTo>
                <a:cubicBezTo>
                  <a:pt x="15" y="204"/>
                  <a:pt x="30" y="170"/>
                  <a:pt x="30" y="169"/>
                </a:cubicBezTo>
                <a:cubicBezTo>
                  <a:pt x="30" y="160"/>
                  <a:pt x="19" y="140"/>
                  <a:pt x="19" y="127"/>
                </a:cubicBezTo>
                <a:cubicBezTo>
                  <a:pt x="19" y="88"/>
                  <a:pt x="46" y="91"/>
                  <a:pt x="68" y="77"/>
                </a:cubicBezTo>
                <a:cubicBezTo>
                  <a:pt x="85" y="67"/>
                  <a:pt x="109" y="37"/>
                  <a:pt x="121" y="24"/>
                </a:cubicBezTo>
                <a:cubicBezTo>
                  <a:pt x="125" y="20"/>
                  <a:pt x="123" y="6"/>
                  <a:pt x="126" y="0"/>
                </a:cubicBezTo>
                <a:cubicBezTo>
                  <a:pt x="151" y="3"/>
                  <a:pt x="149" y="55"/>
                  <a:pt x="157" y="75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3" y="86"/>
                  <a:pt x="145" y="83"/>
                  <a:pt x="144" y="83"/>
                </a:cubicBezTo>
                <a:cubicBezTo>
                  <a:pt x="144" y="141"/>
                  <a:pt x="126" y="181"/>
                  <a:pt x="110" y="227"/>
                </a:cubicBezTo>
                <a:cubicBezTo>
                  <a:pt x="96" y="262"/>
                  <a:pt x="89" y="316"/>
                  <a:pt x="43" y="316"/>
                </a:cubicBezTo>
                <a:cubicBezTo>
                  <a:pt x="24" y="316"/>
                  <a:pt x="7" y="293"/>
                  <a:pt x="7" y="272"/>
                </a:cubicBezTo>
                <a:cubicBezTo>
                  <a:pt x="7" y="262"/>
                  <a:pt x="10" y="258"/>
                  <a:pt x="9" y="252"/>
                </a:cubicBezTo>
                <a:cubicBezTo>
                  <a:pt x="0" y="245"/>
                  <a:pt x="0" y="232"/>
                  <a:pt x="0" y="220"/>
                </a:cubicBezTo>
                <a:cubicBezTo>
                  <a:pt x="0" y="217"/>
                  <a:pt x="14" y="204"/>
                  <a:pt x="15" y="204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5286960" y="3147480"/>
            <a:ext cx="1940400" cy="2289960"/>
          </a:xfrm>
          <a:custGeom>
            <a:avLst/>
            <a:gdLst/>
            <a:ahLst/>
            <a:rect l="l" t="t" r="r" b="b"/>
            <a:pathLst>
              <a:path w="1471" h="1725">
                <a:moveTo>
                  <a:pt x="841" y="119"/>
                </a:moveTo>
                <a:cubicBezTo>
                  <a:pt x="857" y="119"/>
                  <a:pt x="857" y="119"/>
                  <a:pt x="857" y="119"/>
                </a:cubicBezTo>
                <a:cubicBezTo>
                  <a:pt x="857" y="130"/>
                  <a:pt x="865" y="133"/>
                  <a:pt x="869" y="137"/>
                </a:cubicBezTo>
                <a:cubicBezTo>
                  <a:pt x="875" y="147"/>
                  <a:pt x="893" y="141"/>
                  <a:pt x="905" y="145"/>
                </a:cubicBezTo>
                <a:cubicBezTo>
                  <a:pt x="929" y="155"/>
                  <a:pt x="963" y="167"/>
                  <a:pt x="990" y="167"/>
                </a:cubicBezTo>
                <a:cubicBezTo>
                  <a:pt x="1014" y="167"/>
                  <a:pt x="1021" y="155"/>
                  <a:pt x="1045" y="155"/>
                </a:cubicBezTo>
                <a:cubicBezTo>
                  <a:pt x="1059" y="155"/>
                  <a:pt x="1068" y="165"/>
                  <a:pt x="1084" y="165"/>
                </a:cubicBezTo>
                <a:cubicBezTo>
                  <a:pt x="1096" y="165"/>
                  <a:pt x="1096" y="161"/>
                  <a:pt x="1106" y="159"/>
                </a:cubicBezTo>
                <a:cubicBezTo>
                  <a:pt x="1111" y="173"/>
                  <a:pt x="1121" y="184"/>
                  <a:pt x="1121" y="199"/>
                </a:cubicBezTo>
                <a:cubicBezTo>
                  <a:pt x="1121" y="206"/>
                  <a:pt x="1109" y="235"/>
                  <a:pt x="1106" y="245"/>
                </a:cubicBezTo>
                <a:cubicBezTo>
                  <a:pt x="1090" y="242"/>
                  <a:pt x="1077" y="207"/>
                  <a:pt x="1064" y="193"/>
                </a:cubicBezTo>
                <a:cubicBezTo>
                  <a:pt x="1064" y="207"/>
                  <a:pt x="1064" y="207"/>
                  <a:pt x="1064" y="207"/>
                </a:cubicBezTo>
                <a:cubicBezTo>
                  <a:pt x="1136" y="340"/>
                  <a:pt x="1136" y="340"/>
                  <a:pt x="1136" y="340"/>
                </a:cubicBezTo>
                <a:cubicBezTo>
                  <a:pt x="1132" y="357"/>
                  <a:pt x="1155" y="392"/>
                  <a:pt x="1166" y="402"/>
                </a:cubicBezTo>
                <a:cubicBezTo>
                  <a:pt x="1166" y="444"/>
                  <a:pt x="1166" y="444"/>
                  <a:pt x="1166" y="444"/>
                </a:cubicBezTo>
                <a:cubicBezTo>
                  <a:pt x="1174" y="465"/>
                  <a:pt x="1189" y="465"/>
                  <a:pt x="1200" y="481"/>
                </a:cubicBezTo>
                <a:cubicBezTo>
                  <a:pt x="1214" y="500"/>
                  <a:pt x="1206" y="521"/>
                  <a:pt x="1219" y="535"/>
                </a:cubicBezTo>
                <a:cubicBezTo>
                  <a:pt x="1231" y="548"/>
                  <a:pt x="1240" y="549"/>
                  <a:pt x="1253" y="559"/>
                </a:cubicBezTo>
                <a:cubicBezTo>
                  <a:pt x="1265" y="568"/>
                  <a:pt x="1272" y="601"/>
                  <a:pt x="1297" y="601"/>
                </a:cubicBezTo>
                <a:cubicBezTo>
                  <a:pt x="1297" y="615"/>
                  <a:pt x="1304" y="617"/>
                  <a:pt x="1296" y="626"/>
                </a:cubicBezTo>
                <a:cubicBezTo>
                  <a:pt x="1306" y="634"/>
                  <a:pt x="1316" y="660"/>
                  <a:pt x="1329" y="660"/>
                </a:cubicBezTo>
                <a:cubicBezTo>
                  <a:pt x="1341" y="660"/>
                  <a:pt x="1342" y="649"/>
                  <a:pt x="1352" y="646"/>
                </a:cubicBezTo>
                <a:cubicBezTo>
                  <a:pt x="1363" y="642"/>
                  <a:pt x="1371" y="648"/>
                  <a:pt x="1382" y="646"/>
                </a:cubicBezTo>
                <a:cubicBezTo>
                  <a:pt x="1411" y="642"/>
                  <a:pt x="1438" y="630"/>
                  <a:pt x="1465" y="622"/>
                </a:cubicBezTo>
                <a:cubicBezTo>
                  <a:pt x="1468" y="627"/>
                  <a:pt x="1471" y="630"/>
                  <a:pt x="1471" y="634"/>
                </a:cubicBezTo>
                <a:cubicBezTo>
                  <a:pt x="1471" y="680"/>
                  <a:pt x="1437" y="739"/>
                  <a:pt x="1418" y="766"/>
                </a:cubicBezTo>
                <a:cubicBezTo>
                  <a:pt x="1395" y="797"/>
                  <a:pt x="1385" y="826"/>
                  <a:pt x="1357" y="849"/>
                </a:cubicBezTo>
                <a:cubicBezTo>
                  <a:pt x="1307" y="890"/>
                  <a:pt x="1253" y="903"/>
                  <a:pt x="1234" y="974"/>
                </a:cubicBezTo>
                <a:cubicBezTo>
                  <a:pt x="1229" y="994"/>
                  <a:pt x="1209" y="999"/>
                  <a:pt x="1209" y="1022"/>
                </a:cubicBezTo>
                <a:cubicBezTo>
                  <a:pt x="1209" y="1046"/>
                  <a:pt x="1215" y="1057"/>
                  <a:pt x="1215" y="1081"/>
                </a:cubicBezTo>
                <a:cubicBezTo>
                  <a:pt x="1215" y="1108"/>
                  <a:pt x="1243" y="1122"/>
                  <a:pt x="1243" y="1137"/>
                </a:cubicBezTo>
                <a:cubicBezTo>
                  <a:pt x="1243" y="1142"/>
                  <a:pt x="1239" y="1147"/>
                  <a:pt x="1238" y="1149"/>
                </a:cubicBezTo>
                <a:cubicBezTo>
                  <a:pt x="1238" y="1169"/>
                  <a:pt x="1238" y="1169"/>
                  <a:pt x="1238" y="1169"/>
                </a:cubicBezTo>
                <a:cubicBezTo>
                  <a:pt x="1238" y="1181"/>
                  <a:pt x="1236" y="1196"/>
                  <a:pt x="1236" y="1219"/>
                </a:cubicBezTo>
                <a:cubicBezTo>
                  <a:pt x="1240" y="1223"/>
                  <a:pt x="1242" y="1228"/>
                  <a:pt x="1242" y="1235"/>
                </a:cubicBezTo>
                <a:cubicBezTo>
                  <a:pt x="1242" y="1297"/>
                  <a:pt x="1142" y="1290"/>
                  <a:pt x="1134" y="1342"/>
                </a:cubicBezTo>
                <a:cubicBezTo>
                  <a:pt x="1123" y="1344"/>
                  <a:pt x="1111" y="1357"/>
                  <a:pt x="1111" y="1366"/>
                </a:cubicBezTo>
                <a:cubicBezTo>
                  <a:pt x="1111" y="1383"/>
                  <a:pt x="1132" y="1395"/>
                  <a:pt x="1132" y="1419"/>
                </a:cubicBezTo>
                <a:cubicBezTo>
                  <a:pt x="1132" y="1432"/>
                  <a:pt x="1131" y="1458"/>
                  <a:pt x="1126" y="1465"/>
                </a:cubicBezTo>
                <a:cubicBezTo>
                  <a:pt x="1121" y="1471"/>
                  <a:pt x="1109" y="1468"/>
                  <a:pt x="1103" y="1471"/>
                </a:cubicBezTo>
                <a:cubicBezTo>
                  <a:pt x="1085" y="1480"/>
                  <a:pt x="1075" y="1488"/>
                  <a:pt x="1065" y="1508"/>
                </a:cubicBezTo>
                <a:cubicBezTo>
                  <a:pt x="1072" y="1512"/>
                  <a:pt x="1077" y="1518"/>
                  <a:pt x="1077" y="1525"/>
                </a:cubicBezTo>
                <a:cubicBezTo>
                  <a:pt x="1077" y="1547"/>
                  <a:pt x="1056" y="1564"/>
                  <a:pt x="1047" y="1574"/>
                </a:cubicBezTo>
                <a:cubicBezTo>
                  <a:pt x="1030" y="1592"/>
                  <a:pt x="1028" y="1610"/>
                  <a:pt x="1016" y="1626"/>
                </a:cubicBezTo>
                <a:cubicBezTo>
                  <a:pt x="997" y="1651"/>
                  <a:pt x="989" y="1673"/>
                  <a:pt x="958" y="1689"/>
                </a:cubicBezTo>
                <a:cubicBezTo>
                  <a:pt x="945" y="1696"/>
                  <a:pt x="926" y="1689"/>
                  <a:pt x="924" y="1704"/>
                </a:cubicBezTo>
                <a:cubicBezTo>
                  <a:pt x="914" y="1704"/>
                  <a:pt x="908" y="1709"/>
                  <a:pt x="901" y="1709"/>
                </a:cubicBezTo>
                <a:cubicBezTo>
                  <a:pt x="893" y="1709"/>
                  <a:pt x="888" y="1701"/>
                  <a:pt x="880" y="1701"/>
                </a:cubicBezTo>
                <a:cubicBezTo>
                  <a:pt x="848" y="1701"/>
                  <a:pt x="829" y="1725"/>
                  <a:pt x="800" y="1725"/>
                </a:cubicBezTo>
                <a:cubicBezTo>
                  <a:pt x="787" y="1725"/>
                  <a:pt x="781" y="1718"/>
                  <a:pt x="776" y="1709"/>
                </a:cubicBezTo>
                <a:cubicBezTo>
                  <a:pt x="772" y="1710"/>
                  <a:pt x="770" y="1712"/>
                  <a:pt x="769" y="1713"/>
                </a:cubicBezTo>
                <a:cubicBezTo>
                  <a:pt x="769" y="1697"/>
                  <a:pt x="761" y="1680"/>
                  <a:pt x="755" y="1673"/>
                </a:cubicBezTo>
                <a:cubicBezTo>
                  <a:pt x="761" y="1667"/>
                  <a:pt x="765" y="1661"/>
                  <a:pt x="765" y="1652"/>
                </a:cubicBezTo>
                <a:cubicBezTo>
                  <a:pt x="765" y="1639"/>
                  <a:pt x="744" y="1615"/>
                  <a:pt x="740" y="1608"/>
                </a:cubicBezTo>
                <a:cubicBezTo>
                  <a:pt x="712" y="1560"/>
                  <a:pt x="678" y="1513"/>
                  <a:pt x="678" y="1443"/>
                </a:cubicBezTo>
                <a:cubicBezTo>
                  <a:pt x="678" y="1430"/>
                  <a:pt x="678" y="1428"/>
                  <a:pt x="678" y="1421"/>
                </a:cubicBezTo>
                <a:cubicBezTo>
                  <a:pt x="678" y="1410"/>
                  <a:pt x="669" y="1406"/>
                  <a:pt x="663" y="1395"/>
                </a:cubicBezTo>
                <a:cubicBezTo>
                  <a:pt x="641" y="1358"/>
                  <a:pt x="619" y="1328"/>
                  <a:pt x="619" y="1276"/>
                </a:cubicBezTo>
                <a:cubicBezTo>
                  <a:pt x="619" y="1220"/>
                  <a:pt x="666" y="1207"/>
                  <a:pt x="666" y="1165"/>
                </a:cubicBezTo>
                <a:cubicBezTo>
                  <a:pt x="666" y="1145"/>
                  <a:pt x="659" y="1137"/>
                  <a:pt x="656" y="1119"/>
                </a:cubicBezTo>
                <a:cubicBezTo>
                  <a:pt x="651" y="1085"/>
                  <a:pt x="645" y="1073"/>
                  <a:pt x="638" y="1053"/>
                </a:cubicBezTo>
                <a:cubicBezTo>
                  <a:pt x="631" y="1037"/>
                  <a:pt x="634" y="1019"/>
                  <a:pt x="625" y="1006"/>
                </a:cubicBezTo>
                <a:cubicBezTo>
                  <a:pt x="605" y="979"/>
                  <a:pt x="562" y="952"/>
                  <a:pt x="562" y="914"/>
                </a:cubicBezTo>
                <a:cubicBezTo>
                  <a:pt x="562" y="905"/>
                  <a:pt x="574" y="886"/>
                  <a:pt x="579" y="882"/>
                </a:cubicBezTo>
                <a:cubicBezTo>
                  <a:pt x="576" y="875"/>
                  <a:pt x="579" y="874"/>
                  <a:pt x="579" y="871"/>
                </a:cubicBezTo>
                <a:cubicBezTo>
                  <a:pt x="579" y="861"/>
                  <a:pt x="579" y="837"/>
                  <a:pt x="587" y="831"/>
                </a:cubicBezTo>
                <a:cubicBezTo>
                  <a:pt x="578" y="813"/>
                  <a:pt x="565" y="797"/>
                  <a:pt x="539" y="797"/>
                </a:cubicBezTo>
                <a:cubicBezTo>
                  <a:pt x="525" y="797"/>
                  <a:pt x="514" y="797"/>
                  <a:pt x="507" y="797"/>
                </a:cubicBezTo>
                <a:cubicBezTo>
                  <a:pt x="485" y="797"/>
                  <a:pt x="479" y="751"/>
                  <a:pt x="448" y="751"/>
                </a:cubicBezTo>
                <a:cubicBezTo>
                  <a:pt x="410" y="751"/>
                  <a:pt x="382" y="770"/>
                  <a:pt x="354" y="779"/>
                </a:cubicBezTo>
                <a:cubicBezTo>
                  <a:pt x="342" y="783"/>
                  <a:pt x="338" y="793"/>
                  <a:pt x="327" y="793"/>
                </a:cubicBezTo>
                <a:cubicBezTo>
                  <a:pt x="316" y="793"/>
                  <a:pt x="297" y="781"/>
                  <a:pt x="282" y="781"/>
                </a:cubicBezTo>
                <a:cubicBezTo>
                  <a:pt x="252" y="781"/>
                  <a:pt x="239" y="797"/>
                  <a:pt x="210" y="797"/>
                </a:cubicBezTo>
                <a:cubicBezTo>
                  <a:pt x="201" y="797"/>
                  <a:pt x="190" y="793"/>
                  <a:pt x="187" y="791"/>
                </a:cubicBezTo>
                <a:cubicBezTo>
                  <a:pt x="166" y="774"/>
                  <a:pt x="122" y="747"/>
                  <a:pt x="106" y="722"/>
                </a:cubicBezTo>
                <a:cubicBezTo>
                  <a:pt x="91" y="699"/>
                  <a:pt x="87" y="680"/>
                  <a:pt x="68" y="664"/>
                </a:cubicBezTo>
                <a:cubicBezTo>
                  <a:pt x="63" y="660"/>
                  <a:pt x="23" y="622"/>
                  <a:pt x="23" y="619"/>
                </a:cubicBezTo>
                <a:cubicBezTo>
                  <a:pt x="19" y="615"/>
                  <a:pt x="16" y="613"/>
                  <a:pt x="13" y="608"/>
                </a:cubicBezTo>
                <a:cubicBezTo>
                  <a:pt x="15" y="608"/>
                  <a:pt x="15" y="608"/>
                  <a:pt x="15" y="608"/>
                </a:cubicBezTo>
                <a:cubicBezTo>
                  <a:pt x="15" y="596"/>
                  <a:pt x="11" y="590"/>
                  <a:pt x="11" y="583"/>
                </a:cubicBezTo>
                <a:cubicBezTo>
                  <a:pt x="11" y="572"/>
                  <a:pt x="5" y="568"/>
                  <a:pt x="0" y="556"/>
                </a:cubicBezTo>
                <a:cubicBezTo>
                  <a:pt x="16" y="548"/>
                  <a:pt x="32" y="505"/>
                  <a:pt x="32" y="485"/>
                </a:cubicBezTo>
                <a:cubicBezTo>
                  <a:pt x="32" y="450"/>
                  <a:pt x="16" y="428"/>
                  <a:pt x="16" y="396"/>
                </a:cubicBezTo>
                <a:cubicBezTo>
                  <a:pt x="16" y="380"/>
                  <a:pt x="34" y="370"/>
                  <a:pt x="38" y="358"/>
                </a:cubicBezTo>
                <a:cubicBezTo>
                  <a:pt x="48" y="327"/>
                  <a:pt x="70" y="285"/>
                  <a:pt x="88" y="258"/>
                </a:cubicBezTo>
                <a:cubicBezTo>
                  <a:pt x="99" y="243"/>
                  <a:pt x="119" y="245"/>
                  <a:pt x="132" y="237"/>
                </a:cubicBezTo>
                <a:cubicBezTo>
                  <a:pt x="144" y="230"/>
                  <a:pt x="163" y="214"/>
                  <a:pt x="166" y="201"/>
                </a:cubicBezTo>
                <a:cubicBezTo>
                  <a:pt x="176" y="172"/>
                  <a:pt x="164" y="159"/>
                  <a:pt x="179" y="139"/>
                </a:cubicBezTo>
                <a:cubicBezTo>
                  <a:pt x="199" y="113"/>
                  <a:pt x="225" y="88"/>
                  <a:pt x="244" y="64"/>
                </a:cubicBezTo>
                <a:cubicBezTo>
                  <a:pt x="242" y="64"/>
                  <a:pt x="242" y="64"/>
                  <a:pt x="242" y="64"/>
                </a:cubicBezTo>
                <a:cubicBezTo>
                  <a:pt x="248" y="56"/>
                  <a:pt x="250" y="48"/>
                  <a:pt x="257" y="42"/>
                </a:cubicBezTo>
                <a:cubicBezTo>
                  <a:pt x="276" y="56"/>
                  <a:pt x="296" y="62"/>
                  <a:pt x="322" y="62"/>
                </a:cubicBezTo>
                <a:cubicBezTo>
                  <a:pt x="338" y="62"/>
                  <a:pt x="341" y="52"/>
                  <a:pt x="350" y="48"/>
                </a:cubicBezTo>
                <a:cubicBezTo>
                  <a:pt x="379" y="33"/>
                  <a:pt x="435" y="10"/>
                  <a:pt x="469" y="10"/>
                </a:cubicBezTo>
                <a:cubicBezTo>
                  <a:pt x="480" y="10"/>
                  <a:pt x="490" y="18"/>
                  <a:pt x="496" y="18"/>
                </a:cubicBezTo>
                <a:cubicBezTo>
                  <a:pt x="504" y="18"/>
                  <a:pt x="516" y="6"/>
                  <a:pt x="528" y="6"/>
                </a:cubicBezTo>
                <a:cubicBezTo>
                  <a:pt x="538" y="6"/>
                  <a:pt x="542" y="12"/>
                  <a:pt x="550" y="12"/>
                </a:cubicBezTo>
                <a:cubicBezTo>
                  <a:pt x="566" y="12"/>
                  <a:pt x="566" y="0"/>
                  <a:pt x="581" y="0"/>
                </a:cubicBezTo>
                <a:cubicBezTo>
                  <a:pt x="595" y="0"/>
                  <a:pt x="591" y="14"/>
                  <a:pt x="603" y="14"/>
                </a:cubicBezTo>
                <a:cubicBezTo>
                  <a:pt x="608" y="14"/>
                  <a:pt x="610" y="10"/>
                  <a:pt x="615" y="10"/>
                </a:cubicBezTo>
                <a:cubicBezTo>
                  <a:pt x="614" y="21"/>
                  <a:pt x="603" y="20"/>
                  <a:pt x="603" y="30"/>
                </a:cubicBezTo>
                <a:cubicBezTo>
                  <a:pt x="603" y="37"/>
                  <a:pt x="613" y="41"/>
                  <a:pt x="613" y="48"/>
                </a:cubicBezTo>
                <a:cubicBezTo>
                  <a:pt x="613" y="60"/>
                  <a:pt x="603" y="66"/>
                  <a:pt x="603" y="78"/>
                </a:cubicBezTo>
                <a:cubicBezTo>
                  <a:pt x="603" y="98"/>
                  <a:pt x="623" y="115"/>
                  <a:pt x="638" y="115"/>
                </a:cubicBezTo>
                <a:cubicBezTo>
                  <a:pt x="647" y="115"/>
                  <a:pt x="653" y="115"/>
                  <a:pt x="659" y="115"/>
                </a:cubicBezTo>
                <a:cubicBezTo>
                  <a:pt x="708" y="115"/>
                  <a:pt x="725" y="179"/>
                  <a:pt x="781" y="179"/>
                </a:cubicBezTo>
                <a:cubicBezTo>
                  <a:pt x="788" y="179"/>
                  <a:pt x="797" y="171"/>
                  <a:pt x="797" y="167"/>
                </a:cubicBezTo>
                <a:cubicBezTo>
                  <a:pt x="797" y="161"/>
                  <a:pt x="797" y="157"/>
                  <a:pt x="797" y="151"/>
                </a:cubicBezTo>
                <a:cubicBezTo>
                  <a:pt x="797" y="126"/>
                  <a:pt x="815" y="126"/>
                  <a:pt x="838" y="118"/>
                </a:cubicBezTo>
                <a:lnTo>
                  <a:pt x="841" y="119"/>
                </a:lnTo>
                <a:close/>
              </a:path>
            </a:pathLst>
          </a:custGeom>
          <a:solidFill>
            <a:schemeClr val="accent3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6511320" y="2984040"/>
            <a:ext cx="1058040" cy="969120"/>
          </a:xfrm>
          <a:custGeom>
            <a:avLst/>
            <a:gdLst/>
            <a:ahLst/>
            <a:rect l="l" t="t" r="r" b="b"/>
            <a:pathLst>
              <a:path w="803" h="730">
                <a:moveTo>
                  <a:pt x="193" y="319"/>
                </a:moveTo>
                <a:cubicBezTo>
                  <a:pt x="176" y="277"/>
                  <a:pt x="176" y="277"/>
                  <a:pt x="176" y="277"/>
                </a:cubicBezTo>
                <a:cubicBezTo>
                  <a:pt x="176" y="272"/>
                  <a:pt x="181" y="272"/>
                  <a:pt x="182" y="268"/>
                </a:cubicBezTo>
                <a:cubicBezTo>
                  <a:pt x="187" y="251"/>
                  <a:pt x="190" y="242"/>
                  <a:pt x="194" y="226"/>
                </a:cubicBezTo>
                <a:cubicBezTo>
                  <a:pt x="199" y="210"/>
                  <a:pt x="214" y="206"/>
                  <a:pt x="214" y="188"/>
                </a:cubicBezTo>
                <a:cubicBezTo>
                  <a:pt x="214" y="175"/>
                  <a:pt x="210" y="164"/>
                  <a:pt x="210" y="154"/>
                </a:cubicBezTo>
                <a:cubicBezTo>
                  <a:pt x="210" y="149"/>
                  <a:pt x="214" y="148"/>
                  <a:pt x="215" y="146"/>
                </a:cubicBezTo>
                <a:cubicBezTo>
                  <a:pt x="215" y="138"/>
                  <a:pt x="215" y="138"/>
                  <a:pt x="215" y="138"/>
                </a:cubicBezTo>
                <a:cubicBezTo>
                  <a:pt x="209" y="140"/>
                  <a:pt x="207" y="145"/>
                  <a:pt x="201" y="145"/>
                </a:cubicBezTo>
                <a:cubicBezTo>
                  <a:pt x="193" y="145"/>
                  <a:pt x="189" y="142"/>
                  <a:pt x="186" y="139"/>
                </a:cubicBezTo>
                <a:cubicBezTo>
                  <a:pt x="174" y="148"/>
                  <a:pt x="170" y="159"/>
                  <a:pt x="148" y="159"/>
                </a:cubicBezTo>
                <a:cubicBezTo>
                  <a:pt x="132" y="159"/>
                  <a:pt x="126" y="139"/>
                  <a:pt x="110" y="139"/>
                </a:cubicBezTo>
                <a:cubicBezTo>
                  <a:pt x="94" y="139"/>
                  <a:pt x="97" y="157"/>
                  <a:pt x="84" y="157"/>
                </a:cubicBezTo>
                <a:cubicBezTo>
                  <a:pt x="69" y="157"/>
                  <a:pt x="62" y="136"/>
                  <a:pt x="47" y="143"/>
                </a:cubicBezTo>
                <a:cubicBezTo>
                  <a:pt x="39" y="143"/>
                  <a:pt x="39" y="143"/>
                  <a:pt x="39" y="143"/>
                </a:cubicBezTo>
                <a:cubicBezTo>
                  <a:pt x="41" y="142"/>
                  <a:pt x="44" y="140"/>
                  <a:pt x="45" y="138"/>
                </a:cubicBezTo>
                <a:cubicBezTo>
                  <a:pt x="40" y="133"/>
                  <a:pt x="19" y="121"/>
                  <a:pt x="26" y="113"/>
                </a:cubicBezTo>
                <a:cubicBezTo>
                  <a:pt x="19" y="103"/>
                  <a:pt x="11" y="104"/>
                  <a:pt x="0" y="98"/>
                </a:cubicBezTo>
                <a:cubicBezTo>
                  <a:pt x="8" y="90"/>
                  <a:pt x="16" y="92"/>
                  <a:pt x="16" y="77"/>
                </a:cubicBezTo>
                <a:cubicBezTo>
                  <a:pt x="16" y="71"/>
                  <a:pt x="15" y="71"/>
                  <a:pt x="16" y="67"/>
                </a:cubicBezTo>
                <a:cubicBezTo>
                  <a:pt x="11" y="67"/>
                  <a:pt x="3" y="68"/>
                  <a:pt x="3" y="63"/>
                </a:cubicBezTo>
                <a:cubicBezTo>
                  <a:pt x="3" y="39"/>
                  <a:pt x="58" y="44"/>
                  <a:pt x="72" y="36"/>
                </a:cubicBezTo>
                <a:cubicBezTo>
                  <a:pt x="70" y="30"/>
                  <a:pt x="65" y="32"/>
                  <a:pt x="65" y="27"/>
                </a:cubicBezTo>
                <a:cubicBezTo>
                  <a:pt x="65" y="20"/>
                  <a:pt x="80" y="23"/>
                  <a:pt x="84" y="23"/>
                </a:cubicBezTo>
                <a:cubicBezTo>
                  <a:pt x="93" y="23"/>
                  <a:pt x="107" y="23"/>
                  <a:pt x="107" y="23"/>
                </a:cubicBezTo>
                <a:cubicBezTo>
                  <a:pt x="116" y="23"/>
                  <a:pt x="130" y="13"/>
                  <a:pt x="138" y="7"/>
                </a:cubicBezTo>
                <a:cubicBezTo>
                  <a:pt x="148" y="1"/>
                  <a:pt x="169" y="0"/>
                  <a:pt x="182" y="0"/>
                </a:cubicBezTo>
                <a:cubicBezTo>
                  <a:pt x="203" y="0"/>
                  <a:pt x="202" y="12"/>
                  <a:pt x="219" y="12"/>
                </a:cubicBezTo>
                <a:cubicBezTo>
                  <a:pt x="219" y="21"/>
                  <a:pt x="249" y="27"/>
                  <a:pt x="257" y="28"/>
                </a:cubicBezTo>
                <a:cubicBezTo>
                  <a:pt x="279" y="28"/>
                  <a:pt x="293" y="28"/>
                  <a:pt x="300" y="28"/>
                </a:cubicBezTo>
                <a:cubicBezTo>
                  <a:pt x="321" y="28"/>
                  <a:pt x="330" y="6"/>
                  <a:pt x="353" y="6"/>
                </a:cubicBezTo>
                <a:cubicBezTo>
                  <a:pt x="377" y="6"/>
                  <a:pt x="376" y="21"/>
                  <a:pt x="384" y="38"/>
                </a:cubicBezTo>
                <a:cubicBezTo>
                  <a:pt x="385" y="41"/>
                  <a:pt x="400" y="51"/>
                  <a:pt x="402" y="51"/>
                </a:cubicBezTo>
                <a:cubicBezTo>
                  <a:pt x="415" y="55"/>
                  <a:pt x="418" y="79"/>
                  <a:pt x="440" y="79"/>
                </a:cubicBezTo>
                <a:cubicBezTo>
                  <a:pt x="456" y="79"/>
                  <a:pt x="456" y="65"/>
                  <a:pt x="467" y="61"/>
                </a:cubicBezTo>
                <a:cubicBezTo>
                  <a:pt x="473" y="59"/>
                  <a:pt x="472" y="59"/>
                  <a:pt x="477" y="59"/>
                </a:cubicBezTo>
                <a:cubicBezTo>
                  <a:pt x="480" y="63"/>
                  <a:pt x="480" y="70"/>
                  <a:pt x="483" y="73"/>
                </a:cubicBezTo>
                <a:cubicBezTo>
                  <a:pt x="482" y="75"/>
                  <a:pt x="483" y="76"/>
                  <a:pt x="483" y="78"/>
                </a:cubicBezTo>
                <a:cubicBezTo>
                  <a:pt x="483" y="86"/>
                  <a:pt x="489" y="85"/>
                  <a:pt x="493" y="91"/>
                </a:cubicBezTo>
                <a:cubicBezTo>
                  <a:pt x="499" y="101"/>
                  <a:pt x="492" y="107"/>
                  <a:pt x="496" y="117"/>
                </a:cubicBezTo>
                <a:cubicBezTo>
                  <a:pt x="500" y="125"/>
                  <a:pt x="510" y="121"/>
                  <a:pt x="518" y="122"/>
                </a:cubicBezTo>
                <a:cubicBezTo>
                  <a:pt x="525" y="124"/>
                  <a:pt x="527" y="132"/>
                  <a:pt x="531" y="137"/>
                </a:cubicBezTo>
                <a:cubicBezTo>
                  <a:pt x="537" y="143"/>
                  <a:pt x="556" y="141"/>
                  <a:pt x="566" y="141"/>
                </a:cubicBezTo>
                <a:cubicBezTo>
                  <a:pt x="579" y="141"/>
                  <a:pt x="593" y="139"/>
                  <a:pt x="602" y="137"/>
                </a:cubicBezTo>
                <a:cubicBezTo>
                  <a:pt x="602" y="129"/>
                  <a:pt x="602" y="129"/>
                  <a:pt x="602" y="122"/>
                </a:cubicBezTo>
                <a:cubicBezTo>
                  <a:pt x="602" y="115"/>
                  <a:pt x="611" y="115"/>
                  <a:pt x="618" y="113"/>
                </a:cubicBezTo>
                <a:cubicBezTo>
                  <a:pt x="627" y="109"/>
                  <a:pt x="624" y="106"/>
                  <a:pt x="632" y="103"/>
                </a:cubicBezTo>
                <a:cubicBezTo>
                  <a:pt x="646" y="98"/>
                  <a:pt x="655" y="101"/>
                  <a:pt x="666" y="92"/>
                </a:cubicBezTo>
                <a:cubicBezTo>
                  <a:pt x="683" y="102"/>
                  <a:pt x="693" y="103"/>
                  <a:pt x="708" y="109"/>
                </a:cubicBezTo>
                <a:cubicBezTo>
                  <a:pt x="727" y="115"/>
                  <a:pt x="733" y="133"/>
                  <a:pt x="755" y="133"/>
                </a:cubicBezTo>
                <a:cubicBezTo>
                  <a:pt x="755" y="137"/>
                  <a:pt x="760" y="139"/>
                  <a:pt x="761" y="142"/>
                </a:cubicBezTo>
                <a:cubicBezTo>
                  <a:pt x="765" y="154"/>
                  <a:pt x="760" y="166"/>
                  <a:pt x="765" y="173"/>
                </a:cubicBezTo>
                <a:cubicBezTo>
                  <a:pt x="759" y="176"/>
                  <a:pt x="747" y="205"/>
                  <a:pt x="747" y="206"/>
                </a:cubicBezTo>
                <a:cubicBezTo>
                  <a:pt x="747" y="209"/>
                  <a:pt x="749" y="213"/>
                  <a:pt x="747" y="214"/>
                </a:cubicBezTo>
                <a:cubicBezTo>
                  <a:pt x="749" y="218"/>
                  <a:pt x="749" y="220"/>
                  <a:pt x="750" y="224"/>
                </a:cubicBezTo>
                <a:cubicBezTo>
                  <a:pt x="750" y="249"/>
                  <a:pt x="750" y="249"/>
                  <a:pt x="750" y="249"/>
                </a:cubicBezTo>
                <a:cubicBezTo>
                  <a:pt x="753" y="256"/>
                  <a:pt x="751" y="260"/>
                  <a:pt x="754" y="268"/>
                </a:cubicBezTo>
                <a:cubicBezTo>
                  <a:pt x="757" y="275"/>
                  <a:pt x="772" y="268"/>
                  <a:pt x="772" y="281"/>
                </a:cubicBezTo>
                <a:cubicBezTo>
                  <a:pt x="772" y="298"/>
                  <a:pt x="755" y="295"/>
                  <a:pt x="755" y="309"/>
                </a:cubicBezTo>
                <a:cubicBezTo>
                  <a:pt x="755" y="319"/>
                  <a:pt x="762" y="319"/>
                  <a:pt x="765" y="323"/>
                </a:cubicBezTo>
                <a:cubicBezTo>
                  <a:pt x="777" y="350"/>
                  <a:pt x="803" y="354"/>
                  <a:pt x="803" y="388"/>
                </a:cubicBezTo>
                <a:cubicBezTo>
                  <a:pt x="783" y="392"/>
                  <a:pt x="771" y="396"/>
                  <a:pt x="771" y="419"/>
                </a:cubicBezTo>
                <a:cubicBezTo>
                  <a:pt x="771" y="424"/>
                  <a:pt x="774" y="428"/>
                  <a:pt x="774" y="432"/>
                </a:cubicBezTo>
                <a:cubicBezTo>
                  <a:pt x="774" y="433"/>
                  <a:pt x="771" y="432"/>
                  <a:pt x="770" y="432"/>
                </a:cubicBezTo>
                <a:cubicBezTo>
                  <a:pt x="755" y="432"/>
                  <a:pt x="722" y="423"/>
                  <a:pt x="702" y="423"/>
                </a:cubicBezTo>
                <a:cubicBezTo>
                  <a:pt x="698" y="423"/>
                  <a:pt x="676" y="416"/>
                  <a:pt x="675" y="416"/>
                </a:cubicBezTo>
                <a:cubicBezTo>
                  <a:pt x="668" y="408"/>
                  <a:pt x="668" y="384"/>
                  <a:pt x="652" y="384"/>
                </a:cubicBezTo>
                <a:cubicBezTo>
                  <a:pt x="643" y="384"/>
                  <a:pt x="640" y="391"/>
                  <a:pt x="636" y="396"/>
                </a:cubicBezTo>
                <a:cubicBezTo>
                  <a:pt x="598" y="396"/>
                  <a:pt x="598" y="396"/>
                  <a:pt x="598" y="396"/>
                </a:cubicBezTo>
                <a:cubicBezTo>
                  <a:pt x="586" y="392"/>
                  <a:pt x="580" y="381"/>
                  <a:pt x="572" y="373"/>
                </a:cubicBezTo>
                <a:cubicBezTo>
                  <a:pt x="563" y="364"/>
                  <a:pt x="551" y="369"/>
                  <a:pt x="543" y="360"/>
                </a:cubicBezTo>
                <a:cubicBezTo>
                  <a:pt x="538" y="355"/>
                  <a:pt x="540" y="349"/>
                  <a:pt x="539" y="346"/>
                </a:cubicBezTo>
                <a:cubicBezTo>
                  <a:pt x="530" y="328"/>
                  <a:pt x="514" y="303"/>
                  <a:pt x="493" y="303"/>
                </a:cubicBezTo>
                <a:cubicBezTo>
                  <a:pt x="482" y="303"/>
                  <a:pt x="477" y="318"/>
                  <a:pt x="477" y="329"/>
                </a:cubicBezTo>
                <a:cubicBezTo>
                  <a:pt x="477" y="337"/>
                  <a:pt x="477" y="341"/>
                  <a:pt x="479" y="347"/>
                </a:cubicBezTo>
                <a:cubicBezTo>
                  <a:pt x="484" y="366"/>
                  <a:pt x="505" y="400"/>
                  <a:pt x="522" y="404"/>
                </a:cubicBezTo>
                <a:cubicBezTo>
                  <a:pt x="522" y="413"/>
                  <a:pt x="527" y="416"/>
                  <a:pt x="527" y="423"/>
                </a:cubicBezTo>
                <a:cubicBezTo>
                  <a:pt x="537" y="420"/>
                  <a:pt x="535" y="410"/>
                  <a:pt x="543" y="408"/>
                </a:cubicBezTo>
                <a:cubicBezTo>
                  <a:pt x="543" y="412"/>
                  <a:pt x="543" y="414"/>
                  <a:pt x="543" y="417"/>
                </a:cubicBezTo>
                <a:cubicBezTo>
                  <a:pt x="543" y="427"/>
                  <a:pt x="538" y="433"/>
                  <a:pt x="538" y="443"/>
                </a:cubicBezTo>
                <a:cubicBezTo>
                  <a:pt x="538" y="454"/>
                  <a:pt x="558" y="459"/>
                  <a:pt x="569" y="459"/>
                </a:cubicBezTo>
                <a:cubicBezTo>
                  <a:pt x="620" y="459"/>
                  <a:pt x="624" y="427"/>
                  <a:pt x="651" y="405"/>
                </a:cubicBezTo>
                <a:cubicBezTo>
                  <a:pt x="651" y="435"/>
                  <a:pt x="651" y="435"/>
                  <a:pt x="651" y="435"/>
                </a:cubicBezTo>
                <a:cubicBezTo>
                  <a:pt x="662" y="458"/>
                  <a:pt x="676" y="462"/>
                  <a:pt x="698" y="469"/>
                </a:cubicBezTo>
                <a:cubicBezTo>
                  <a:pt x="706" y="471"/>
                  <a:pt x="707" y="485"/>
                  <a:pt x="712" y="488"/>
                </a:cubicBezTo>
                <a:cubicBezTo>
                  <a:pt x="712" y="487"/>
                  <a:pt x="712" y="487"/>
                  <a:pt x="712" y="487"/>
                </a:cubicBezTo>
                <a:cubicBezTo>
                  <a:pt x="716" y="494"/>
                  <a:pt x="727" y="493"/>
                  <a:pt x="727" y="500"/>
                </a:cubicBezTo>
                <a:cubicBezTo>
                  <a:pt x="727" y="518"/>
                  <a:pt x="705" y="525"/>
                  <a:pt x="705" y="544"/>
                </a:cubicBezTo>
                <a:cubicBezTo>
                  <a:pt x="693" y="544"/>
                  <a:pt x="686" y="547"/>
                  <a:pt x="683" y="556"/>
                </a:cubicBezTo>
                <a:cubicBezTo>
                  <a:pt x="680" y="566"/>
                  <a:pt x="680" y="579"/>
                  <a:pt x="671" y="579"/>
                </a:cubicBezTo>
                <a:cubicBezTo>
                  <a:pt x="660" y="579"/>
                  <a:pt x="661" y="602"/>
                  <a:pt x="649" y="602"/>
                </a:cubicBezTo>
                <a:cubicBezTo>
                  <a:pt x="643" y="602"/>
                  <a:pt x="628" y="616"/>
                  <a:pt x="628" y="625"/>
                </a:cubicBezTo>
                <a:cubicBezTo>
                  <a:pt x="608" y="629"/>
                  <a:pt x="562" y="638"/>
                  <a:pt x="562" y="656"/>
                </a:cubicBezTo>
                <a:cubicBezTo>
                  <a:pt x="562" y="658"/>
                  <a:pt x="563" y="661"/>
                  <a:pt x="565" y="663"/>
                </a:cubicBezTo>
                <a:cubicBezTo>
                  <a:pt x="547" y="672"/>
                  <a:pt x="524" y="677"/>
                  <a:pt x="505" y="682"/>
                </a:cubicBezTo>
                <a:cubicBezTo>
                  <a:pt x="496" y="684"/>
                  <a:pt x="466" y="706"/>
                  <a:pt x="456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20" y="721"/>
                  <a:pt x="418" y="727"/>
                  <a:pt x="402" y="727"/>
                </a:cubicBezTo>
                <a:cubicBezTo>
                  <a:pt x="397" y="730"/>
                  <a:pt x="397" y="730"/>
                  <a:pt x="397" y="730"/>
                </a:cubicBezTo>
                <a:cubicBezTo>
                  <a:pt x="395" y="730"/>
                  <a:pt x="376" y="721"/>
                  <a:pt x="374" y="719"/>
                </a:cubicBezTo>
                <a:cubicBezTo>
                  <a:pt x="372" y="718"/>
                  <a:pt x="378" y="718"/>
                  <a:pt x="373" y="710"/>
                </a:cubicBezTo>
                <a:cubicBezTo>
                  <a:pt x="365" y="698"/>
                  <a:pt x="359" y="685"/>
                  <a:pt x="359" y="670"/>
                </a:cubicBezTo>
                <a:cubicBezTo>
                  <a:pt x="351" y="669"/>
                  <a:pt x="357" y="654"/>
                  <a:pt x="358" y="647"/>
                </a:cubicBezTo>
                <a:cubicBezTo>
                  <a:pt x="362" y="629"/>
                  <a:pt x="349" y="622"/>
                  <a:pt x="341" y="613"/>
                </a:cubicBezTo>
                <a:cubicBezTo>
                  <a:pt x="332" y="604"/>
                  <a:pt x="311" y="577"/>
                  <a:pt x="311" y="557"/>
                </a:cubicBezTo>
                <a:cubicBezTo>
                  <a:pt x="285" y="551"/>
                  <a:pt x="278" y="535"/>
                  <a:pt x="278" y="505"/>
                </a:cubicBezTo>
                <a:cubicBezTo>
                  <a:pt x="278" y="486"/>
                  <a:pt x="268" y="482"/>
                  <a:pt x="265" y="467"/>
                </a:cubicBezTo>
                <a:cubicBezTo>
                  <a:pt x="265" y="467"/>
                  <a:pt x="265" y="467"/>
                  <a:pt x="265" y="467"/>
                </a:cubicBezTo>
                <a:cubicBezTo>
                  <a:pt x="262" y="464"/>
                  <a:pt x="258" y="459"/>
                  <a:pt x="256" y="457"/>
                </a:cubicBezTo>
                <a:cubicBezTo>
                  <a:pt x="253" y="454"/>
                  <a:pt x="243" y="455"/>
                  <a:pt x="240" y="453"/>
                </a:cubicBezTo>
                <a:cubicBezTo>
                  <a:pt x="236" y="448"/>
                  <a:pt x="237" y="436"/>
                  <a:pt x="236" y="431"/>
                </a:cubicBezTo>
                <a:cubicBezTo>
                  <a:pt x="234" y="424"/>
                  <a:pt x="228" y="417"/>
                  <a:pt x="225" y="412"/>
                </a:cubicBezTo>
                <a:cubicBezTo>
                  <a:pt x="216" y="398"/>
                  <a:pt x="209" y="386"/>
                  <a:pt x="200" y="373"/>
                </a:cubicBezTo>
                <a:cubicBezTo>
                  <a:pt x="198" y="369"/>
                  <a:pt x="187" y="356"/>
                  <a:pt x="187" y="354"/>
                </a:cubicBezTo>
                <a:cubicBezTo>
                  <a:pt x="187" y="346"/>
                  <a:pt x="193" y="327"/>
                  <a:pt x="193" y="315"/>
                </a:cubicBezTo>
                <a:lnTo>
                  <a:pt x="193" y="319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8034120" y="4038840"/>
            <a:ext cx="56160" cy="115200"/>
          </a:xfrm>
          <a:custGeom>
            <a:avLst/>
            <a:gdLst/>
            <a:ahLst/>
            <a:rect l="l" t="t" r="r" b="b"/>
            <a:pathLst>
              <a:path w="43" h="87">
                <a:moveTo>
                  <a:pt x="43" y="54"/>
                </a:moveTo>
                <a:cubicBezTo>
                  <a:pt x="43" y="68"/>
                  <a:pt x="34" y="87"/>
                  <a:pt x="19" y="87"/>
                </a:cubicBezTo>
                <a:cubicBezTo>
                  <a:pt x="9" y="87"/>
                  <a:pt x="0" y="75"/>
                  <a:pt x="0" y="64"/>
                </a:cubicBezTo>
                <a:cubicBezTo>
                  <a:pt x="0" y="41"/>
                  <a:pt x="11" y="24"/>
                  <a:pt x="11" y="0"/>
                </a:cubicBezTo>
                <a:cubicBezTo>
                  <a:pt x="22" y="19"/>
                  <a:pt x="43" y="29"/>
                  <a:pt x="43" y="54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7495920" y="3104640"/>
            <a:ext cx="1153440" cy="981360"/>
          </a:xfrm>
          <a:custGeom>
            <a:avLst/>
            <a:gdLst/>
            <a:ahLst/>
            <a:rect l="l" t="t" r="r" b="b"/>
            <a:pathLst>
              <a:path w="874" h="740">
                <a:moveTo>
                  <a:pt x="257" y="479"/>
                </a:moveTo>
                <a:cubicBezTo>
                  <a:pt x="253" y="475"/>
                  <a:pt x="253" y="475"/>
                  <a:pt x="253" y="475"/>
                </a:cubicBezTo>
                <a:cubicBezTo>
                  <a:pt x="253" y="478"/>
                  <a:pt x="255" y="484"/>
                  <a:pt x="255" y="487"/>
                </a:cubicBezTo>
                <a:cubicBezTo>
                  <a:pt x="255" y="502"/>
                  <a:pt x="263" y="517"/>
                  <a:pt x="267" y="533"/>
                </a:cubicBezTo>
                <a:cubicBezTo>
                  <a:pt x="273" y="550"/>
                  <a:pt x="286" y="577"/>
                  <a:pt x="290" y="588"/>
                </a:cubicBezTo>
                <a:cubicBezTo>
                  <a:pt x="293" y="599"/>
                  <a:pt x="293" y="604"/>
                  <a:pt x="299" y="614"/>
                </a:cubicBezTo>
                <a:cubicBezTo>
                  <a:pt x="305" y="623"/>
                  <a:pt x="302" y="634"/>
                  <a:pt x="308" y="647"/>
                </a:cubicBezTo>
                <a:cubicBezTo>
                  <a:pt x="311" y="653"/>
                  <a:pt x="321" y="661"/>
                  <a:pt x="324" y="672"/>
                </a:cubicBezTo>
                <a:cubicBezTo>
                  <a:pt x="330" y="689"/>
                  <a:pt x="338" y="705"/>
                  <a:pt x="344" y="724"/>
                </a:cubicBezTo>
                <a:cubicBezTo>
                  <a:pt x="345" y="726"/>
                  <a:pt x="347" y="732"/>
                  <a:pt x="351" y="732"/>
                </a:cubicBezTo>
                <a:cubicBezTo>
                  <a:pt x="351" y="737"/>
                  <a:pt x="356" y="740"/>
                  <a:pt x="362" y="740"/>
                </a:cubicBezTo>
                <a:cubicBezTo>
                  <a:pt x="368" y="740"/>
                  <a:pt x="369" y="730"/>
                  <a:pt x="372" y="724"/>
                </a:cubicBezTo>
                <a:cubicBezTo>
                  <a:pt x="376" y="716"/>
                  <a:pt x="377" y="719"/>
                  <a:pt x="386" y="714"/>
                </a:cubicBezTo>
                <a:cubicBezTo>
                  <a:pt x="392" y="711"/>
                  <a:pt x="390" y="690"/>
                  <a:pt x="401" y="687"/>
                </a:cubicBezTo>
                <a:cubicBezTo>
                  <a:pt x="403" y="686"/>
                  <a:pt x="408" y="686"/>
                  <a:pt x="408" y="684"/>
                </a:cubicBezTo>
                <a:cubicBezTo>
                  <a:pt x="412" y="683"/>
                  <a:pt x="412" y="683"/>
                  <a:pt x="412" y="683"/>
                </a:cubicBezTo>
                <a:cubicBezTo>
                  <a:pt x="408" y="662"/>
                  <a:pt x="408" y="662"/>
                  <a:pt x="408" y="662"/>
                </a:cubicBezTo>
                <a:cubicBezTo>
                  <a:pt x="408" y="647"/>
                  <a:pt x="417" y="635"/>
                  <a:pt x="417" y="615"/>
                </a:cubicBezTo>
                <a:cubicBezTo>
                  <a:pt x="417" y="602"/>
                  <a:pt x="412" y="594"/>
                  <a:pt x="412" y="580"/>
                </a:cubicBezTo>
                <a:cubicBezTo>
                  <a:pt x="412" y="563"/>
                  <a:pt x="428" y="561"/>
                  <a:pt x="442" y="556"/>
                </a:cubicBezTo>
                <a:cubicBezTo>
                  <a:pt x="447" y="554"/>
                  <a:pt x="455" y="545"/>
                  <a:pt x="461" y="538"/>
                </a:cubicBezTo>
                <a:cubicBezTo>
                  <a:pt x="476" y="523"/>
                  <a:pt x="489" y="507"/>
                  <a:pt x="504" y="491"/>
                </a:cubicBezTo>
                <a:cubicBezTo>
                  <a:pt x="517" y="479"/>
                  <a:pt x="539" y="475"/>
                  <a:pt x="552" y="460"/>
                </a:cubicBezTo>
                <a:cubicBezTo>
                  <a:pt x="559" y="453"/>
                  <a:pt x="558" y="445"/>
                  <a:pt x="561" y="434"/>
                </a:cubicBezTo>
                <a:cubicBezTo>
                  <a:pt x="564" y="426"/>
                  <a:pt x="579" y="426"/>
                  <a:pt x="585" y="414"/>
                </a:cubicBezTo>
                <a:cubicBezTo>
                  <a:pt x="591" y="418"/>
                  <a:pt x="591" y="422"/>
                  <a:pt x="603" y="422"/>
                </a:cubicBezTo>
                <a:cubicBezTo>
                  <a:pt x="623" y="422"/>
                  <a:pt x="644" y="417"/>
                  <a:pt x="644" y="393"/>
                </a:cubicBezTo>
                <a:cubicBezTo>
                  <a:pt x="655" y="395"/>
                  <a:pt x="668" y="400"/>
                  <a:pt x="671" y="411"/>
                </a:cubicBezTo>
                <a:cubicBezTo>
                  <a:pt x="674" y="421"/>
                  <a:pt x="673" y="434"/>
                  <a:pt x="679" y="443"/>
                </a:cubicBezTo>
                <a:cubicBezTo>
                  <a:pt x="685" y="453"/>
                  <a:pt x="693" y="460"/>
                  <a:pt x="704" y="468"/>
                </a:cubicBezTo>
                <a:cubicBezTo>
                  <a:pt x="711" y="481"/>
                  <a:pt x="720" y="494"/>
                  <a:pt x="726" y="511"/>
                </a:cubicBezTo>
                <a:cubicBezTo>
                  <a:pt x="726" y="515"/>
                  <a:pt x="730" y="517"/>
                  <a:pt x="730" y="521"/>
                </a:cubicBezTo>
                <a:cubicBezTo>
                  <a:pt x="730" y="530"/>
                  <a:pt x="726" y="534"/>
                  <a:pt x="726" y="545"/>
                </a:cubicBezTo>
                <a:cubicBezTo>
                  <a:pt x="726" y="555"/>
                  <a:pt x="727" y="565"/>
                  <a:pt x="738" y="565"/>
                </a:cubicBezTo>
                <a:cubicBezTo>
                  <a:pt x="760" y="565"/>
                  <a:pt x="765" y="542"/>
                  <a:pt x="778" y="528"/>
                </a:cubicBezTo>
                <a:cubicBezTo>
                  <a:pt x="782" y="533"/>
                  <a:pt x="780" y="536"/>
                  <a:pt x="785" y="541"/>
                </a:cubicBezTo>
                <a:cubicBezTo>
                  <a:pt x="786" y="542"/>
                  <a:pt x="792" y="541"/>
                  <a:pt x="795" y="545"/>
                </a:cubicBezTo>
                <a:cubicBezTo>
                  <a:pt x="802" y="557"/>
                  <a:pt x="789" y="581"/>
                  <a:pt x="799" y="581"/>
                </a:cubicBezTo>
                <a:cubicBezTo>
                  <a:pt x="799" y="606"/>
                  <a:pt x="819" y="627"/>
                  <a:pt x="819" y="662"/>
                </a:cubicBezTo>
                <a:cubicBezTo>
                  <a:pt x="819" y="670"/>
                  <a:pt x="813" y="689"/>
                  <a:pt x="819" y="692"/>
                </a:cubicBezTo>
                <a:cubicBezTo>
                  <a:pt x="825" y="678"/>
                  <a:pt x="827" y="670"/>
                  <a:pt x="834" y="654"/>
                </a:cubicBezTo>
                <a:cubicBezTo>
                  <a:pt x="835" y="652"/>
                  <a:pt x="840" y="650"/>
                  <a:pt x="840" y="646"/>
                </a:cubicBezTo>
                <a:cubicBezTo>
                  <a:pt x="840" y="639"/>
                  <a:pt x="829" y="602"/>
                  <a:pt x="824" y="596"/>
                </a:cubicBezTo>
                <a:cubicBezTo>
                  <a:pt x="819" y="591"/>
                  <a:pt x="810" y="587"/>
                  <a:pt x="810" y="578"/>
                </a:cubicBezTo>
                <a:cubicBezTo>
                  <a:pt x="810" y="576"/>
                  <a:pt x="811" y="573"/>
                  <a:pt x="811" y="571"/>
                </a:cubicBezTo>
                <a:cubicBezTo>
                  <a:pt x="811" y="572"/>
                  <a:pt x="811" y="572"/>
                  <a:pt x="811" y="572"/>
                </a:cubicBezTo>
                <a:cubicBezTo>
                  <a:pt x="813" y="570"/>
                  <a:pt x="819" y="561"/>
                  <a:pt x="819" y="555"/>
                </a:cubicBezTo>
                <a:cubicBezTo>
                  <a:pt x="819" y="546"/>
                  <a:pt x="818" y="529"/>
                  <a:pt x="813" y="520"/>
                </a:cubicBezTo>
                <a:cubicBezTo>
                  <a:pt x="808" y="513"/>
                  <a:pt x="798" y="513"/>
                  <a:pt x="798" y="499"/>
                </a:cubicBezTo>
                <a:cubicBezTo>
                  <a:pt x="798" y="484"/>
                  <a:pt x="803" y="473"/>
                  <a:pt x="810" y="465"/>
                </a:cubicBezTo>
                <a:cubicBezTo>
                  <a:pt x="814" y="461"/>
                  <a:pt x="823" y="463"/>
                  <a:pt x="829" y="459"/>
                </a:cubicBezTo>
                <a:cubicBezTo>
                  <a:pt x="848" y="446"/>
                  <a:pt x="859" y="440"/>
                  <a:pt x="874" y="416"/>
                </a:cubicBezTo>
                <a:cubicBezTo>
                  <a:pt x="870" y="416"/>
                  <a:pt x="867" y="418"/>
                  <a:pt x="862" y="418"/>
                </a:cubicBezTo>
                <a:cubicBezTo>
                  <a:pt x="847" y="418"/>
                  <a:pt x="838" y="400"/>
                  <a:pt x="838" y="384"/>
                </a:cubicBezTo>
                <a:cubicBezTo>
                  <a:pt x="829" y="383"/>
                  <a:pt x="828" y="360"/>
                  <a:pt x="822" y="360"/>
                </a:cubicBezTo>
                <a:cubicBezTo>
                  <a:pt x="816" y="360"/>
                  <a:pt x="812" y="364"/>
                  <a:pt x="806" y="364"/>
                </a:cubicBezTo>
                <a:cubicBezTo>
                  <a:pt x="804" y="364"/>
                  <a:pt x="803" y="359"/>
                  <a:pt x="803" y="356"/>
                </a:cubicBezTo>
                <a:cubicBezTo>
                  <a:pt x="803" y="327"/>
                  <a:pt x="823" y="326"/>
                  <a:pt x="823" y="294"/>
                </a:cubicBezTo>
                <a:cubicBezTo>
                  <a:pt x="823" y="278"/>
                  <a:pt x="812" y="272"/>
                  <a:pt x="805" y="260"/>
                </a:cubicBezTo>
                <a:cubicBezTo>
                  <a:pt x="786" y="251"/>
                  <a:pt x="770" y="252"/>
                  <a:pt x="764" y="227"/>
                </a:cubicBezTo>
                <a:cubicBezTo>
                  <a:pt x="760" y="227"/>
                  <a:pt x="760" y="227"/>
                  <a:pt x="760" y="227"/>
                </a:cubicBezTo>
                <a:cubicBezTo>
                  <a:pt x="753" y="234"/>
                  <a:pt x="753" y="234"/>
                  <a:pt x="753" y="234"/>
                </a:cubicBezTo>
                <a:cubicBezTo>
                  <a:pt x="744" y="237"/>
                  <a:pt x="734" y="228"/>
                  <a:pt x="728" y="235"/>
                </a:cubicBezTo>
                <a:cubicBezTo>
                  <a:pt x="725" y="238"/>
                  <a:pt x="723" y="241"/>
                  <a:pt x="719" y="244"/>
                </a:cubicBezTo>
                <a:cubicBezTo>
                  <a:pt x="714" y="247"/>
                  <a:pt x="689" y="270"/>
                  <a:pt x="678" y="270"/>
                </a:cubicBezTo>
                <a:cubicBezTo>
                  <a:pt x="665" y="270"/>
                  <a:pt x="657" y="260"/>
                  <a:pt x="641" y="260"/>
                </a:cubicBezTo>
                <a:cubicBezTo>
                  <a:pt x="622" y="260"/>
                  <a:pt x="619" y="274"/>
                  <a:pt x="608" y="280"/>
                </a:cubicBezTo>
                <a:cubicBezTo>
                  <a:pt x="608" y="274"/>
                  <a:pt x="604" y="263"/>
                  <a:pt x="601" y="263"/>
                </a:cubicBezTo>
                <a:cubicBezTo>
                  <a:pt x="596" y="263"/>
                  <a:pt x="594" y="267"/>
                  <a:pt x="587" y="267"/>
                </a:cubicBezTo>
                <a:cubicBezTo>
                  <a:pt x="576" y="267"/>
                  <a:pt x="566" y="267"/>
                  <a:pt x="555" y="267"/>
                </a:cubicBezTo>
                <a:cubicBezTo>
                  <a:pt x="538" y="267"/>
                  <a:pt x="531" y="255"/>
                  <a:pt x="520" y="247"/>
                </a:cubicBezTo>
                <a:cubicBezTo>
                  <a:pt x="516" y="244"/>
                  <a:pt x="510" y="251"/>
                  <a:pt x="507" y="245"/>
                </a:cubicBezTo>
                <a:cubicBezTo>
                  <a:pt x="504" y="239"/>
                  <a:pt x="504" y="233"/>
                  <a:pt x="498" y="230"/>
                </a:cubicBezTo>
                <a:cubicBezTo>
                  <a:pt x="487" y="224"/>
                  <a:pt x="479" y="228"/>
                  <a:pt x="470" y="218"/>
                </a:cubicBezTo>
                <a:cubicBezTo>
                  <a:pt x="461" y="208"/>
                  <a:pt x="453" y="213"/>
                  <a:pt x="436" y="209"/>
                </a:cubicBezTo>
                <a:cubicBezTo>
                  <a:pt x="423" y="206"/>
                  <a:pt x="419" y="196"/>
                  <a:pt x="405" y="191"/>
                </a:cubicBezTo>
                <a:cubicBezTo>
                  <a:pt x="402" y="190"/>
                  <a:pt x="395" y="191"/>
                  <a:pt x="393" y="186"/>
                </a:cubicBezTo>
                <a:cubicBezTo>
                  <a:pt x="390" y="177"/>
                  <a:pt x="391" y="170"/>
                  <a:pt x="389" y="161"/>
                </a:cubicBezTo>
                <a:cubicBezTo>
                  <a:pt x="389" y="154"/>
                  <a:pt x="389" y="154"/>
                  <a:pt x="389" y="154"/>
                </a:cubicBezTo>
                <a:cubicBezTo>
                  <a:pt x="397" y="154"/>
                  <a:pt x="406" y="155"/>
                  <a:pt x="406" y="145"/>
                </a:cubicBezTo>
                <a:cubicBezTo>
                  <a:pt x="406" y="136"/>
                  <a:pt x="395" y="134"/>
                  <a:pt x="395" y="125"/>
                </a:cubicBezTo>
                <a:cubicBezTo>
                  <a:pt x="395" y="104"/>
                  <a:pt x="423" y="107"/>
                  <a:pt x="423" y="86"/>
                </a:cubicBezTo>
                <a:cubicBezTo>
                  <a:pt x="423" y="78"/>
                  <a:pt x="405" y="64"/>
                  <a:pt x="398" y="64"/>
                </a:cubicBezTo>
                <a:cubicBezTo>
                  <a:pt x="386" y="64"/>
                  <a:pt x="380" y="76"/>
                  <a:pt x="367" y="78"/>
                </a:cubicBezTo>
                <a:cubicBezTo>
                  <a:pt x="353" y="73"/>
                  <a:pt x="345" y="73"/>
                  <a:pt x="333" y="61"/>
                </a:cubicBezTo>
                <a:cubicBezTo>
                  <a:pt x="329" y="57"/>
                  <a:pt x="333" y="46"/>
                  <a:pt x="324" y="44"/>
                </a:cubicBezTo>
                <a:cubicBezTo>
                  <a:pt x="313" y="40"/>
                  <a:pt x="306" y="44"/>
                  <a:pt x="306" y="30"/>
                </a:cubicBezTo>
                <a:cubicBezTo>
                  <a:pt x="296" y="28"/>
                  <a:pt x="290" y="28"/>
                  <a:pt x="280" y="28"/>
                </a:cubicBezTo>
                <a:cubicBezTo>
                  <a:pt x="265" y="28"/>
                  <a:pt x="259" y="42"/>
                  <a:pt x="242" y="42"/>
                </a:cubicBezTo>
                <a:cubicBezTo>
                  <a:pt x="224" y="42"/>
                  <a:pt x="241" y="0"/>
                  <a:pt x="226" y="0"/>
                </a:cubicBezTo>
                <a:cubicBezTo>
                  <a:pt x="210" y="0"/>
                  <a:pt x="207" y="19"/>
                  <a:pt x="200" y="19"/>
                </a:cubicBezTo>
                <a:cubicBezTo>
                  <a:pt x="199" y="19"/>
                  <a:pt x="197" y="20"/>
                  <a:pt x="195" y="19"/>
                </a:cubicBezTo>
                <a:cubicBezTo>
                  <a:pt x="189" y="30"/>
                  <a:pt x="177" y="39"/>
                  <a:pt x="163" y="39"/>
                </a:cubicBezTo>
                <a:cubicBezTo>
                  <a:pt x="157" y="39"/>
                  <a:pt x="155" y="30"/>
                  <a:pt x="149" y="30"/>
                </a:cubicBezTo>
                <a:cubicBezTo>
                  <a:pt x="144" y="30"/>
                  <a:pt x="126" y="37"/>
                  <a:pt x="124" y="27"/>
                </a:cubicBezTo>
                <a:cubicBezTo>
                  <a:pt x="117" y="27"/>
                  <a:pt x="120" y="24"/>
                  <a:pt x="112" y="24"/>
                </a:cubicBezTo>
                <a:cubicBezTo>
                  <a:pt x="93" y="24"/>
                  <a:pt x="92" y="45"/>
                  <a:pt x="79" y="58"/>
                </a:cubicBezTo>
                <a:cubicBezTo>
                  <a:pt x="73" y="65"/>
                  <a:pt x="64" y="65"/>
                  <a:pt x="58" y="71"/>
                </a:cubicBezTo>
                <a:cubicBezTo>
                  <a:pt x="53" y="76"/>
                  <a:pt x="49" y="84"/>
                  <a:pt x="40" y="84"/>
                </a:cubicBezTo>
                <a:cubicBezTo>
                  <a:pt x="33" y="84"/>
                  <a:pt x="29" y="77"/>
                  <a:pt x="21" y="77"/>
                </a:cubicBezTo>
                <a:cubicBezTo>
                  <a:pt x="19" y="77"/>
                  <a:pt x="19" y="81"/>
                  <a:pt x="18" y="82"/>
                </a:cubicBezTo>
                <a:cubicBezTo>
                  <a:pt x="12" y="85"/>
                  <a:pt x="0" y="114"/>
                  <a:pt x="0" y="115"/>
                </a:cubicBezTo>
                <a:cubicBezTo>
                  <a:pt x="0" y="118"/>
                  <a:pt x="2" y="122"/>
                  <a:pt x="0" y="123"/>
                </a:cubicBezTo>
                <a:cubicBezTo>
                  <a:pt x="2" y="127"/>
                  <a:pt x="2" y="129"/>
                  <a:pt x="3" y="133"/>
                </a:cubicBezTo>
                <a:cubicBezTo>
                  <a:pt x="3" y="158"/>
                  <a:pt x="3" y="158"/>
                  <a:pt x="3" y="158"/>
                </a:cubicBezTo>
                <a:cubicBezTo>
                  <a:pt x="6" y="165"/>
                  <a:pt x="4" y="169"/>
                  <a:pt x="7" y="177"/>
                </a:cubicBezTo>
                <a:cubicBezTo>
                  <a:pt x="10" y="184"/>
                  <a:pt x="25" y="177"/>
                  <a:pt x="25" y="190"/>
                </a:cubicBezTo>
                <a:cubicBezTo>
                  <a:pt x="25" y="207"/>
                  <a:pt x="8" y="204"/>
                  <a:pt x="8" y="218"/>
                </a:cubicBezTo>
                <a:cubicBezTo>
                  <a:pt x="8" y="228"/>
                  <a:pt x="15" y="228"/>
                  <a:pt x="18" y="232"/>
                </a:cubicBezTo>
                <a:cubicBezTo>
                  <a:pt x="30" y="259"/>
                  <a:pt x="56" y="263"/>
                  <a:pt x="56" y="297"/>
                </a:cubicBezTo>
                <a:cubicBezTo>
                  <a:pt x="36" y="301"/>
                  <a:pt x="24" y="305"/>
                  <a:pt x="24" y="328"/>
                </a:cubicBezTo>
                <a:cubicBezTo>
                  <a:pt x="24" y="333"/>
                  <a:pt x="27" y="337"/>
                  <a:pt x="27" y="341"/>
                </a:cubicBezTo>
                <a:cubicBezTo>
                  <a:pt x="53" y="340"/>
                  <a:pt x="53" y="340"/>
                  <a:pt x="53" y="340"/>
                </a:cubicBezTo>
                <a:cubicBezTo>
                  <a:pt x="55" y="338"/>
                  <a:pt x="57" y="336"/>
                  <a:pt x="60" y="334"/>
                </a:cubicBezTo>
                <a:cubicBezTo>
                  <a:pt x="80" y="340"/>
                  <a:pt x="80" y="340"/>
                  <a:pt x="80" y="340"/>
                </a:cubicBezTo>
                <a:cubicBezTo>
                  <a:pt x="87" y="340"/>
                  <a:pt x="89" y="333"/>
                  <a:pt x="99" y="333"/>
                </a:cubicBezTo>
                <a:cubicBezTo>
                  <a:pt x="107" y="333"/>
                  <a:pt x="113" y="332"/>
                  <a:pt x="121" y="334"/>
                </a:cubicBezTo>
                <a:cubicBezTo>
                  <a:pt x="130" y="337"/>
                  <a:pt x="135" y="356"/>
                  <a:pt x="141" y="366"/>
                </a:cubicBezTo>
                <a:cubicBezTo>
                  <a:pt x="149" y="378"/>
                  <a:pt x="170" y="394"/>
                  <a:pt x="186" y="394"/>
                </a:cubicBezTo>
                <a:cubicBezTo>
                  <a:pt x="192" y="394"/>
                  <a:pt x="197" y="394"/>
                  <a:pt x="203" y="395"/>
                </a:cubicBezTo>
                <a:cubicBezTo>
                  <a:pt x="200" y="398"/>
                  <a:pt x="199" y="406"/>
                  <a:pt x="193" y="407"/>
                </a:cubicBezTo>
                <a:cubicBezTo>
                  <a:pt x="186" y="410"/>
                  <a:pt x="181" y="406"/>
                  <a:pt x="174" y="410"/>
                </a:cubicBezTo>
                <a:cubicBezTo>
                  <a:pt x="186" y="422"/>
                  <a:pt x="195" y="447"/>
                  <a:pt x="218" y="447"/>
                </a:cubicBezTo>
                <a:cubicBezTo>
                  <a:pt x="238" y="447"/>
                  <a:pt x="239" y="420"/>
                  <a:pt x="248" y="410"/>
                </a:cubicBezTo>
                <a:cubicBezTo>
                  <a:pt x="255" y="410"/>
                  <a:pt x="255" y="410"/>
                  <a:pt x="255" y="410"/>
                </a:cubicBezTo>
                <a:cubicBezTo>
                  <a:pt x="255" y="413"/>
                  <a:pt x="250" y="418"/>
                  <a:pt x="250" y="421"/>
                </a:cubicBezTo>
                <a:cubicBezTo>
                  <a:pt x="250" y="431"/>
                  <a:pt x="258" y="441"/>
                  <a:pt x="258" y="453"/>
                </a:cubicBezTo>
                <a:cubicBezTo>
                  <a:pt x="258" y="464"/>
                  <a:pt x="254" y="465"/>
                  <a:pt x="254" y="477"/>
                </a:cubicBezTo>
                <a:lnTo>
                  <a:pt x="257" y="479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8478720" y="4161240"/>
            <a:ext cx="301320" cy="344160"/>
          </a:xfrm>
          <a:custGeom>
            <a:avLst/>
            <a:gdLst/>
            <a:ahLst/>
            <a:rect l="l" t="t" r="r" b="b"/>
            <a:pathLst>
              <a:path w="229" h="260">
                <a:moveTo>
                  <a:pt x="103" y="135"/>
                </a:moveTo>
                <a:cubicBezTo>
                  <a:pt x="100" y="135"/>
                  <a:pt x="102" y="130"/>
                  <a:pt x="100" y="127"/>
                </a:cubicBezTo>
                <a:cubicBezTo>
                  <a:pt x="100" y="126"/>
                  <a:pt x="90" y="125"/>
                  <a:pt x="88" y="123"/>
                </a:cubicBezTo>
                <a:cubicBezTo>
                  <a:pt x="84" y="121"/>
                  <a:pt x="79" y="102"/>
                  <a:pt x="78" y="96"/>
                </a:cubicBezTo>
                <a:cubicBezTo>
                  <a:pt x="72" y="77"/>
                  <a:pt x="55" y="80"/>
                  <a:pt x="50" y="69"/>
                </a:cubicBezTo>
                <a:cubicBezTo>
                  <a:pt x="45" y="60"/>
                  <a:pt x="43" y="55"/>
                  <a:pt x="38" y="45"/>
                </a:cubicBezTo>
                <a:cubicBezTo>
                  <a:pt x="35" y="38"/>
                  <a:pt x="28" y="40"/>
                  <a:pt x="21" y="38"/>
                </a:cubicBezTo>
                <a:cubicBezTo>
                  <a:pt x="15" y="37"/>
                  <a:pt x="3" y="15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5" y="0"/>
                </a:cubicBezTo>
                <a:cubicBezTo>
                  <a:pt x="12" y="0"/>
                  <a:pt x="14" y="4"/>
                  <a:pt x="20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62" y="13"/>
                  <a:pt x="67" y="25"/>
                  <a:pt x="73" y="38"/>
                </a:cubicBezTo>
                <a:cubicBezTo>
                  <a:pt x="75" y="42"/>
                  <a:pt x="78" y="41"/>
                  <a:pt x="81" y="42"/>
                </a:cubicBezTo>
                <a:cubicBezTo>
                  <a:pt x="93" y="45"/>
                  <a:pt x="98" y="55"/>
                  <a:pt x="106" y="63"/>
                </a:cubicBezTo>
                <a:cubicBezTo>
                  <a:pt x="120" y="78"/>
                  <a:pt x="128" y="88"/>
                  <a:pt x="150" y="96"/>
                </a:cubicBezTo>
                <a:cubicBezTo>
                  <a:pt x="161" y="100"/>
                  <a:pt x="174" y="104"/>
                  <a:pt x="174" y="115"/>
                </a:cubicBezTo>
                <a:cubicBezTo>
                  <a:pt x="174" y="116"/>
                  <a:pt x="172" y="119"/>
                  <a:pt x="172" y="119"/>
                </a:cubicBezTo>
                <a:cubicBezTo>
                  <a:pt x="174" y="119"/>
                  <a:pt x="176" y="119"/>
                  <a:pt x="178" y="119"/>
                </a:cubicBezTo>
                <a:cubicBezTo>
                  <a:pt x="181" y="119"/>
                  <a:pt x="184" y="123"/>
                  <a:pt x="185" y="127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2" y="145"/>
                  <a:pt x="188" y="147"/>
                  <a:pt x="196" y="147"/>
                </a:cubicBezTo>
                <a:cubicBezTo>
                  <a:pt x="196" y="164"/>
                  <a:pt x="206" y="169"/>
                  <a:pt x="214" y="177"/>
                </a:cubicBezTo>
                <a:cubicBezTo>
                  <a:pt x="218" y="182"/>
                  <a:pt x="229" y="185"/>
                  <a:pt x="229" y="193"/>
                </a:cubicBezTo>
                <a:cubicBezTo>
                  <a:pt x="229" y="203"/>
                  <a:pt x="229" y="209"/>
                  <a:pt x="229" y="227"/>
                </a:cubicBezTo>
                <a:cubicBezTo>
                  <a:pt x="221" y="230"/>
                  <a:pt x="225" y="241"/>
                  <a:pt x="225" y="249"/>
                </a:cubicBezTo>
                <a:cubicBezTo>
                  <a:pt x="225" y="258"/>
                  <a:pt x="210" y="260"/>
                  <a:pt x="205" y="260"/>
                </a:cubicBezTo>
                <a:cubicBezTo>
                  <a:pt x="201" y="260"/>
                  <a:pt x="187" y="239"/>
                  <a:pt x="187" y="239"/>
                </a:cubicBezTo>
                <a:cubicBezTo>
                  <a:pt x="172" y="224"/>
                  <a:pt x="159" y="217"/>
                  <a:pt x="145" y="203"/>
                </a:cubicBezTo>
                <a:cubicBezTo>
                  <a:pt x="130" y="187"/>
                  <a:pt x="124" y="173"/>
                  <a:pt x="115" y="154"/>
                </a:cubicBezTo>
                <a:cubicBezTo>
                  <a:pt x="114" y="150"/>
                  <a:pt x="105" y="135"/>
                  <a:pt x="103" y="135"/>
                </a:cubicBezTo>
                <a:close/>
              </a:path>
            </a:pathLst>
          </a:custGeom>
          <a:solidFill>
            <a:srgbClr val="afcd37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8868600" y="4118400"/>
            <a:ext cx="289080" cy="336960"/>
          </a:xfrm>
          <a:custGeom>
            <a:avLst/>
            <a:gdLst/>
            <a:ahLst/>
            <a:rect l="l" t="t" r="r" b="b"/>
            <a:pathLst>
              <a:path w="219" h="254">
                <a:moveTo>
                  <a:pt x="63" y="235"/>
                </a:moveTo>
                <a:cubicBezTo>
                  <a:pt x="62" y="235"/>
                  <a:pt x="63" y="226"/>
                  <a:pt x="62" y="223"/>
                </a:cubicBezTo>
                <a:cubicBezTo>
                  <a:pt x="56" y="222"/>
                  <a:pt x="52" y="227"/>
                  <a:pt x="46" y="227"/>
                </a:cubicBezTo>
                <a:cubicBezTo>
                  <a:pt x="18" y="227"/>
                  <a:pt x="30" y="199"/>
                  <a:pt x="20" y="183"/>
                </a:cubicBezTo>
                <a:cubicBezTo>
                  <a:pt x="20" y="182"/>
                  <a:pt x="21" y="180"/>
                  <a:pt x="21" y="179"/>
                </a:cubicBezTo>
                <a:cubicBezTo>
                  <a:pt x="19" y="175"/>
                  <a:pt x="15" y="175"/>
                  <a:pt x="11" y="174"/>
                </a:cubicBezTo>
                <a:cubicBezTo>
                  <a:pt x="7" y="174"/>
                  <a:pt x="0" y="145"/>
                  <a:pt x="0" y="141"/>
                </a:cubicBezTo>
                <a:cubicBezTo>
                  <a:pt x="0" y="128"/>
                  <a:pt x="16" y="133"/>
                  <a:pt x="26" y="133"/>
                </a:cubicBezTo>
                <a:cubicBezTo>
                  <a:pt x="50" y="133"/>
                  <a:pt x="47" y="108"/>
                  <a:pt x="57" y="97"/>
                </a:cubicBezTo>
                <a:cubicBezTo>
                  <a:pt x="63" y="92"/>
                  <a:pt x="70" y="92"/>
                  <a:pt x="78" y="90"/>
                </a:cubicBezTo>
                <a:cubicBezTo>
                  <a:pt x="90" y="88"/>
                  <a:pt x="90" y="80"/>
                  <a:pt x="96" y="74"/>
                </a:cubicBezTo>
                <a:cubicBezTo>
                  <a:pt x="93" y="70"/>
                  <a:pt x="101" y="64"/>
                  <a:pt x="101" y="64"/>
                </a:cubicBezTo>
                <a:cubicBezTo>
                  <a:pt x="106" y="62"/>
                  <a:pt x="105" y="60"/>
                  <a:pt x="109" y="58"/>
                </a:cubicBezTo>
                <a:cubicBezTo>
                  <a:pt x="111" y="58"/>
                  <a:pt x="112" y="54"/>
                  <a:pt x="113" y="52"/>
                </a:cubicBezTo>
                <a:cubicBezTo>
                  <a:pt x="120" y="45"/>
                  <a:pt x="138" y="49"/>
                  <a:pt x="141" y="42"/>
                </a:cubicBezTo>
                <a:cubicBezTo>
                  <a:pt x="147" y="30"/>
                  <a:pt x="163" y="0"/>
                  <a:pt x="175" y="0"/>
                </a:cubicBezTo>
                <a:cubicBezTo>
                  <a:pt x="188" y="0"/>
                  <a:pt x="187" y="8"/>
                  <a:pt x="187" y="19"/>
                </a:cubicBezTo>
                <a:cubicBezTo>
                  <a:pt x="187" y="36"/>
                  <a:pt x="219" y="27"/>
                  <a:pt x="219" y="42"/>
                </a:cubicBezTo>
                <a:cubicBezTo>
                  <a:pt x="219" y="50"/>
                  <a:pt x="202" y="45"/>
                  <a:pt x="202" y="52"/>
                </a:cubicBezTo>
                <a:cubicBezTo>
                  <a:pt x="202" y="54"/>
                  <a:pt x="203" y="56"/>
                  <a:pt x="205" y="56"/>
                </a:cubicBezTo>
                <a:cubicBezTo>
                  <a:pt x="203" y="58"/>
                  <a:pt x="183" y="67"/>
                  <a:pt x="183" y="67"/>
                </a:cubicBezTo>
                <a:cubicBezTo>
                  <a:pt x="184" y="70"/>
                  <a:pt x="185" y="72"/>
                  <a:pt x="186" y="74"/>
                </a:cubicBezTo>
                <a:cubicBezTo>
                  <a:pt x="184" y="75"/>
                  <a:pt x="181" y="77"/>
                  <a:pt x="181" y="80"/>
                </a:cubicBezTo>
                <a:cubicBezTo>
                  <a:pt x="181" y="92"/>
                  <a:pt x="201" y="132"/>
                  <a:pt x="215" y="132"/>
                </a:cubicBezTo>
                <a:cubicBezTo>
                  <a:pt x="212" y="143"/>
                  <a:pt x="206" y="140"/>
                  <a:pt x="198" y="140"/>
                </a:cubicBezTo>
                <a:cubicBezTo>
                  <a:pt x="196" y="140"/>
                  <a:pt x="193" y="140"/>
                  <a:pt x="191" y="141"/>
                </a:cubicBezTo>
                <a:cubicBezTo>
                  <a:pt x="187" y="149"/>
                  <a:pt x="187" y="149"/>
                  <a:pt x="187" y="149"/>
                </a:cubicBezTo>
                <a:cubicBezTo>
                  <a:pt x="183" y="167"/>
                  <a:pt x="177" y="171"/>
                  <a:pt x="177" y="185"/>
                </a:cubicBezTo>
                <a:cubicBezTo>
                  <a:pt x="168" y="186"/>
                  <a:pt x="160" y="198"/>
                  <a:pt x="160" y="203"/>
                </a:cubicBezTo>
                <a:cubicBezTo>
                  <a:pt x="160" y="209"/>
                  <a:pt x="164" y="210"/>
                  <a:pt x="164" y="214"/>
                </a:cubicBezTo>
                <a:cubicBezTo>
                  <a:pt x="164" y="221"/>
                  <a:pt x="155" y="232"/>
                  <a:pt x="155" y="241"/>
                </a:cubicBezTo>
                <a:cubicBezTo>
                  <a:pt x="143" y="244"/>
                  <a:pt x="141" y="254"/>
                  <a:pt x="131" y="254"/>
                </a:cubicBezTo>
                <a:cubicBezTo>
                  <a:pt x="124" y="254"/>
                  <a:pt x="122" y="248"/>
                  <a:pt x="122" y="243"/>
                </a:cubicBezTo>
                <a:cubicBezTo>
                  <a:pt x="109" y="240"/>
                  <a:pt x="101" y="230"/>
                  <a:pt x="88" y="230"/>
                </a:cubicBezTo>
                <a:cubicBezTo>
                  <a:pt x="82" y="230"/>
                  <a:pt x="78" y="239"/>
                  <a:pt x="69" y="239"/>
                </a:cubicBezTo>
                <a:cubicBezTo>
                  <a:pt x="67" y="239"/>
                  <a:pt x="66" y="235"/>
                  <a:pt x="63" y="235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>
            <a:off x="9147240" y="4278240"/>
            <a:ext cx="179640" cy="223200"/>
          </a:xfrm>
          <a:custGeom>
            <a:avLst/>
            <a:gdLst/>
            <a:ahLst/>
            <a:rect l="l" t="t" r="r" b="b"/>
            <a:pathLst>
              <a:path w="137" h="168">
                <a:moveTo>
                  <a:pt x="55" y="61"/>
                </a:moveTo>
                <a:cubicBezTo>
                  <a:pt x="51" y="65"/>
                  <a:pt x="51" y="69"/>
                  <a:pt x="46" y="69"/>
                </a:cubicBezTo>
                <a:cubicBezTo>
                  <a:pt x="35" y="69"/>
                  <a:pt x="30" y="54"/>
                  <a:pt x="30" y="42"/>
                </a:cubicBezTo>
                <a:cubicBezTo>
                  <a:pt x="30" y="26"/>
                  <a:pt x="42" y="30"/>
                  <a:pt x="55" y="30"/>
                </a:cubicBezTo>
                <a:cubicBezTo>
                  <a:pt x="68" y="30"/>
                  <a:pt x="73" y="26"/>
                  <a:pt x="84" y="26"/>
                </a:cubicBezTo>
                <a:cubicBezTo>
                  <a:pt x="94" y="26"/>
                  <a:pt x="101" y="32"/>
                  <a:pt x="111" y="32"/>
                </a:cubicBezTo>
                <a:cubicBezTo>
                  <a:pt x="126" y="32"/>
                  <a:pt x="131" y="19"/>
                  <a:pt x="133" y="7"/>
                </a:cubicBezTo>
                <a:cubicBezTo>
                  <a:pt x="136" y="7"/>
                  <a:pt x="136" y="3"/>
                  <a:pt x="13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23" y="7"/>
                  <a:pt x="113" y="14"/>
                  <a:pt x="108" y="19"/>
                </a:cubicBezTo>
                <a:cubicBezTo>
                  <a:pt x="102" y="19"/>
                  <a:pt x="102" y="19"/>
                  <a:pt x="102" y="19"/>
                </a:cubicBezTo>
                <a:cubicBezTo>
                  <a:pt x="49" y="9"/>
                  <a:pt x="49" y="9"/>
                  <a:pt x="49" y="9"/>
                </a:cubicBezTo>
                <a:cubicBezTo>
                  <a:pt x="30" y="9"/>
                  <a:pt x="20" y="35"/>
                  <a:pt x="20" y="54"/>
                </a:cubicBezTo>
                <a:cubicBezTo>
                  <a:pt x="20" y="59"/>
                  <a:pt x="14" y="63"/>
                  <a:pt x="14" y="66"/>
                </a:cubicBezTo>
                <a:cubicBezTo>
                  <a:pt x="8" y="84"/>
                  <a:pt x="0" y="92"/>
                  <a:pt x="0" y="109"/>
                </a:cubicBezTo>
                <a:cubicBezTo>
                  <a:pt x="0" y="119"/>
                  <a:pt x="11" y="119"/>
                  <a:pt x="15" y="119"/>
                </a:cubicBezTo>
                <a:cubicBezTo>
                  <a:pt x="15" y="132"/>
                  <a:pt x="15" y="149"/>
                  <a:pt x="15" y="158"/>
                </a:cubicBezTo>
                <a:cubicBezTo>
                  <a:pt x="15" y="162"/>
                  <a:pt x="21" y="168"/>
                  <a:pt x="27" y="168"/>
                </a:cubicBezTo>
                <a:cubicBezTo>
                  <a:pt x="36" y="168"/>
                  <a:pt x="39" y="140"/>
                  <a:pt x="39" y="136"/>
                </a:cubicBezTo>
                <a:cubicBezTo>
                  <a:pt x="39" y="126"/>
                  <a:pt x="32" y="120"/>
                  <a:pt x="32" y="110"/>
                </a:cubicBezTo>
                <a:cubicBezTo>
                  <a:pt x="32" y="104"/>
                  <a:pt x="38" y="100"/>
                  <a:pt x="43" y="100"/>
                </a:cubicBezTo>
                <a:cubicBezTo>
                  <a:pt x="45" y="100"/>
                  <a:pt x="47" y="101"/>
                  <a:pt x="49" y="100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6" y="127"/>
                  <a:pt x="58" y="131"/>
                  <a:pt x="58" y="142"/>
                </a:cubicBezTo>
                <a:cubicBezTo>
                  <a:pt x="58" y="144"/>
                  <a:pt x="59" y="146"/>
                  <a:pt x="58" y="149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40"/>
                  <a:pt x="85" y="141"/>
                  <a:pt x="85" y="132"/>
                </a:cubicBezTo>
                <a:cubicBezTo>
                  <a:pt x="82" y="131"/>
                  <a:pt x="74" y="123"/>
                  <a:pt x="74" y="118"/>
                </a:cubicBezTo>
                <a:cubicBezTo>
                  <a:pt x="74" y="116"/>
                  <a:pt x="76" y="115"/>
                  <a:pt x="77" y="113"/>
                </a:cubicBezTo>
                <a:cubicBezTo>
                  <a:pt x="73" y="111"/>
                  <a:pt x="58" y="82"/>
                  <a:pt x="58" y="80"/>
                </a:cubicBezTo>
                <a:cubicBezTo>
                  <a:pt x="79" y="80"/>
                  <a:pt x="81" y="62"/>
                  <a:pt x="98" y="57"/>
                </a:cubicBezTo>
                <a:cubicBezTo>
                  <a:pt x="98" y="50"/>
                  <a:pt x="98" y="50"/>
                  <a:pt x="98" y="50"/>
                </a:cubicBezTo>
                <a:cubicBezTo>
                  <a:pt x="94" y="49"/>
                  <a:pt x="54" y="62"/>
                  <a:pt x="53" y="65"/>
                </a:cubicBezTo>
                <a:lnTo>
                  <a:pt x="55" y="61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8769600" y="4505760"/>
            <a:ext cx="290880" cy="90360"/>
          </a:xfrm>
          <a:custGeom>
            <a:avLst/>
            <a:gdLst/>
            <a:ahLst/>
            <a:rect l="l" t="t" r="r" b="b"/>
            <a:pathLst>
              <a:path w="220" h="68">
                <a:moveTo>
                  <a:pt x="212" y="65"/>
                </a:moveTo>
                <a:cubicBezTo>
                  <a:pt x="204" y="65"/>
                  <a:pt x="205" y="60"/>
                  <a:pt x="196" y="60"/>
                </a:cubicBezTo>
                <a:cubicBezTo>
                  <a:pt x="194" y="60"/>
                  <a:pt x="195" y="65"/>
                  <a:pt x="196" y="68"/>
                </a:cubicBezTo>
                <a:cubicBezTo>
                  <a:pt x="171" y="57"/>
                  <a:pt x="145" y="56"/>
                  <a:pt x="116" y="56"/>
                </a:cubicBezTo>
                <a:cubicBezTo>
                  <a:pt x="107" y="56"/>
                  <a:pt x="104" y="45"/>
                  <a:pt x="97" y="45"/>
                </a:cubicBezTo>
                <a:cubicBezTo>
                  <a:pt x="82" y="45"/>
                  <a:pt x="70" y="45"/>
                  <a:pt x="55" y="40"/>
                </a:cubicBezTo>
                <a:cubicBezTo>
                  <a:pt x="44" y="36"/>
                  <a:pt x="32" y="44"/>
                  <a:pt x="25" y="36"/>
                </a:cubicBezTo>
                <a:cubicBezTo>
                  <a:pt x="17" y="28"/>
                  <a:pt x="11" y="18"/>
                  <a:pt x="0" y="18"/>
                </a:cubicBezTo>
                <a:cubicBezTo>
                  <a:pt x="0" y="16"/>
                  <a:pt x="14" y="2"/>
                  <a:pt x="19" y="2"/>
                </a:cubicBezTo>
                <a:cubicBezTo>
                  <a:pt x="21" y="2"/>
                  <a:pt x="22" y="5"/>
                  <a:pt x="25" y="5"/>
                </a:cubicBezTo>
                <a:cubicBezTo>
                  <a:pt x="29" y="5"/>
                  <a:pt x="32" y="0"/>
                  <a:pt x="37" y="0"/>
                </a:cubicBezTo>
                <a:cubicBezTo>
                  <a:pt x="60" y="0"/>
                  <a:pt x="69" y="26"/>
                  <a:pt x="94" y="26"/>
                </a:cubicBezTo>
                <a:cubicBezTo>
                  <a:pt x="106" y="26"/>
                  <a:pt x="108" y="14"/>
                  <a:pt x="117" y="14"/>
                </a:cubicBezTo>
                <a:cubicBezTo>
                  <a:pt x="132" y="14"/>
                  <a:pt x="138" y="28"/>
                  <a:pt x="151" y="28"/>
                </a:cubicBezTo>
                <a:cubicBezTo>
                  <a:pt x="174" y="25"/>
                  <a:pt x="174" y="25"/>
                  <a:pt x="174" y="25"/>
                </a:cubicBezTo>
                <a:cubicBezTo>
                  <a:pt x="180" y="25"/>
                  <a:pt x="180" y="25"/>
                  <a:pt x="180" y="25"/>
                </a:cubicBezTo>
                <a:cubicBezTo>
                  <a:pt x="179" y="29"/>
                  <a:pt x="153" y="31"/>
                  <a:pt x="152" y="30"/>
                </a:cubicBezTo>
                <a:cubicBezTo>
                  <a:pt x="160" y="39"/>
                  <a:pt x="170" y="41"/>
                  <a:pt x="184" y="41"/>
                </a:cubicBezTo>
                <a:cubicBezTo>
                  <a:pt x="188" y="41"/>
                  <a:pt x="188" y="46"/>
                  <a:pt x="190" y="48"/>
                </a:cubicBezTo>
                <a:cubicBezTo>
                  <a:pt x="195" y="53"/>
                  <a:pt x="201" y="47"/>
                  <a:pt x="208" y="49"/>
                </a:cubicBezTo>
                <a:cubicBezTo>
                  <a:pt x="215" y="52"/>
                  <a:pt x="215" y="54"/>
                  <a:pt x="220" y="57"/>
                </a:cubicBezTo>
                <a:cubicBezTo>
                  <a:pt x="219" y="60"/>
                  <a:pt x="213" y="65"/>
                  <a:pt x="212" y="6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3" name="CustomShape 10"/>
          <p:cNvSpPr/>
          <p:nvPr/>
        </p:nvSpPr>
        <p:spPr>
          <a:xfrm>
            <a:off x="9180720" y="4576680"/>
            <a:ext cx="86040" cy="22680"/>
          </a:xfrm>
          <a:custGeom>
            <a:avLst/>
            <a:gdLst/>
            <a:ahLst/>
            <a:rect l="l" t="t" r="r" b="b"/>
            <a:pathLst>
              <a:path w="66" h="17">
                <a:moveTo>
                  <a:pt x="44" y="16"/>
                </a:moveTo>
                <a:cubicBezTo>
                  <a:pt x="33" y="16"/>
                  <a:pt x="23" y="16"/>
                  <a:pt x="17" y="16"/>
                </a:cubicBezTo>
                <a:cubicBezTo>
                  <a:pt x="11" y="16"/>
                  <a:pt x="0" y="17"/>
                  <a:pt x="0" y="8"/>
                </a:cubicBezTo>
                <a:cubicBezTo>
                  <a:pt x="0" y="2"/>
                  <a:pt x="8" y="3"/>
                  <a:pt x="14" y="3"/>
                </a:cubicBezTo>
                <a:cubicBezTo>
                  <a:pt x="27" y="3"/>
                  <a:pt x="33" y="8"/>
                  <a:pt x="44" y="8"/>
                </a:cubicBezTo>
                <a:cubicBezTo>
                  <a:pt x="55" y="8"/>
                  <a:pt x="59" y="3"/>
                  <a:pt x="66" y="0"/>
                </a:cubicBezTo>
                <a:cubicBezTo>
                  <a:pt x="61" y="11"/>
                  <a:pt x="54" y="13"/>
                  <a:pt x="44" y="16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>
            <a:off x="9092520" y="4582080"/>
            <a:ext cx="61560" cy="20880"/>
          </a:xfrm>
          <a:custGeom>
            <a:avLst/>
            <a:gdLst/>
            <a:ahLst/>
            <a:rect l="l" t="t" r="r" b="b"/>
            <a:pathLst>
              <a:path w="46" h="17">
                <a:moveTo>
                  <a:pt x="46" y="12"/>
                </a:moveTo>
                <a:cubicBezTo>
                  <a:pt x="39" y="12"/>
                  <a:pt x="39" y="12"/>
                  <a:pt x="39" y="12"/>
                </a:cubicBezTo>
                <a:cubicBezTo>
                  <a:pt x="33" y="9"/>
                  <a:pt x="33" y="9"/>
                  <a:pt x="33" y="9"/>
                </a:cubicBezTo>
                <a:cubicBezTo>
                  <a:pt x="26" y="12"/>
                  <a:pt x="23" y="17"/>
                  <a:pt x="15" y="17"/>
                </a:cubicBezTo>
                <a:cubicBezTo>
                  <a:pt x="9" y="17"/>
                  <a:pt x="0" y="15"/>
                  <a:pt x="0" y="12"/>
                </a:cubicBezTo>
                <a:cubicBezTo>
                  <a:pt x="0" y="3"/>
                  <a:pt x="6" y="4"/>
                  <a:pt x="13" y="4"/>
                </a:cubicBezTo>
                <a:cubicBezTo>
                  <a:pt x="20" y="4"/>
                  <a:pt x="24" y="5"/>
                  <a:pt x="27" y="7"/>
                </a:cubicBezTo>
                <a:cubicBezTo>
                  <a:pt x="27" y="4"/>
                  <a:pt x="28" y="3"/>
                  <a:pt x="2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7"/>
                  <a:pt x="45" y="11"/>
                  <a:pt x="46" y="12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5" name="CustomShape 12"/>
          <p:cNvSpPr/>
          <p:nvPr/>
        </p:nvSpPr>
        <p:spPr>
          <a:xfrm>
            <a:off x="9157680" y="4608720"/>
            <a:ext cx="43920" cy="35280"/>
          </a:xfrm>
          <a:custGeom>
            <a:avLst/>
            <a:gdLst/>
            <a:ahLst/>
            <a:rect l="l" t="t" r="r" b="b"/>
            <a:pathLst>
              <a:path w="34" h="26">
                <a:moveTo>
                  <a:pt x="24" y="26"/>
                </a:moveTo>
                <a:cubicBezTo>
                  <a:pt x="21" y="26"/>
                  <a:pt x="20" y="18"/>
                  <a:pt x="20" y="15"/>
                </a:cubicBezTo>
                <a:cubicBezTo>
                  <a:pt x="12" y="15"/>
                  <a:pt x="0" y="14"/>
                  <a:pt x="0" y="6"/>
                </a:cubicBezTo>
                <a:cubicBezTo>
                  <a:pt x="0" y="0"/>
                  <a:pt x="9" y="2"/>
                  <a:pt x="15" y="2"/>
                </a:cubicBezTo>
                <a:cubicBezTo>
                  <a:pt x="17" y="2"/>
                  <a:pt x="20" y="2"/>
                  <a:pt x="22" y="2"/>
                </a:cubicBezTo>
                <a:cubicBezTo>
                  <a:pt x="22" y="13"/>
                  <a:pt x="34" y="10"/>
                  <a:pt x="34" y="20"/>
                </a:cubicBezTo>
                <a:cubicBezTo>
                  <a:pt x="34" y="22"/>
                  <a:pt x="30" y="26"/>
                  <a:pt x="28" y="26"/>
                </a:cubicBezTo>
                <a:cubicBezTo>
                  <a:pt x="27" y="26"/>
                  <a:pt x="25" y="26"/>
                  <a:pt x="24" y="26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6" name="CustomShape 13"/>
          <p:cNvSpPr/>
          <p:nvPr/>
        </p:nvSpPr>
        <p:spPr>
          <a:xfrm>
            <a:off x="9071280" y="4582080"/>
            <a:ext cx="15480" cy="15480"/>
          </a:xfrm>
          <a:custGeom>
            <a:avLst/>
            <a:gdLst/>
            <a:ahLst/>
            <a:rect l="l" t="t" r="r" b="b"/>
            <a:pathLst>
              <a:path w="13" h="13">
                <a:moveTo>
                  <a:pt x="0" y="0"/>
                </a:moveTo>
                <a:cubicBezTo>
                  <a:pt x="2" y="0"/>
                  <a:pt x="4" y="0"/>
                  <a:pt x="6" y="0"/>
                </a:cubicBezTo>
                <a:cubicBezTo>
                  <a:pt x="10" y="0"/>
                  <a:pt x="10" y="4"/>
                  <a:pt x="13" y="5"/>
                </a:cubicBezTo>
                <a:cubicBezTo>
                  <a:pt x="13" y="10"/>
                  <a:pt x="9" y="13"/>
                  <a:pt x="6" y="13"/>
                </a:cubicBezTo>
                <a:cubicBezTo>
                  <a:pt x="3" y="13"/>
                  <a:pt x="0" y="10"/>
                  <a:pt x="0" y="8"/>
                </a:cubicBezTo>
                <a:cubicBezTo>
                  <a:pt x="0" y="5"/>
                  <a:pt x="0" y="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7" name="CustomShape 14"/>
          <p:cNvSpPr/>
          <p:nvPr/>
        </p:nvSpPr>
        <p:spPr>
          <a:xfrm>
            <a:off x="9282960" y="4582080"/>
            <a:ext cx="101880" cy="63720"/>
          </a:xfrm>
          <a:custGeom>
            <a:avLst/>
            <a:gdLst/>
            <a:ahLst/>
            <a:rect l="l" t="t" r="r" b="b"/>
            <a:pathLst>
              <a:path w="77" h="47">
                <a:moveTo>
                  <a:pt x="33" y="23"/>
                </a:moveTo>
                <a:cubicBezTo>
                  <a:pt x="29" y="23"/>
                  <a:pt x="33" y="31"/>
                  <a:pt x="30" y="34"/>
                </a:cubicBezTo>
                <a:cubicBezTo>
                  <a:pt x="26" y="38"/>
                  <a:pt x="14" y="47"/>
                  <a:pt x="5" y="47"/>
                </a:cubicBezTo>
                <a:cubicBezTo>
                  <a:pt x="2" y="47"/>
                  <a:pt x="0" y="43"/>
                  <a:pt x="0" y="40"/>
                </a:cubicBezTo>
                <a:cubicBezTo>
                  <a:pt x="0" y="22"/>
                  <a:pt x="14" y="22"/>
                  <a:pt x="26" y="18"/>
                </a:cubicBezTo>
                <a:cubicBezTo>
                  <a:pt x="28" y="18"/>
                  <a:pt x="28" y="13"/>
                  <a:pt x="30" y="11"/>
                </a:cubicBezTo>
                <a:cubicBezTo>
                  <a:pt x="37" y="3"/>
                  <a:pt x="70" y="0"/>
                  <a:pt x="77" y="5"/>
                </a:cubicBezTo>
                <a:cubicBezTo>
                  <a:pt x="70" y="17"/>
                  <a:pt x="45" y="23"/>
                  <a:pt x="33" y="23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9581040" y="4496760"/>
            <a:ext cx="20880" cy="42120"/>
          </a:xfrm>
          <a:custGeom>
            <a:avLst/>
            <a:gdLst/>
            <a:ahLst/>
            <a:rect l="l" t="t" r="r" b="b"/>
            <a:pathLst>
              <a:path w="16" h="33">
                <a:moveTo>
                  <a:pt x="13" y="0"/>
                </a:moveTo>
                <a:cubicBezTo>
                  <a:pt x="14" y="6"/>
                  <a:pt x="16" y="3"/>
                  <a:pt x="16" y="9"/>
                </a:cubicBezTo>
                <a:cubicBezTo>
                  <a:pt x="16" y="14"/>
                  <a:pt x="13" y="17"/>
                  <a:pt x="10" y="17"/>
                </a:cubicBezTo>
                <a:cubicBezTo>
                  <a:pt x="10" y="25"/>
                  <a:pt x="11" y="33"/>
                  <a:pt x="5" y="33"/>
                </a:cubicBezTo>
                <a:cubicBezTo>
                  <a:pt x="3" y="33"/>
                  <a:pt x="0" y="29"/>
                  <a:pt x="0" y="27"/>
                </a:cubicBezTo>
                <a:cubicBezTo>
                  <a:pt x="0" y="19"/>
                  <a:pt x="8" y="18"/>
                  <a:pt x="8" y="14"/>
                </a:cubicBezTo>
                <a:cubicBezTo>
                  <a:pt x="8" y="8"/>
                  <a:pt x="7" y="1"/>
                  <a:pt x="13" y="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09" name="CustomShape 16"/>
          <p:cNvSpPr/>
          <p:nvPr/>
        </p:nvSpPr>
        <p:spPr>
          <a:xfrm>
            <a:off x="9355320" y="4415040"/>
            <a:ext cx="27720" cy="31680"/>
          </a:xfrm>
          <a:custGeom>
            <a:avLst/>
            <a:gdLst/>
            <a:ahLst/>
            <a:rect l="l" t="t" r="r" b="b"/>
            <a:pathLst>
              <a:path w="21" h="24">
                <a:moveTo>
                  <a:pt x="21" y="14"/>
                </a:moveTo>
                <a:cubicBezTo>
                  <a:pt x="21" y="16"/>
                  <a:pt x="15" y="24"/>
                  <a:pt x="13" y="24"/>
                </a:cubicBezTo>
                <a:cubicBezTo>
                  <a:pt x="9" y="24"/>
                  <a:pt x="0" y="16"/>
                  <a:pt x="0" y="9"/>
                </a:cubicBezTo>
                <a:cubicBezTo>
                  <a:pt x="0" y="0"/>
                  <a:pt x="21" y="6"/>
                  <a:pt x="21" y="14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0" name="CustomShape 17"/>
          <p:cNvSpPr/>
          <p:nvPr/>
        </p:nvSpPr>
        <p:spPr>
          <a:xfrm>
            <a:off x="9406440" y="4418640"/>
            <a:ext cx="82440" cy="22680"/>
          </a:xfrm>
          <a:custGeom>
            <a:avLst/>
            <a:gdLst/>
            <a:ahLst/>
            <a:rect l="l" t="t" r="r" b="b"/>
            <a:pathLst>
              <a:path w="62" h="18">
                <a:moveTo>
                  <a:pt x="53" y="3"/>
                </a:moveTo>
                <a:cubicBezTo>
                  <a:pt x="54" y="9"/>
                  <a:pt x="62" y="10"/>
                  <a:pt x="62" y="17"/>
                </a:cubicBezTo>
                <a:cubicBezTo>
                  <a:pt x="62" y="18"/>
                  <a:pt x="59" y="18"/>
                  <a:pt x="57" y="18"/>
                </a:cubicBezTo>
                <a:cubicBezTo>
                  <a:pt x="47" y="18"/>
                  <a:pt x="42" y="10"/>
                  <a:pt x="31" y="10"/>
                </a:cubicBezTo>
                <a:cubicBezTo>
                  <a:pt x="23" y="10"/>
                  <a:pt x="20" y="10"/>
                  <a:pt x="13" y="10"/>
                </a:cubicBezTo>
                <a:cubicBezTo>
                  <a:pt x="10" y="10"/>
                  <a:pt x="0" y="7"/>
                  <a:pt x="0" y="7"/>
                </a:cubicBezTo>
                <a:cubicBezTo>
                  <a:pt x="0" y="3"/>
                  <a:pt x="4" y="2"/>
                  <a:pt x="5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6"/>
                  <a:pt x="46" y="3"/>
                  <a:pt x="51" y="3"/>
                </a:cubicBezTo>
                <a:lnTo>
                  <a:pt x="53" y="3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1" name="CustomShape 18"/>
          <p:cNvSpPr/>
          <p:nvPr/>
        </p:nvSpPr>
        <p:spPr>
          <a:xfrm>
            <a:off x="9394200" y="4260600"/>
            <a:ext cx="34920" cy="83160"/>
          </a:xfrm>
          <a:custGeom>
            <a:avLst/>
            <a:gdLst/>
            <a:ahLst/>
            <a:rect l="l" t="t" r="r" b="b"/>
            <a:pathLst>
              <a:path w="27" h="63">
                <a:moveTo>
                  <a:pt x="8" y="50"/>
                </a:moveTo>
                <a:cubicBezTo>
                  <a:pt x="8" y="44"/>
                  <a:pt x="8" y="44"/>
                  <a:pt x="8" y="44"/>
                </a:cubicBezTo>
                <a:cubicBezTo>
                  <a:pt x="14" y="44"/>
                  <a:pt x="22" y="44"/>
                  <a:pt x="25" y="43"/>
                </a:cubicBezTo>
                <a:cubicBezTo>
                  <a:pt x="24" y="36"/>
                  <a:pt x="19" y="35"/>
                  <a:pt x="19" y="31"/>
                </a:cubicBezTo>
                <a:cubicBezTo>
                  <a:pt x="19" y="26"/>
                  <a:pt x="27" y="25"/>
                  <a:pt x="27" y="21"/>
                </a:cubicBezTo>
                <a:cubicBezTo>
                  <a:pt x="14" y="17"/>
                  <a:pt x="8" y="11"/>
                  <a:pt x="7" y="0"/>
                </a:cubicBezTo>
                <a:cubicBezTo>
                  <a:pt x="1" y="3"/>
                  <a:pt x="0" y="9"/>
                  <a:pt x="0" y="16"/>
                </a:cubicBezTo>
                <a:cubicBezTo>
                  <a:pt x="0" y="26"/>
                  <a:pt x="6" y="29"/>
                  <a:pt x="6" y="38"/>
                </a:cubicBezTo>
                <a:cubicBezTo>
                  <a:pt x="6" y="46"/>
                  <a:pt x="6" y="44"/>
                  <a:pt x="6" y="48"/>
                </a:cubicBezTo>
                <a:cubicBezTo>
                  <a:pt x="6" y="53"/>
                  <a:pt x="8" y="63"/>
                  <a:pt x="16" y="63"/>
                </a:cubicBezTo>
                <a:cubicBezTo>
                  <a:pt x="12" y="58"/>
                  <a:pt x="11" y="55"/>
                  <a:pt x="8" y="5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2" name="CustomShape 19"/>
          <p:cNvSpPr/>
          <p:nvPr/>
        </p:nvSpPr>
        <p:spPr>
          <a:xfrm>
            <a:off x="9995760" y="4454280"/>
            <a:ext cx="112680" cy="68760"/>
          </a:xfrm>
          <a:custGeom>
            <a:avLst/>
            <a:gdLst/>
            <a:ahLst/>
            <a:rect l="l" t="t" r="r" b="b"/>
            <a:pathLst>
              <a:path w="85" h="52">
                <a:moveTo>
                  <a:pt x="22" y="48"/>
                </a:moveTo>
                <a:cubicBezTo>
                  <a:pt x="16" y="40"/>
                  <a:pt x="3" y="42"/>
                  <a:pt x="0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3"/>
                  <a:pt x="32" y="30"/>
                  <a:pt x="32" y="30"/>
                </a:cubicBezTo>
                <a:cubicBezTo>
                  <a:pt x="43" y="26"/>
                  <a:pt x="54" y="26"/>
                  <a:pt x="61" y="23"/>
                </a:cubicBezTo>
                <a:cubicBezTo>
                  <a:pt x="72" y="18"/>
                  <a:pt x="67" y="0"/>
                  <a:pt x="78" y="0"/>
                </a:cubicBezTo>
                <a:cubicBezTo>
                  <a:pt x="82" y="0"/>
                  <a:pt x="85" y="7"/>
                  <a:pt x="85" y="12"/>
                </a:cubicBezTo>
                <a:cubicBezTo>
                  <a:pt x="85" y="29"/>
                  <a:pt x="69" y="26"/>
                  <a:pt x="69" y="40"/>
                </a:cubicBezTo>
                <a:cubicBezTo>
                  <a:pt x="55" y="43"/>
                  <a:pt x="48" y="52"/>
                  <a:pt x="32" y="52"/>
                </a:cubicBezTo>
                <a:cubicBezTo>
                  <a:pt x="29" y="52"/>
                  <a:pt x="19" y="46"/>
                  <a:pt x="19" y="44"/>
                </a:cubicBezTo>
                <a:lnTo>
                  <a:pt x="22" y="48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3" name="CustomShape 20"/>
          <p:cNvSpPr/>
          <p:nvPr/>
        </p:nvSpPr>
        <p:spPr>
          <a:xfrm>
            <a:off x="9487800" y="4336920"/>
            <a:ext cx="578160" cy="315720"/>
          </a:xfrm>
          <a:custGeom>
            <a:avLst/>
            <a:gdLst/>
            <a:ahLst/>
            <a:rect l="l" t="t" r="r" b="b"/>
            <a:pathLst>
              <a:path w="439" h="238">
                <a:moveTo>
                  <a:pt x="219" y="49"/>
                </a:moveTo>
                <a:cubicBezTo>
                  <a:pt x="228" y="59"/>
                  <a:pt x="255" y="69"/>
                  <a:pt x="274" y="69"/>
                </a:cubicBezTo>
                <a:cubicBezTo>
                  <a:pt x="284" y="69"/>
                  <a:pt x="288" y="80"/>
                  <a:pt x="297" y="80"/>
                </a:cubicBezTo>
                <a:cubicBezTo>
                  <a:pt x="297" y="87"/>
                  <a:pt x="303" y="87"/>
                  <a:pt x="307" y="88"/>
                </a:cubicBezTo>
                <a:cubicBezTo>
                  <a:pt x="331" y="96"/>
                  <a:pt x="330" y="118"/>
                  <a:pt x="349" y="127"/>
                </a:cubicBezTo>
                <a:cubicBezTo>
                  <a:pt x="356" y="131"/>
                  <a:pt x="372" y="122"/>
                  <a:pt x="372" y="140"/>
                </a:cubicBezTo>
                <a:cubicBezTo>
                  <a:pt x="372" y="149"/>
                  <a:pt x="358" y="145"/>
                  <a:pt x="358" y="153"/>
                </a:cubicBezTo>
                <a:cubicBezTo>
                  <a:pt x="358" y="157"/>
                  <a:pt x="371" y="170"/>
                  <a:pt x="372" y="172"/>
                </a:cubicBezTo>
                <a:cubicBezTo>
                  <a:pt x="380" y="180"/>
                  <a:pt x="378" y="185"/>
                  <a:pt x="384" y="195"/>
                </a:cubicBezTo>
                <a:cubicBezTo>
                  <a:pt x="386" y="199"/>
                  <a:pt x="396" y="203"/>
                  <a:pt x="401" y="203"/>
                </a:cubicBezTo>
                <a:cubicBezTo>
                  <a:pt x="403" y="203"/>
                  <a:pt x="405" y="208"/>
                  <a:pt x="407" y="211"/>
                </a:cubicBezTo>
                <a:cubicBezTo>
                  <a:pt x="408" y="215"/>
                  <a:pt x="413" y="212"/>
                  <a:pt x="416" y="213"/>
                </a:cubicBezTo>
                <a:cubicBezTo>
                  <a:pt x="421" y="215"/>
                  <a:pt x="422" y="219"/>
                  <a:pt x="424" y="223"/>
                </a:cubicBezTo>
                <a:cubicBezTo>
                  <a:pt x="425" y="227"/>
                  <a:pt x="436" y="225"/>
                  <a:pt x="439" y="226"/>
                </a:cubicBezTo>
                <a:cubicBezTo>
                  <a:pt x="434" y="229"/>
                  <a:pt x="429" y="233"/>
                  <a:pt x="429" y="238"/>
                </a:cubicBezTo>
                <a:cubicBezTo>
                  <a:pt x="427" y="238"/>
                  <a:pt x="426" y="238"/>
                  <a:pt x="424" y="238"/>
                </a:cubicBezTo>
                <a:cubicBezTo>
                  <a:pt x="423" y="238"/>
                  <a:pt x="411" y="231"/>
                  <a:pt x="410" y="229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79" y="227"/>
                  <a:pt x="362" y="218"/>
                  <a:pt x="362" y="209"/>
                </a:cubicBezTo>
                <a:cubicBezTo>
                  <a:pt x="362" y="206"/>
                  <a:pt x="355" y="204"/>
                  <a:pt x="354" y="203"/>
                </a:cubicBezTo>
                <a:cubicBezTo>
                  <a:pt x="339" y="187"/>
                  <a:pt x="325" y="165"/>
                  <a:pt x="300" y="165"/>
                </a:cubicBezTo>
                <a:cubicBezTo>
                  <a:pt x="281" y="165"/>
                  <a:pt x="283" y="179"/>
                  <a:pt x="272" y="184"/>
                </a:cubicBezTo>
                <a:cubicBezTo>
                  <a:pt x="275" y="195"/>
                  <a:pt x="268" y="198"/>
                  <a:pt x="268" y="203"/>
                </a:cubicBezTo>
                <a:cubicBezTo>
                  <a:pt x="251" y="203"/>
                  <a:pt x="248" y="203"/>
                  <a:pt x="240" y="203"/>
                </a:cubicBezTo>
                <a:cubicBezTo>
                  <a:pt x="220" y="203"/>
                  <a:pt x="215" y="179"/>
                  <a:pt x="195" y="179"/>
                </a:cubicBezTo>
                <a:cubicBezTo>
                  <a:pt x="192" y="179"/>
                  <a:pt x="184" y="180"/>
                  <a:pt x="184" y="18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62" y="184"/>
                  <a:pt x="155" y="184"/>
                  <a:pt x="155" y="177"/>
                </a:cubicBezTo>
                <a:cubicBezTo>
                  <a:pt x="155" y="168"/>
                  <a:pt x="170" y="164"/>
                  <a:pt x="174" y="161"/>
                </a:cubicBezTo>
                <a:cubicBezTo>
                  <a:pt x="164" y="150"/>
                  <a:pt x="168" y="139"/>
                  <a:pt x="165" y="127"/>
                </a:cubicBezTo>
                <a:cubicBezTo>
                  <a:pt x="162" y="118"/>
                  <a:pt x="140" y="109"/>
                  <a:pt x="133" y="105"/>
                </a:cubicBezTo>
                <a:cubicBezTo>
                  <a:pt x="124" y="101"/>
                  <a:pt x="104" y="97"/>
                  <a:pt x="92" y="97"/>
                </a:cubicBezTo>
                <a:cubicBezTo>
                  <a:pt x="81" y="97"/>
                  <a:pt x="76" y="76"/>
                  <a:pt x="64" y="80"/>
                </a:cubicBezTo>
                <a:cubicBezTo>
                  <a:pt x="64" y="73"/>
                  <a:pt x="64" y="73"/>
                  <a:pt x="64" y="73"/>
                </a:cubicBezTo>
                <a:cubicBezTo>
                  <a:pt x="62" y="79"/>
                  <a:pt x="59" y="87"/>
                  <a:pt x="52" y="87"/>
                </a:cubicBezTo>
                <a:cubicBezTo>
                  <a:pt x="50" y="87"/>
                  <a:pt x="46" y="87"/>
                  <a:pt x="45" y="85"/>
                </a:cubicBezTo>
                <a:cubicBezTo>
                  <a:pt x="41" y="77"/>
                  <a:pt x="45" y="74"/>
                  <a:pt x="41" y="67"/>
                </a:cubicBezTo>
                <a:cubicBezTo>
                  <a:pt x="37" y="61"/>
                  <a:pt x="29" y="64"/>
                  <a:pt x="27" y="58"/>
                </a:cubicBezTo>
                <a:cubicBezTo>
                  <a:pt x="38" y="52"/>
                  <a:pt x="61" y="54"/>
                  <a:pt x="66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52" y="47"/>
                  <a:pt x="47" y="48"/>
                  <a:pt x="39" y="48"/>
                </a:cubicBezTo>
                <a:cubicBezTo>
                  <a:pt x="35" y="48"/>
                  <a:pt x="32" y="46"/>
                  <a:pt x="28" y="45"/>
                </a:cubicBezTo>
                <a:cubicBezTo>
                  <a:pt x="26" y="44"/>
                  <a:pt x="24" y="40"/>
                  <a:pt x="24" y="38"/>
                </a:cubicBezTo>
                <a:cubicBezTo>
                  <a:pt x="18" y="27"/>
                  <a:pt x="0" y="32"/>
                  <a:pt x="0" y="21"/>
                </a:cubicBezTo>
                <a:cubicBezTo>
                  <a:pt x="0" y="16"/>
                  <a:pt x="6" y="13"/>
                  <a:pt x="11" y="13"/>
                </a:cubicBezTo>
                <a:cubicBezTo>
                  <a:pt x="20" y="13"/>
                  <a:pt x="25" y="0"/>
                  <a:pt x="39" y="0"/>
                </a:cubicBezTo>
                <a:cubicBezTo>
                  <a:pt x="52" y="0"/>
                  <a:pt x="62" y="13"/>
                  <a:pt x="75" y="16"/>
                </a:cubicBezTo>
                <a:cubicBezTo>
                  <a:pt x="75" y="27"/>
                  <a:pt x="75" y="38"/>
                  <a:pt x="75" y="44"/>
                </a:cubicBezTo>
                <a:cubicBezTo>
                  <a:pt x="75" y="48"/>
                  <a:pt x="80" y="52"/>
                  <a:pt x="87" y="52"/>
                </a:cubicBezTo>
                <a:cubicBezTo>
                  <a:pt x="87" y="55"/>
                  <a:pt x="97" y="67"/>
                  <a:pt x="102" y="67"/>
                </a:cubicBezTo>
                <a:cubicBezTo>
                  <a:pt x="107" y="67"/>
                  <a:pt x="114" y="56"/>
                  <a:pt x="115" y="54"/>
                </a:cubicBezTo>
                <a:cubicBezTo>
                  <a:pt x="121" y="48"/>
                  <a:pt x="123" y="47"/>
                  <a:pt x="134" y="44"/>
                </a:cubicBezTo>
                <a:cubicBezTo>
                  <a:pt x="140" y="41"/>
                  <a:pt x="149" y="27"/>
                  <a:pt x="159" y="25"/>
                </a:cubicBezTo>
                <a:cubicBezTo>
                  <a:pt x="159" y="29"/>
                  <a:pt x="165" y="29"/>
                  <a:pt x="168" y="29"/>
                </a:cubicBezTo>
                <a:cubicBezTo>
                  <a:pt x="177" y="32"/>
                  <a:pt x="183" y="42"/>
                  <a:pt x="187" y="44"/>
                </a:cubicBezTo>
                <a:cubicBezTo>
                  <a:pt x="208" y="44"/>
                  <a:pt x="208" y="44"/>
                  <a:pt x="208" y="44"/>
                </a:cubicBezTo>
                <a:cubicBezTo>
                  <a:pt x="212" y="48"/>
                  <a:pt x="220" y="51"/>
                  <a:pt x="223" y="52"/>
                </a:cubicBezTo>
                <a:cubicBezTo>
                  <a:pt x="223" y="53"/>
                  <a:pt x="223" y="53"/>
                  <a:pt x="223" y="53"/>
                </a:cubicBezTo>
                <a:lnTo>
                  <a:pt x="219" y="49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4" name="CustomShape 21"/>
          <p:cNvSpPr/>
          <p:nvPr/>
        </p:nvSpPr>
        <p:spPr>
          <a:xfrm>
            <a:off x="10075320" y="4406040"/>
            <a:ext cx="56160" cy="60120"/>
          </a:xfrm>
          <a:custGeom>
            <a:avLst/>
            <a:gdLst/>
            <a:ahLst/>
            <a:rect l="l" t="t" r="r" b="b"/>
            <a:pathLst>
              <a:path w="43" h="46">
                <a:moveTo>
                  <a:pt x="39" y="45"/>
                </a:moveTo>
                <a:cubicBezTo>
                  <a:pt x="30" y="43"/>
                  <a:pt x="30" y="38"/>
                  <a:pt x="31" y="30"/>
                </a:cubicBezTo>
                <a:cubicBezTo>
                  <a:pt x="22" y="25"/>
                  <a:pt x="23" y="16"/>
                  <a:pt x="13" y="10"/>
                </a:cubicBezTo>
                <a:cubicBezTo>
                  <a:pt x="7" y="6"/>
                  <a:pt x="2" y="7"/>
                  <a:pt x="0" y="0"/>
                </a:cubicBezTo>
                <a:cubicBezTo>
                  <a:pt x="14" y="5"/>
                  <a:pt x="21" y="15"/>
                  <a:pt x="29" y="23"/>
                </a:cubicBezTo>
                <a:cubicBezTo>
                  <a:pt x="35" y="30"/>
                  <a:pt x="43" y="28"/>
                  <a:pt x="43" y="39"/>
                </a:cubicBezTo>
                <a:cubicBezTo>
                  <a:pt x="43" y="41"/>
                  <a:pt x="43" y="43"/>
                  <a:pt x="43" y="45"/>
                </a:cubicBezTo>
                <a:cubicBezTo>
                  <a:pt x="42" y="45"/>
                  <a:pt x="40" y="46"/>
                  <a:pt x="39" y="45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5" name="CustomShape 22"/>
          <p:cNvSpPr/>
          <p:nvPr/>
        </p:nvSpPr>
        <p:spPr>
          <a:xfrm>
            <a:off x="10177560" y="4493160"/>
            <a:ext cx="27720" cy="38520"/>
          </a:xfrm>
          <a:custGeom>
            <a:avLst/>
            <a:gdLst/>
            <a:ahLst/>
            <a:rect l="l" t="t" r="r" b="b"/>
            <a:pathLst>
              <a:path w="22" h="29">
                <a:moveTo>
                  <a:pt x="12" y="17"/>
                </a:moveTo>
                <a:cubicBezTo>
                  <a:pt x="3" y="16"/>
                  <a:pt x="0" y="8"/>
                  <a:pt x="1" y="0"/>
                </a:cubicBezTo>
                <a:cubicBezTo>
                  <a:pt x="6" y="3"/>
                  <a:pt x="22" y="20"/>
                  <a:pt x="22" y="23"/>
                </a:cubicBezTo>
                <a:cubicBezTo>
                  <a:pt x="22" y="25"/>
                  <a:pt x="19" y="29"/>
                  <a:pt x="16" y="29"/>
                </a:cubicBezTo>
                <a:cubicBezTo>
                  <a:pt x="14" y="29"/>
                  <a:pt x="12" y="26"/>
                  <a:pt x="12" y="23"/>
                </a:cubicBezTo>
                <a:cubicBezTo>
                  <a:pt x="12" y="21"/>
                  <a:pt x="12" y="19"/>
                  <a:pt x="12" y="17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6" name="CustomShape 23"/>
          <p:cNvSpPr/>
          <p:nvPr/>
        </p:nvSpPr>
        <p:spPr>
          <a:xfrm>
            <a:off x="10371600" y="4635360"/>
            <a:ext cx="15480" cy="20880"/>
          </a:xfrm>
          <a:custGeom>
            <a:avLst/>
            <a:gdLst/>
            <a:ahLst/>
            <a:rect l="l" t="t" r="r" b="b"/>
            <a:pathLst>
              <a:path w="13" h="17">
                <a:moveTo>
                  <a:pt x="13" y="12"/>
                </a:moveTo>
                <a:cubicBezTo>
                  <a:pt x="13" y="14"/>
                  <a:pt x="12" y="15"/>
                  <a:pt x="13" y="17"/>
                </a:cubicBezTo>
                <a:cubicBezTo>
                  <a:pt x="5" y="17"/>
                  <a:pt x="0" y="5"/>
                  <a:pt x="1" y="0"/>
                </a:cubicBezTo>
                <a:cubicBezTo>
                  <a:pt x="7" y="4"/>
                  <a:pt x="13" y="6"/>
                  <a:pt x="13" y="12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7" name="CustomShape 24"/>
          <p:cNvSpPr/>
          <p:nvPr/>
        </p:nvSpPr>
        <p:spPr>
          <a:xfrm>
            <a:off x="10327320" y="4617360"/>
            <a:ext cx="33120" cy="17280"/>
          </a:xfrm>
          <a:custGeom>
            <a:avLst/>
            <a:gdLst/>
            <a:ahLst/>
            <a:rect l="l" t="t" r="r" b="b"/>
            <a:pathLst>
              <a:path w="25" h="13">
                <a:moveTo>
                  <a:pt x="25" y="12"/>
                </a:moveTo>
                <a:cubicBezTo>
                  <a:pt x="24" y="12"/>
                  <a:pt x="22" y="13"/>
                  <a:pt x="21" y="13"/>
                </a:cubicBezTo>
                <a:cubicBezTo>
                  <a:pt x="12" y="13"/>
                  <a:pt x="0" y="10"/>
                  <a:pt x="0" y="0"/>
                </a:cubicBezTo>
                <a:cubicBezTo>
                  <a:pt x="12" y="0"/>
                  <a:pt x="20" y="4"/>
                  <a:pt x="25" y="12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8" name="CustomShape 25"/>
          <p:cNvSpPr/>
          <p:nvPr/>
        </p:nvSpPr>
        <p:spPr>
          <a:xfrm>
            <a:off x="10332720" y="4576680"/>
            <a:ext cx="27720" cy="33480"/>
          </a:xfrm>
          <a:custGeom>
            <a:avLst/>
            <a:gdLst/>
            <a:ahLst/>
            <a:rect l="l" t="t" r="r" b="b"/>
            <a:pathLst>
              <a:path w="22" h="26">
                <a:moveTo>
                  <a:pt x="22" y="26"/>
                </a:moveTo>
                <a:cubicBezTo>
                  <a:pt x="14" y="26"/>
                  <a:pt x="1" y="7"/>
                  <a:pt x="0" y="0"/>
                </a:cubicBezTo>
                <a:cubicBezTo>
                  <a:pt x="11" y="7"/>
                  <a:pt x="18" y="14"/>
                  <a:pt x="22" y="26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9" name="CustomShape 26"/>
          <p:cNvSpPr/>
          <p:nvPr/>
        </p:nvSpPr>
        <p:spPr>
          <a:xfrm>
            <a:off x="10272600" y="4550040"/>
            <a:ext cx="36720" cy="24480"/>
          </a:xfrm>
          <a:custGeom>
            <a:avLst/>
            <a:gdLst/>
            <a:ahLst/>
            <a:rect l="l" t="t" r="r" b="b"/>
            <a:pathLst>
              <a:path w="29" h="18">
                <a:moveTo>
                  <a:pt x="3" y="0"/>
                </a:moveTo>
                <a:cubicBezTo>
                  <a:pt x="10" y="4"/>
                  <a:pt x="25" y="9"/>
                  <a:pt x="29" y="16"/>
                </a:cubicBezTo>
                <a:cubicBezTo>
                  <a:pt x="28" y="17"/>
                  <a:pt x="25" y="18"/>
                  <a:pt x="23" y="18"/>
                </a:cubicBezTo>
                <a:cubicBezTo>
                  <a:pt x="17" y="18"/>
                  <a:pt x="0" y="11"/>
                  <a:pt x="0" y="3"/>
                </a:cubicBezTo>
                <a:cubicBezTo>
                  <a:pt x="1" y="3"/>
                  <a:pt x="1" y="3"/>
                  <a:pt x="1" y="3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0" name="CustomShape 27"/>
          <p:cNvSpPr/>
          <p:nvPr/>
        </p:nvSpPr>
        <p:spPr>
          <a:xfrm>
            <a:off x="10226880" y="4523400"/>
            <a:ext cx="24480" cy="15480"/>
          </a:xfrm>
          <a:custGeom>
            <a:avLst/>
            <a:gdLst/>
            <a:ahLst/>
            <a:rect l="l" t="t" r="r" b="b"/>
            <a:pathLst>
              <a:path w="18" h="12">
                <a:moveTo>
                  <a:pt x="0" y="0"/>
                </a:moveTo>
                <a:cubicBezTo>
                  <a:pt x="8" y="7"/>
                  <a:pt x="13" y="4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4"/>
                  <a:pt x="3" y="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1" name="CustomShape 28"/>
          <p:cNvSpPr/>
          <p:nvPr/>
        </p:nvSpPr>
        <p:spPr>
          <a:xfrm>
            <a:off x="9882720" y="5620680"/>
            <a:ext cx="109080" cy="118440"/>
          </a:xfrm>
          <a:custGeom>
            <a:avLst/>
            <a:gdLst/>
            <a:ahLst/>
            <a:rect l="l" t="t" r="r" b="b"/>
            <a:pathLst>
              <a:path w="83" h="89">
                <a:moveTo>
                  <a:pt x="42" y="13"/>
                </a:moveTo>
                <a:cubicBezTo>
                  <a:pt x="52" y="13"/>
                  <a:pt x="65" y="8"/>
                  <a:pt x="75" y="5"/>
                </a:cubicBezTo>
                <a:cubicBezTo>
                  <a:pt x="77" y="15"/>
                  <a:pt x="83" y="19"/>
                  <a:pt x="83" y="29"/>
                </a:cubicBezTo>
                <a:cubicBezTo>
                  <a:pt x="83" y="47"/>
                  <a:pt x="63" y="89"/>
                  <a:pt x="48" y="89"/>
                </a:cubicBezTo>
                <a:cubicBezTo>
                  <a:pt x="25" y="89"/>
                  <a:pt x="0" y="30"/>
                  <a:pt x="0" y="13"/>
                </a:cubicBezTo>
                <a:cubicBezTo>
                  <a:pt x="0" y="0"/>
                  <a:pt x="41" y="13"/>
                  <a:pt x="42" y="13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2" name="CustomShape 29"/>
          <p:cNvSpPr/>
          <p:nvPr/>
        </p:nvSpPr>
        <p:spPr>
          <a:xfrm>
            <a:off x="9978120" y="5599440"/>
            <a:ext cx="11880" cy="17280"/>
          </a:xfrm>
          <a:custGeom>
            <a:avLst/>
            <a:gdLst/>
            <a:ahLst/>
            <a:rect l="l" t="t" r="r" b="b"/>
            <a:pathLst>
              <a:path w="10" h="13">
                <a:moveTo>
                  <a:pt x="10" y="0"/>
                </a:moveTo>
                <a:cubicBezTo>
                  <a:pt x="10" y="8"/>
                  <a:pt x="8" y="9"/>
                  <a:pt x="8" y="13"/>
                </a:cubicBezTo>
                <a:cubicBezTo>
                  <a:pt x="1" y="11"/>
                  <a:pt x="0" y="6"/>
                  <a:pt x="0" y="0"/>
                </a:cubicBezTo>
                <a:cubicBezTo>
                  <a:pt x="4" y="1"/>
                  <a:pt x="8" y="1"/>
                  <a:pt x="10" y="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3" name="CustomShape 30"/>
          <p:cNvSpPr/>
          <p:nvPr/>
        </p:nvSpPr>
        <p:spPr>
          <a:xfrm>
            <a:off x="9653400" y="5451840"/>
            <a:ext cx="33120" cy="19080"/>
          </a:xfrm>
          <a:custGeom>
            <a:avLst/>
            <a:gdLst/>
            <a:ahLst/>
            <a:rect l="l" t="t" r="r" b="b"/>
            <a:pathLst>
              <a:path w="26" h="15">
                <a:moveTo>
                  <a:pt x="26" y="7"/>
                </a:moveTo>
                <a:cubicBezTo>
                  <a:pt x="18" y="13"/>
                  <a:pt x="7" y="15"/>
                  <a:pt x="0" y="7"/>
                </a:cubicBezTo>
                <a:cubicBezTo>
                  <a:pt x="14" y="0"/>
                  <a:pt x="16" y="2"/>
                  <a:pt x="26" y="7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4" name="CustomShape 31"/>
          <p:cNvSpPr/>
          <p:nvPr/>
        </p:nvSpPr>
        <p:spPr>
          <a:xfrm>
            <a:off x="9466560" y="4670640"/>
            <a:ext cx="40320" cy="17280"/>
          </a:xfrm>
          <a:custGeom>
            <a:avLst/>
            <a:gdLst/>
            <a:ahLst/>
            <a:rect l="l" t="t" r="r" b="b"/>
            <a:pathLst>
              <a:path w="31" h="13">
                <a:moveTo>
                  <a:pt x="31" y="1"/>
                </a:moveTo>
                <a:cubicBezTo>
                  <a:pt x="31" y="13"/>
                  <a:pt x="31" y="13"/>
                  <a:pt x="31" y="13"/>
                </a:cubicBezTo>
                <a:cubicBezTo>
                  <a:pt x="28" y="13"/>
                  <a:pt x="25" y="13"/>
                  <a:pt x="23" y="13"/>
                </a:cubicBezTo>
                <a:cubicBezTo>
                  <a:pt x="14" y="13"/>
                  <a:pt x="3" y="8"/>
                  <a:pt x="0" y="5"/>
                </a:cubicBezTo>
                <a:cubicBezTo>
                  <a:pt x="14" y="2"/>
                  <a:pt x="19" y="0"/>
                  <a:pt x="31" y="1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5" name="CustomShape 32"/>
          <p:cNvSpPr/>
          <p:nvPr/>
        </p:nvSpPr>
        <p:spPr>
          <a:xfrm>
            <a:off x="8988480" y="4654800"/>
            <a:ext cx="1149840" cy="917640"/>
          </a:xfrm>
          <a:custGeom>
            <a:avLst/>
            <a:gdLst/>
            <a:ahLst/>
            <a:rect l="l" t="t" r="r" b="b"/>
            <a:pathLst>
              <a:path w="872" h="691">
                <a:moveTo>
                  <a:pt x="852" y="336"/>
                </a:moveTo>
                <a:cubicBezTo>
                  <a:pt x="864" y="353"/>
                  <a:pt x="872" y="396"/>
                  <a:pt x="872" y="420"/>
                </a:cubicBezTo>
                <a:cubicBezTo>
                  <a:pt x="872" y="437"/>
                  <a:pt x="867" y="462"/>
                  <a:pt x="861" y="469"/>
                </a:cubicBezTo>
                <a:cubicBezTo>
                  <a:pt x="861" y="491"/>
                  <a:pt x="861" y="491"/>
                  <a:pt x="861" y="491"/>
                </a:cubicBezTo>
                <a:cubicBezTo>
                  <a:pt x="857" y="498"/>
                  <a:pt x="859" y="501"/>
                  <a:pt x="855" y="507"/>
                </a:cubicBezTo>
                <a:cubicBezTo>
                  <a:pt x="842" y="529"/>
                  <a:pt x="828" y="537"/>
                  <a:pt x="821" y="563"/>
                </a:cubicBezTo>
                <a:cubicBezTo>
                  <a:pt x="814" y="582"/>
                  <a:pt x="799" y="607"/>
                  <a:pt x="799" y="634"/>
                </a:cubicBezTo>
                <a:cubicBezTo>
                  <a:pt x="799" y="633"/>
                  <a:pt x="799" y="633"/>
                  <a:pt x="799" y="633"/>
                </a:cubicBezTo>
                <a:cubicBezTo>
                  <a:pt x="790" y="669"/>
                  <a:pt x="728" y="653"/>
                  <a:pt x="722" y="691"/>
                </a:cubicBezTo>
                <a:cubicBezTo>
                  <a:pt x="716" y="690"/>
                  <a:pt x="685" y="672"/>
                  <a:pt x="684" y="667"/>
                </a:cubicBezTo>
                <a:cubicBezTo>
                  <a:pt x="667" y="669"/>
                  <a:pt x="673" y="684"/>
                  <a:pt x="654" y="684"/>
                </a:cubicBezTo>
                <a:cubicBezTo>
                  <a:pt x="624" y="684"/>
                  <a:pt x="576" y="664"/>
                  <a:pt x="576" y="631"/>
                </a:cubicBezTo>
                <a:cubicBezTo>
                  <a:pt x="576" y="619"/>
                  <a:pt x="566" y="610"/>
                  <a:pt x="565" y="599"/>
                </a:cubicBezTo>
                <a:cubicBezTo>
                  <a:pt x="565" y="599"/>
                  <a:pt x="565" y="596"/>
                  <a:pt x="565" y="595"/>
                </a:cubicBezTo>
                <a:cubicBezTo>
                  <a:pt x="559" y="599"/>
                  <a:pt x="555" y="599"/>
                  <a:pt x="549" y="601"/>
                </a:cubicBezTo>
                <a:cubicBezTo>
                  <a:pt x="540" y="601"/>
                  <a:pt x="540" y="601"/>
                  <a:pt x="540" y="601"/>
                </a:cubicBezTo>
                <a:cubicBezTo>
                  <a:pt x="543" y="596"/>
                  <a:pt x="546" y="591"/>
                  <a:pt x="546" y="584"/>
                </a:cubicBezTo>
                <a:cubicBezTo>
                  <a:pt x="546" y="574"/>
                  <a:pt x="541" y="571"/>
                  <a:pt x="538" y="568"/>
                </a:cubicBezTo>
                <a:cubicBezTo>
                  <a:pt x="538" y="570"/>
                  <a:pt x="537" y="573"/>
                  <a:pt x="537" y="576"/>
                </a:cubicBezTo>
                <a:cubicBezTo>
                  <a:pt x="530" y="579"/>
                  <a:pt x="529" y="593"/>
                  <a:pt x="518" y="593"/>
                </a:cubicBezTo>
                <a:cubicBezTo>
                  <a:pt x="514" y="593"/>
                  <a:pt x="510" y="589"/>
                  <a:pt x="510" y="585"/>
                </a:cubicBezTo>
                <a:cubicBezTo>
                  <a:pt x="529" y="581"/>
                  <a:pt x="533" y="540"/>
                  <a:pt x="532" y="528"/>
                </a:cubicBezTo>
                <a:cubicBezTo>
                  <a:pt x="518" y="542"/>
                  <a:pt x="499" y="584"/>
                  <a:pt x="483" y="584"/>
                </a:cubicBezTo>
                <a:cubicBezTo>
                  <a:pt x="474" y="584"/>
                  <a:pt x="477" y="569"/>
                  <a:pt x="477" y="569"/>
                </a:cubicBezTo>
                <a:cubicBezTo>
                  <a:pt x="472" y="569"/>
                  <a:pt x="455" y="530"/>
                  <a:pt x="449" y="522"/>
                </a:cubicBezTo>
                <a:cubicBezTo>
                  <a:pt x="437" y="506"/>
                  <a:pt x="393" y="498"/>
                  <a:pt x="368" y="498"/>
                </a:cubicBezTo>
                <a:cubicBezTo>
                  <a:pt x="340" y="498"/>
                  <a:pt x="335" y="510"/>
                  <a:pt x="318" y="516"/>
                </a:cubicBezTo>
                <a:cubicBezTo>
                  <a:pt x="280" y="529"/>
                  <a:pt x="232" y="515"/>
                  <a:pt x="226" y="556"/>
                </a:cubicBezTo>
                <a:cubicBezTo>
                  <a:pt x="210" y="557"/>
                  <a:pt x="197" y="561"/>
                  <a:pt x="181" y="561"/>
                </a:cubicBezTo>
                <a:cubicBezTo>
                  <a:pt x="168" y="555"/>
                  <a:pt x="168" y="561"/>
                  <a:pt x="159" y="561"/>
                </a:cubicBezTo>
                <a:cubicBezTo>
                  <a:pt x="133" y="561"/>
                  <a:pt x="121" y="588"/>
                  <a:pt x="87" y="588"/>
                </a:cubicBezTo>
                <a:cubicBezTo>
                  <a:pt x="75" y="588"/>
                  <a:pt x="38" y="571"/>
                  <a:pt x="38" y="560"/>
                </a:cubicBezTo>
                <a:cubicBezTo>
                  <a:pt x="38" y="548"/>
                  <a:pt x="56" y="542"/>
                  <a:pt x="56" y="524"/>
                </a:cubicBezTo>
                <a:cubicBezTo>
                  <a:pt x="56" y="501"/>
                  <a:pt x="44" y="488"/>
                  <a:pt x="40" y="474"/>
                </a:cubicBezTo>
                <a:cubicBezTo>
                  <a:pt x="31" y="439"/>
                  <a:pt x="29" y="428"/>
                  <a:pt x="19" y="397"/>
                </a:cubicBezTo>
                <a:cubicBezTo>
                  <a:pt x="16" y="385"/>
                  <a:pt x="0" y="381"/>
                  <a:pt x="4" y="369"/>
                </a:cubicBezTo>
                <a:cubicBezTo>
                  <a:pt x="6" y="366"/>
                  <a:pt x="6" y="363"/>
                  <a:pt x="9" y="359"/>
                </a:cubicBezTo>
                <a:cubicBezTo>
                  <a:pt x="10" y="363"/>
                  <a:pt x="13" y="367"/>
                  <a:pt x="16" y="369"/>
                </a:cubicBezTo>
                <a:cubicBezTo>
                  <a:pt x="18" y="366"/>
                  <a:pt x="16" y="363"/>
                  <a:pt x="16" y="359"/>
                </a:cubicBezTo>
                <a:cubicBezTo>
                  <a:pt x="16" y="347"/>
                  <a:pt x="6" y="337"/>
                  <a:pt x="6" y="317"/>
                </a:cubicBezTo>
                <a:cubicBezTo>
                  <a:pt x="6" y="293"/>
                  <a:pt x="6" y="292"/>
                  <a:pt x="6" y="271"/>
                </a:cubicBezTo>
                <a:cubicBezTo>
                  <a:pt x="6" y="265"/>
                  <a:pt x="12" y="263"/>
                  <a:pt x="15" y="262"/>
                </a:cubicBezTo>
                <a:cubicBezTo>
                  <a:pt x="16" y="264"/>
                  <a:pt x="16" y="267"/>
                  <a:pt x="16" y="270"/>
                </a:cubicBezTo>
                <a:cubicBezTo>
                  <a:pt x="30" y="268"/>
                  <a:pt x="47" y="248"/>
                  <a:pt x="56" y="239"/>
                </a:cubicBezTo>
                <a:cubicBezTo>
                  <a:pt x="65" y="230"/>
                  <a:pt x="92" y="228"/>
                  <a:pt x="106" y="226"/>
                </a:cubicBezTo>
                <a:cubicBezTo>
                  <a:pt x="134" y="221"/>
                  <a:pt x="196" y="199"/>
                  <a:pt x="196" y="172"/>
                </a:cubicBezTo>
                <a:cubicBezTo>
                  <a:pt x="196" y="167"/>
                  <a:pt x="196" y="163"/>
                  <a:pt x="196" y="158"/>
                </a:cubicBezTo>
                <a:cubicBezTo>
                  <a:pt x="196" y="150"/>
                  <a:pt x="198" y="142"/>
                  <a:pt x="206" y="138"/>
                </a:cubicBezTo>
                <a:cubicBezTo>
                  <a:pt x="209" y="145"/>
                  <a:pt x="214" y="149"/>
                  <a:pt x="217" y="154"/>
                </a:cubicBezTo>
                <a:cubicBezTo>
                  <a:pt x="225" y="149"/>
                  <a:pt x="221" y="137"/>
                  <a:pt x="225" y="128"/>
                </a:cubicBezTo>
                <a:cubicBezTo>
                  <a:pt x="231" y="131"/>
                  <a:pt x="235" y="134"/>
                  <a:pt x="241" y="134"/>
                </a:cubicBezTo>
                <a:cubicBezTo>
                  <a:pt x="241" y="112"/>
                  <a:pt x="256" y="109"/>
                  <a:pt x="258" y="91"/>
                </a:cubicBezTo>
                <a:cubicBezTo>
                  <a:pt x="278" y="91"/>
                  <a:pt x="282" y="75"/>
                  <a:pt x="298" y="75"/>
                </a:cubicBezTo>
                <a:cubicBezTo>
                  <a:pt x="312" y="75"/>
                  <a:pt x="319" y="91"/>
                  <a:pt x="321" y="105"/>
                </a:cubicBezTo>
                <a:cubicBezTo>
                  <a:pt x="324" y="99"/>
                  <a:pt x="330" y="96"/>
                  <a:pt x="337" y="96"/>
                </a:cubicBezTo>
                <a:cubicBezTo>
                  <a:pt x="341" y="96"/>
                  <a:pt x="347" y="102"/>
                  <a:pt x="349" y="103"/>
                </a:cubicBezTo>
                <a:cubicBezTo>
                  <a:pt x="353" y="95"/>
                  <a:pt x="351" y="90"/>
                  <a:pt x="351" y="83"/>
                </a:cubicBezTo>
                <a:cubicBezTo>
                  <a:pt x="351" y="72"/>
                  <a:pt x="362" y="66"/>
                  <a:pt x="362" y="55"/>
                </a:cubicBezTo>
                <a:cubicBezTo>
                  <a:pt x="362" y="44"/>
                  <a:pt x="393" y="37"/>
                  <a:pt x="405" y="37"/>
                </a:cubicBezTo>
                <a:cubicBezTo>
                  <a:pt x="411" y="37"/>
                  <a:pt x="417" y="32"/>
                  <a:pt x="419" y="31"/>
                </a:cubicBezTo>
                <a:cubicBezTo>
                  <a:pt x="415" y="24"/>
                  <a:pt x="407" y="22"/>
                  <a:pt x="405" y="13"/>
                </a:cubicBezTo>
                <a:cubicBezTo>
                  <a:pt x="431" y="24"/>
                  <a:pt x="446" y="35"/>
                  <a:pt x="474" y="35"/>
                </a:cubicBezTo>
                <a:cubicBezTo>
                  <a:pt x="483" y="35"/>
                  <a:pt x="487" y="29"/>
                  <a:pt x="495" y="29"/>
                </a:cubicBezTo>
                <a:cubicBezTo>
                  <a:pt x="499" y="29"/>
                  <a:pt x="510" y="37"/>
                  <a:pt x="510" y="43"/>
                </a:cubicBezTo>
                <a:cubicBezTo>
                  <a:pt x="510" y="53"/>
                  <a:pt x="499" y="54"/>
                  <a:pt x="493" y="59"/>
                </a:cubicBezTo>
                <a:cubicBezTo>
                  <a:pt x="483" y="99"/>
                  <a:pt x="483" y="99"/>
                  <a:pt x="483" y="99"/>
                </a:cubicBezTo>
                <a:cubicBezTo>
                  <a:pt x="483" y="105"/>
                  <a:pt x="494" y="103"/>
                  <a:pt x="499" y="107"/>
                </a:cubicBezTo>
                <a:cubicBezTo>
                  <a:pt x="503" y="110"/>
                  <a:pt x="503" y="122"/>
                  <a:pt x="506" y="122"/>
                </a:cubicBezTo>
                <a:cubicBezTo>
                  <a:pt x="527" y="130"/>
                  <a:pt x="538" y="134"/>
                  <a:pt x="557" y="142"/>
                </a:cubicBezTo>
                <a:cubicBezTo>
                  <a:pt x="568" y="146"/>
                  <a:pt x="571" y="164"/>
                  <a:pt x="586" y="164"/>
                </a:cubicBezTo>
                <a:cubicBezTo>
                  <a:pt x="609" y="164"/>
                  <a:pt x="614" y="117"/>
                  <a:pt x="618" y="99"/>
                </a:cubicBezTo>
                <a:cubicBezTo>
                  <a:pt x="618" y="27"/>
                  <a:pt x="618" y="27"/>
                  <a:pt x="618" y="27"/>
                </a:cubicBezTo>
                <a:cubicBezTo>
                  <a:pt x="630" y="17"/>
                  <a:pt x="626" y="7"/>
                  <a:pt x="639" y="0"/>
                </a:cubicBezTo>
                <a:cubicBezTo>
                  <a:pt x="641" y="22"/>
                  <a:pt x="651" y="36"/>
                  <a:pt x="655" y="51"/>
                </a:cubicBezTo>
                <a:cubicBezTo>
                  <a:pt x="658" y="62"/>
                  <a:pt x="655" y="76"/>
                  <a:pt x="663" y="83"/>
                </a:cubicBezTo>
                <a:cubicBezTo>
                  <a:pt x="671" y="85"/>
                  <a:pt x="685" y="90"/>
                  <a:pt x="688" y="91"/>
                </a:cubicBezTo>
                <a:cubicBezTo>
                  <a:pt x="697" y="98"/>
                  <a:pt x="697" y="123"/>
                  <a:pt x="701" y="136"/>
                </a:cubicBezTo>
                <a:cubicBezTo>
                  <a:pt x="708" y="157"/>
                  <a:pt x="714" y="168"/>
                  <a:pt x="720" y="188"/>
                </a:cubicBezTo>
                <a:cubicBezTo>
                  <a:pt x="726" y="207"/>
                  <a:pt x="758" y="214"/>
                  <a:pt x="771" y="227"/>
                </a:cubicBezTo>
                <a:cubicBezTo>
                  <a:pt x="780" y="237"/>
                  <a:pt x="782" y="252"/>
                  <a:pt x="785" y="263"/>
                </a:cubicBezTo>
                <a:cubicBezTo>
                  <a:pt x="788" y="273"/>
                  <a:pt x="800" y="273"/>
                  <a:pt x="810" y="273"/>
                </a:cubicBezTo>
                <a:cubicBezTo>
                  <a:pt x="810" y="305"/>
                  <a:pt x="839" y="319"/>
                  <a:pt x="853" y="334"/>
                </a:cubicBezTo>
                <a:lnTo>
                  <a:pt x="852" y="336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6" name="CustomShape 33"/>
          <p:cNvSpPr/>
          <p:nvPr/>
        </p:nvSpPr>
        <p:spPr>
          <a:xfrm>
            <a:off x="10505520" y="5627880"/>
            <a:ext cx="214920" cy="225000"/>
          </a:xfrm>
          <a:custGeom>
            <a:avLst/>
            <a:gdLst/>
            <a:ahLst/>
            <a:rect l="l" t="t" r="r" b="b"/>
            <a:pathLst>
              <a:path w="164" h="170">
                <a:moveTo>
                  <a:pt x="99" y="48"/>
                </a:moveTo>
                <a:cubicBezTo>
                  <a:pt x="99" y="48"/>
                  <a:pt x="99" y="42"/>
                  <a:pt x="100" y="40"/>
                </a:cubicBezTo>
                <a:cubicBezTo>
                  <a:pt x="103" y="34"/>
                  <a:pt x="108" y="32"/>
                  <a:pt x="114" y="31"/>
                </a:cubicBezTo>
                <a:cubicBezTo>
                  <a:pt x="114" y="30"/>
                  <a:pt x="114" y="28"/>
                  <a:pt x="114" y="26"/>
                </a:cubicBezTo>
                <a:cubicBezTo>
                  <a:pt x="114" y="14"/>
                  <a:pt x="126" y="3"/>
                  <a:pt x="133" y="0"/>
                </a:cubicBezTo>
                <a:cubicBezTo>
                  <a:pt x="133" y="6"/>
                  <a:pt x="136" y="8"/>
                  <a:pt x="138" y="8"/>
                </a:cubicBezTo>
                <a:cubicBezTo>
                  <a:pt x="138" y="14"/>
                  <a:pt x="137" y="19"/>
                  <a:pt x="142" y="19"/>
                </a:cubicBezTo>
                <a:cubicBezTo>
                  <a:pt x="147" y="19"/>
                  <a:pt x="151" y="14"/>
                  <a:pt x="154" y="12"/>
                </a:cubicBezTo>
                <a:cubicBezTo>
                  <a:pt x="155" y="14"/>
                  <a:pt x="157" y="15"/>
                  <a:pt x="160" y="15"/>
                </a:cubicBezTo>
                <a:cubicBezTo>
                  <a:pt x="160" y="22"/>
                  <a:pt x="161" y="26"/>
                  <a:pt x="164" y="27"/>
                </a:cubicBezTo>
                <a:cubicBezTo>
                  <a:pt x="162" y="38"/>
                  <a:pt x="147" y="67"/>
                  <a:pt x="135" y="67"/>
                </a:cubicBezTo>
                <a:cubicBezTo>
                  <a:pt x="133" y="79"/>
                  <a:pt x="136" y="82"/>
                  <a:pt x="135" y="92"/>
                </a:cubicBezTo>
                <a:cubicBezTo>
                  <a:pt x="131" y="92"/>
                  <a:pt x="113" y="96"/>
                  <a:pt x="107" y="96"/>
                </a:cubicBezTo>
                <a:cubicBezTo>
                  <a:pt x="104" y="105"/>
                  <a:pt x="83" y="151"/>
                  <a:pt x="83" y="151"/>
                </a:cubicBezTo>
                <a:cubicBezTo>
                  <a:pt x="76" y="158"/>
                  <a:pt x="63" y="170"/>
                  <a:pt x="54" y="170"/>
                </a:cubicBezTo>
                <a:cubicBezTo>
                  <a:pt x="51" y="170"/>
                  <a:pt x="42" y="166"/>
                  <a:pt x="38" y="166"/>
                </a:cubicBezTo>
                <a:cubicBezTo>
                  <a:pt x="33" y="166"/>
                  <a:pt x="4" y="154"/>
                  <a:pt x="4" y="150"/>
                </a:cubicBezTo>
                <a:cubicBezTo>
                  <a:pt x="2" y="150"/>
                  <a:pt x="0" y="149"/>
                  <a:pt x="0" y="147"/>
                </a:cubicBezTo>
                <a:cubicBezTo>
                  <a:pt x="0" y="127"/>
                  <a:pt x="23" y="115"/>
                  <a:pt x="30" y="104"/>
                </a:cubicBezTo>
                <a:cubicBezTo>
                  <a:pt x="33" y="98"/>
                  <a:pt x="37" y="93"/>
                  <a:pt x="42" y="93"/>
                </a:cubicBezTo>
                <a:cubicBezTo>
                  <a:pt x="61" y="93"/>
                  <a:pt x="72" y="73"/>
                  <a:pt x="85" y="67"/>
                </a:cubicBezTo>
                <a:cubicBezTo>
                  <a:pt x="89" y="65"/>
                  <a:pt x="99" y="48"/>
                  <a:pt x="99" y="48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7" name="CustomShape 34"/>
          <p:cNvSpPr/>
          <p:nvPr/>
        </p:nvSpPr>
        <p:spPr>
          <a:xfrm>
            <a:off x="10681920" y="5409360"/>
            <a:ext cx="162000" cy="249840"/>
          </a:xfrm>
          <a:custGeom>
            <a:avLst/>
            <a:gdLst/>
            <a:ahLst/>
            <a:rect l="l" t="t" r="r" b="b"/>
            <a:pathLst>
              <a:path w="123" h="188">
                <a:moveTo>
                  <a:pt x="39" y="72"/>
                </a:moveTo>
                <a:cubicBezTo>
                  <a:pt x="36" y="66"/>
                  <a:pt x="30" y="63"/>
                  <a:pt x="30" y="57"/>
                </a:cubicBezTo>
                <a:cubicBezTo>
                  <a:pt x="30" y="54"/>
                  <a:pt x="32" y="51"/>
                  <a:pt x="33" y="49"/>
                </a:cubicBezTo>
                <a:cubicBezTo>
                  <a:pt x="15" y="46"/>
                  <a:pt x="5" y="20"/>
                  <a:pt x="0" y="0"/>
                </a:cubicBezTo>
                <a:cubicBezTo>
                  <a:pt x="8" y="14"/>
                  <a:pt x="21" y="15"/>
                  <a:pt x="29" y="23"/>
                </a:cubicBezTo>
                <a:cubicBezTo>
                  <a:pt x="33" y="27"/>
                  <a:pt x="33" y="33"/>
                  <a:pt x="38" y="35"/>
                </a:cubicBezTo>
                <a:cubicBezTo>
                  <a:pt x="37" y="38"/>
                  <a:pt x="35" y="39"/>
                  <a:pt x="35" y="41"/>
                </a:cubicBezTo>
                <a:cubicBezTo>
                  <a:pt x="35" y="45"/>
                  <a:pt x="44" y="62"/>
                  <a:pt x="48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2"/>
                  <a:pt x="55" y="58"/>
                  <a:pt x="59" y="58"/>
                </a:cubicBezTo>
                <a:cubicBezTo>
                  <a:pt x="61" y="58"/>
                  <a:pt x="62" y="58"/>
                  <a:pt x="64" y="58"/>
                </a:cubicBezTo>
                <a:cubicBezTo>
                  <a:pt x="64" y="79"/>
                  <a:pt x="73" y="91"/>
                  <a:pt x="92" y="91"/>
                </a:cubicBezTo>
                <a:cubicBezTo>
                  <a:pt x="106" y="91"/>
                  <a:pt x="105" y="83"/>
                  <a:pt x="117" y="83"/>
                </a:cubicBezTo>
                <a:cubicBezTo>
                  <a:pt x="120" y="83"/>
                  <a:pt x="122" y="85"/>
                  <a:pt x="123" y="88"/>
                </a:cubicBezTo>
                <a:cubicBezTo>
                  <a:pt x="113" y="99"/>
                  <a:pt x="116" y="116"/>
                  <a:pt x="108" y="12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5" y="124"/>
                  <a:pt x="104" y="126"/>
                  <a:pt x="103" y="126"/>
                </a:cubicBezTo>
                <a:cubicBezTo>
                  <a:pt x="95" y="128"/>
                  <a:pt x="88" y="130"/>
                  <a:pt x="88" y="136"/>
                </a:cubicBezTo>
                <a:cubicBezTo>
                  <a:pt x="88" y="139"/>
                  <a:pt x="91" y="142"/>
                  <a:pt x="91" y="144"/>
                </a:cubicBezTo>
                <a:cubicBezTo>
                  <a:pt x="91" y="150"/>
                  <a:pt x="82" y="158"/>
                  <a:pt x="80" y="160"/>
                </a:cubicBezTo>
                <a:cubicBezTo>
                  <a:pt x="73" y="172"/>
                  <a:pt x="68" y="188"/>
                  <a:pt x="52" y="188"/>
                </a:cubicBezTo>
                <a:cubicBezTo>
                  <a:pt x="45" y="188"/>
                  <a:pt x="41" y="184"/>
                  <a:pt x="41" y="178"/>
                </a:cubicBezTo>
                <a:cubicBezTo>
                  <a:pt x="41" y="168"/>
                  <a:pt x="50" y="164"/>
                  <a:pt x="50" y="155"/>
                </a:cubicBezTo>
                <a:cubicBezTo>
                  <a:pt x="50" y="139"/>
                  <a:pt x="22" y="145"/>
                  <a:pt x="22" y="131"/>
                </a:cubicBezTo>
                <a:cubicBezTo>
                  <a:pt x="22" y="123"/>
                  <a:pt x="29" y="122"/>
                  <a:pt x="33" y="118"/>
                </a:cubicBezTo>
                <a:cubicBezTo>
                  <a:pt x="40" y="110"/>
                  <a:pt x="42" y="99"/>
                  <a:pt x="42" y="87"/>
                </a:cubicBezTo>
                <a:cubicBezTo>
                  <a:pt x="42" y="81"/>
                  <a:pt x="39" y="72"/>
                  <a:pt x="38" y="69"/>
                </a:cubicBezTo>
                <a:cubicBezTo>
                  <a:pt x="39" y="69"/>
                  <a:pt x="39" y="69"/>
                  <a:pt x="39" y="69"/>
                </a:cubicBezTo>
                <a:lnTo>
                  <a:pt x="39" y="72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8" name="CustomShape 35"/>
          <p:cNvSpPr/>
          <p:nvPr/>
        </p:nvSpPr>
        <p:spPr>
          <a:xfrm>
            <a:off x="10803600" y="4855320"/>
            <a:ext cx="36720" cy="29880"/>
          </a:xfrm>
          <a:custGeom>
            <a:avLst/>
            <a:gdLst/>
            <a:ahLst/>
            <a:rect l="l" t="t" r="r" b="b"/>
            <a:pathLst>
              <a:path w="27" h="22">
                <a:moveTo>
                  <a:pt x="18" y="0"/>
                </a:moveTo>
                <a:cubicBezTo>
                  <a:pt x="20" y="4"/>
                  <a:pt x="23" y="6"/>
                  <a:pt x="27" y="7"/>
                </a:cubicBezTo>
                <a:cubicBezTo>
                  <a:pt x="27" y="17"/>
                  <a:pt x="27" y="17"/>
                  <a:pt x="27" y="17"/>
                </a:cubicBezTo>
                <a:cubicBezTo>
                  <a:pt x="22" y="22"/>
                  <a:pt x="22" y="20"/>
                  <a:pt x="16" y="20"/>
                </a:cubicBezTo>
                <a:cubicBezTo>
                  <a:pt x="10" y="20"/>
                  <a:pt x="0" y="18"/>
                  <a:pt x="0" y="15"/>
                </a:cubicBezTo>
                <a:cubicBezTo>
                  <a:pt x="0" y="5"/>
                  <a:pt x="11" y="3"/>
                  <a:pt x="18" y="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29" name="CustomShape 36"/>
          <p:cNvSpPr/>
          <p:nvPr/>
        </p:nvSpPr>
        <p:spPr>
          <a:xfrm>
            <a:off x="10844280" y="4825080"/>
            <a:ext cx="31320" cy="22680"/>
          </a:xfrm>
          <a:custGeom>
            <a:avLst/>
            <a:gdLst/>
            <a:ahLst/>
            <a:rect l="l" t="t" r="r" b="b"/>
            <a:pathLst>
              <a:path w="24" h="17">
                <a:moveTo>
                  <a:pt x="24" y="0"/>
                </a:moveTo>
                <a:cubicBezTo>
                  <a:pt x="24" y="2"/>
                  <a:pt x="24" y="5"/>
                  <a:pt x="24" y="7"/>
                </a:cubicBezTo>
                <a:cubicBezTo>
                  <a:pt x="15" y="10"/>
                  <a:pt x="13" y="17"/>
                  <a:pt x="5" y="17"/>
                </a:cubicBezTo>
                <a:cubicBezTo>
                  <a:pt x="3" y="17"/>
                  <a:pt x="0" y="13"/>
                  <a:pt x="0" y="10"/>
                </a:cubicBezTo>
                <a:cubicBezTo>
                  <a:pt x="0" y="1"/>
                  <a:pt x="19" y="0"/>
                  <a:pt x="24" y="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0" name="CustomShape 37"/>
          <p:cNvSpPr/>
          <p:nvPr/>
        </p:nvSpPr>
        <p:spPr>
          <a:xfrm>
            <a:off x="9244080" y="4033440"/>
            <a:ext cx="130320" cy="127440"/>
          </a:xfrm>
          <a:custGeom>
            <a:avLst/>
            <a:gdLst/>
            <a:ahLst/>
            <a:rect l="l" t="t" r="r" b="b"/>
            <a:pathLst>
              <a:path w="98" h="96">
                <a:moveTo>
                  <a:pt x="81" y="67"/>
                </a:moveTo>
                <a:cubicBezTo>
                  <a:pt x="81" y="65"/>
                  <a:pt x="79" y="64"/>
                  <a:pt x="77" y="62"/>
                </a:cubicBezTo>
                <a:cubicBezTo>
                  <a:pt x="74" y="66"/>
                  <a:pt x="71" y="67"/>
                  <a:pt x="71" y="71"/>
                </a:cubicBezTo>
                <a:cubicBezTo>
                  <a:pt x="71" y="76"/>
                  <a:pt x="79" y="78"/>
                  <a:pt x="79" y="86"/>
                </a:cubicBezTo>
                <a:cubicBezTo>
                  <a:pt x="79" y="92"/>
                  <a:pt x="76" y="96"/>
                  <a:pt x="71" y="96"/>
                </a:cubicBezTo>
                <a:cubicBezTo>
                  <a:pt x="69" y="96"/>
                  <a:pt x="68" y="92"/>
                  <a:pt x="68" y="90"/>
                </a:cubicBezTo>
                <a:cubicBezTo>
                  <a:pt x="66" y="91"/>
                  <a:pt x="63" y="91"/>
                  <a:pt x="61" y="91"/>
                </a:cubicBezTo>
                <a:cubicBezTo>
                  <a:pt x="51" y="90"/>
                  <a:pt x="43" y="79"/>
                  <a:pt x="43" y="66"/>
                </a:cubicBezTo>
                <a:cubicBezTo>
                  <a:pt x="43" y="61"/>
                  <a:pt x="45" y="59"/>
                  <a:pt x="47" y="58"/>
                </a:cubicBezTo>
                <a:cubicBezTo>
                  <a:pt x="46" y="56"/>
                  <a:pt x="45" y="53"/>
                  <a:pt x="44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3"/>
                  <a:pt x="34" y="55"/>
                  <a:pt x="35" y="57"/>
                </a:cubicBezTo>
                <a:cubicBezTo>
                  <a:pt x="30" y="57"/>
                  <a:pt x="29" y="55"/>
                  <a:pt x="28" y="53"/>
                </a:cubicBezTo>
                <a:cubicBezTo>
                  <a:pt x="28" y="53"/>
                  <a:pt x="26" y="56"/>
                  <a:pt x="26" y="57"/>
                </a:cubicBezTo>
                <a:cubicBezTo>
                  <a:pt x="23" y="56"/>
                  <a:pt x="19" y="50"/>
                  <a:pt x="19" y="50"/>
                </a:cubicBezTo>
                <a:cubicBezTo>
                  <a:pt x="12" y="57"/>
                  <a:pt x="13" y="80"/>
                  <a:pt x="5" y="80"/>
                </a:cubicBezTo>
                <a:cubicBezTo>
                  <a:pt x="0" y="80"/>
                  <a:pt x="5" y="67"/>
                  <a:pt x="5" y="64"/>
                </a:cubicBezTo>
                <a:cubicBezTo>
                  <a:pt x="5" y="62"/>
                  <a:pt x="3" y="59"/>
                  <a:pt x="3" y="57"/>
                </a:cubicBezTo>
                <a:cubicBezTo>
                  <a:pt x="3" y="50"/>
                  <a:pt x="6" y="46"/>
                  <a:pt x="7" y="39"/>
                </a:cubicBezTo>
                <a:cubicBezTo>
                  <a:pt x="22" y="39"/>
                  <a:pt x="18" y="24"/>
                  <a:pt x="31" y="24"/>
                </a:cubicBezTo>
                <a:cubicBezTo>
                  <a:pt x="40" y="25"/>
                  <a:pt x="38" y="36"/>
                  <a:pt x="43" y="36"/>
                </a:cubicBezTo>
                <a:cubicBezTo>
                  <a:pt x="45" y="36"/>
                  <a:pt x="46" y="36"/>
                  <a:pt x="47" y="36"/>
                </a:cubicBezTo>
                <a:cubicBezTo>
                  <a:pt x="47" y="31"/>
                  <a:pt x="49" y="27"/>
                  <a:pt x="54" y="27"/>
                </a:cubicBezTo>
                <a:cubicBezTo>
                  <a:pt x="54" y="17"/>
                  <a:pt x="66" y="20"/>
                  <a:pt x="68" y="16"/>
                </a:cubicBezTo>
                <a:cubicBezTo>
                  <a:pt x="71" y="11"/>
                  <a:pt x="70" y="2"/>
                  <a:pt x="71" y="0"/>
                </a:cubicBezTo>
                <a:cubicBezTo>
                  <a:pt x="76" y="0"/>
                  <a:pt x="79" y="3"/>
                  <a:pt x="82" y="6"/>
                </a:cubicBezTo>
                <a:cubicBezTo>
                  <a:pt x="87" y="12"/>
                  <a:pt x="98" y="53"/>
                  <a:pt x="98" y="59"/>
                </a:cubicBezTo>
                <a:cubicBezTo>
                  <a:pt x="98" y="66"/>
                  <a:pt x="90" y="70"/>
                  <a:pt x="89" y="82"/>
                </a:cubicBezTo>
                <a:cubicBezTo>
                  <a:pt x="87" y="81"/>
                  <a:pt x="81" y="66"/>
                  <a:pt x="81" y="65"/>
                </a:cubicBezTo>
                <a:lnTo>
                  <a:pt x="81" y="67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1" name="CustomShape 38"/>
          <p:cNvSpPr/>
          <p:nvPr/>
        </p:nvSpPr>
        <p:spPr>
          <a:xfrm>
            <a:off x="9124200" y="3999600"/>
            <a:ext cx="64800" cy="68760"/>
          </a:xfrm>
          <a:custGeom>
            <a:avLst/>
            <a:gdLst/>
            <a:ahLst/>
            <a:rect l="l" t="t" r="r" b="b"/>
            <a:pathLst>
              <a:path w="49" h="52">
                <a:moveTo>
                  <a:pt x="5" y="52"/>
                </a:moveTo>
                <a:cubicBezTo>
                  <a:pt x="0" y="52"/>
                  <a:pt x="0" y="52"/>
                  <a:pt x="0" y="52"/>
                </a:cubicBezTo>
                <a:cubicBezTo>
                  <a:pt x="8" y="31"/>
                  <a:pt x="31" y="23"/>
                  <a:pt x="39" y="8"/>
                </a:cubicBezTo>
                <a:cubicBezTo>
                  <a:pt x="40" y="5"/>
                  <a:pt x="40" y="2"/>
                  <a:pt x="43" y="0"/>
                </a:cubicBezTo>
                <a:cubicBezTo>
                  <a:pt x="42" y="6"/>
                  <a:pt x="46" y="8"/>
                  <a:pt x="49" y="11"/>
                </a:cubicBezTo>
                <a:cubicBezTo>
                  <a:pt x="46" y="13"/>
                  <a:pt x="45" y="15"/>
                  <a:pt x="42" y="15"/>
                </a:cubicBezTo>
                <a:cubicBezTo>
                  <a:pt x="40" y="21"/>
                  <a:pt x="35" y="22"/>
                  <a:pt x="30" y="22"/>
                </a:cubicBezTo>
                <a:cubicBezTo>
                  <a:pt x="27" y="38"/>
                  <a:pt x="13" y="47"/>
                  <a:pt x="5" y="5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2" name="CustomShape 39"/>
          <p:cNvSpPr/>
          <p:nvPr/>
        </p:nvSpPr>
        <p:spPr>
          <a:xfrm>
            <a:off x="9171720" y="3767040"/>
            <a:ext cx="123120" cy="184320"/>
          </a:xfrm>
          <a:custGeom>
            <a:avLst/>
            <a:gdLst/>
            <a:ahLst/>
            <a:rect l="l" t="t" r="r" b="b"/>
            <a:pathLst>
              <a:path w="94" h="139">
                <a:moveTo>
                  <a:pt x="7" y="57"/>
                </a:moveTo>
                <a:cubicBezTo>
                  <a:pt x="10" y="52"/>
                  <a:pt x="12" y="42"/>
                  <a:pt x="12" y="36"/>
                </a:cubicBezTo>
                <a:cubicBezTo>
                  <a:pt x="12" y="28"/>
                  <a:pt x="8" y="22"/>
                  <a:pt x="9" y="14"/>
                </a:cubicBezTo>
                <a:cubicBezTo>
                  <a:pt x="9" y="7"/>
                  <a:pt x="10" y="0"/>
                  <a:pt x="16" y="0"/>
                </a:cubicBezTo>
                <a:cubicBezTo>
                  <a:pt x="23" y="1"/>
                  <a:pt x="22" y="13"/>
                  <a:pt x="28" y="13"/>
                </a:cubicBezTo>
                <a:cubicBezTo>
                  <a:pt x="32" y="13"/>
                  <a:pt x="34" y="8"/>
                  <a:pt x="37" y="6"/>
                </a:cubicBezTo>
                <a:cubicBezTo>
                  <a:pt x="37" y="7"/>
                  <a:pt x="38" y="9"/>
                  <a:pt x="38" y="10"/>
                </a:cubicBezTo>
                <a:cubicBezTo>
                  <a:pt x="38" y="11"/>
                  <a:pt x="40" y="13"/>
                  <a:pt x="40" y="15"/>
                </a:cubicBezTo>
                <a:cubicBezTo>
                  <a:pt x="39" y="24"/>
                  <a:pt x="48" y="34"/>
                  <a:pt x="48" y="46"/>
                </a:cubicBezTo>
                <a:cubicBezTo>
                  <a:pt x="48" y="61"/>
                  <a:pt x="35" y="62"/>
                  <a:pt x="35" y="77"/>
                </a:cubicBezTo>
                <a:cubicBezTo>
                  <a:pt x="35" y="87"/>
                  <a:pt x="44" y="105"/>
                  <a:pt x="52" y="108"/>
                </a:cubicBezTo>
                <a:cubicBezTo>
                  <a:pt x="52" y="108"/>
                  <a:pt x="52" y="105"/>
                  <a:pt x="52" y="105"/>
                </a:cubicBezTo>
                <a:cubicBezTo>
                  <a:pt x="52" y="102"/>
                  <a:pt x="56" y="99"/>
                  <a:pt x="60" y="99"/>
                </a:cubicBezTo>
                <a:cubicBezTo>
                  <a:pt x="68" y="100"/>
                  <a:pt x="70" y="115"/>
                  <a:pt x="74" y="116"/>
                </a:cubicBezTo>
                <a:cubicBezTo>
                  <a:pt x="77" y="116"/>
                  <a:pt x="77" y="111"/>
                  <a:pt x="80" y="111"/>
                </a:cubicBezTo>
                <a:cubicBezTo>
                  <a:pt x="82" y="111"/>
                  <a:pt x="83" y="112"/>
                  <a:pt x="84" y="112"/>
                </a:cubicBezTo>
                <a:cubicBezTo>
                  <a:pt x="84" y="116"/>
                  <a:pt x="80" y="117"/>
                  <a:pt x="80" y="120"/>
                </a:cubicBezTo>
                <a:cubicBezTo>
                  <a:pt x="80" y="122"/>
                  <a:pt x="83" y="121"/>
                  <a:pt x="85" y="121"/>
                </a:cubicBezTo>
                <a:cubicBezTo>
                  <a:pt x="85" y="126"/>
                  <a:pt x="89" y="129"/>
                  <a:pt x="94" y="129"/>
                </a:cubicBezTo>
                <a:cubicBezTo>
                  <a:pt x="94" y="131"/>
                  <a:pt x="94" y="133"/>
                  <a:pt x="94" y="135"/>
                </a:cubicBezTo>
                <a:cubicBezTo>
                  <a:pt x="94" y="136"/>
                  <a:pt x="92" y="139"/>
                  <a:pt x="91" y="139"/>
                </a:cubicBezTo>
                <a:cubicBezTo>
                  <a:pt x="89" y="139"/>
                  <a:pt x="88" y="135"/>
                  <a:pt x="87" y="133"/>
                </a:cubicBezTo>
                <a:cubicBezTo>
                  <a:pt x="83" y="125"/>
                  <a:pt x="67" y="118"/>
                  <a:pt x="63" y="112"/>
                </a:cubicBezTo>
                <a:cubicBezTo>
                  <a:pt x="59" y="117"/>
                  <a:pt x="61" y="119"/>
                  <a:pt x="63" y="125"/>
                </a:cubicBezTo>
                <a:cubicBezTo>
                  <a:pt x="54" y="125"/>
                  <a:pt x="53" y="110"/>
                  <a:pt x="44" y="109"/>
                </a:cubicBezTo>
                <a:cubicBezTo>
                  <a:pt x="39" y="109"/>
                  <a:pt x="37" y="114"/>
                  <a:pt x="32" y="113"/>
                </a:cubicBezTo>
                <a:cubicBezTo>
                  <a:pt x="28" y="113"/>
                  <a:pt x="22" y="107"/>
                  <a:pt x="22" y="104"/>
                </a:cubicBezTo>
                <a:cubicBezTo>
                  <a:pt x="22" y="99"/>
                  <a:pt x="25" y="97"/>
                  <a:pt x="27" y="96"/>
                </a:cubicBezTo>
                <a:cubicBezTo>
                  <a:pt x="27" y="89"/>
                  <a:pt x="27" y="89"/>
                  <a:pt x="27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1" y="91"/>
                  <a:pt x="20" y="94"/>
                  <a:pt x="18" y="94"/>
                </a:cubicBezTo>
                <a:cubicBezTo>
                  <a:pt x="15" y="94"/>
                  <a:pt x="3" y="85"/>
                  <a:pt x="3" y="81"/>
                </a:cubicBezTo>
                <a:cubicBezTo>
                  <a:pt x="3" y="70"/>
                  <a:pt x="0" y="55"/>
                  <a:pt x="7" y="57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3" name="CustomShape 40"/>
          <p:cNvSpPr/>
          <p:nvPr/>
        </p:nvSpPr>
        <p:spPr>
          <a:xfrm>
            <a:off x="9300600" y="3953520"/>
            <a:ext cx="40320" cy="72360"/>
          </a:xfrm>
          <a:custGeom>
            <a:avLst/>
            <a:gdLst/>
            <a:ahLst/>
            <a:rect l="l" t="t" r="r" b="b"/>
            <a:pathLst>
              <a:path w="31" h="55">
                <a:moveTo>
                  <a:pt x="28" y="37"/>
                </a:moveTo>
                <a:cubicBezTo>
                  <a:pt x="17" y="36"/>
                  <a:pt x="17" y="36"/>
                  <a:pt x="17" y="36"/>
                </a:cubicBezTo>
                <a:cubicBezTo>
                  <a:pt x="18" y="42"/>
                  <a:pt x="21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21" y="55"/>
                  <a:pt x="19" y="54"/>
                  <a:pt x="17" y="54"/>
                </a:cubicBezTo>
                <a:cubicBezTo>
                  <a:pt x="12" y="54"/>
                  <a:pt x="11" y="49"/>
                  <a:pt x="14" y="45"/>
                </a:cubicBezTo>
                <a:cubicBezTo>
                  <a:pt x="14" y="41"/>
                  <a:pt x="14" y="41"/>
                  <a:pt x="14" y="41"/>
                </a:cubicBezTo>
                <a:cubicBezTo>
                  <a:pt x="9" y="40"/>
                  <a:pt x="4" y="33"/>
                  <a:pt x="4" y="31"/>
                </a:cubicBezTo>
                <a:cubicBezTo>
                  <a:pt x="4" y="27"/>
                  <a:pt x="4" y="27"/>
                  <a:pt x="4" y="27"/>
                </a:cubicBezTo>
                <a:cubicBezTo>
                  <a:pt x="7" y="27"/>
                  <a:pt x="12" y="27"/>
                  <a:pt x="13" y="27"/>
                </a:cubicBezTo>
                <a:cubicBezTo>
                  <a:pt x="14" y="27"/>
                  <a:pt x="16" y="25"/>
                  <a:pt x="16" y="23"/>
                </a:cubicBezTo>
                <a:cubicBezTo>
                  <a:pt x="16" y="14"/>
                  <a:pt x="1" y="9"/>
                  <a:pt x="0" y="3"/>
                </a:cubicBezTo>
                <a:cubicBezTo>
                  <a:pt x="2" y="2"/>
                  <a:pt x="4" y="0"/>
                  <a:pt x="6" y="0"/>
                </a:cubicBezTo>
                <a:cubicBezTo>
                  <a:pt x="12" y="0"/>
                  <a:pt x="16" y="3"/>
                  <a:pt x="21" y="3"/>
                </a:cubicBezTo>
                <a:cubicBezTo>
                  <a:pt x="21" y="5"/>
                  <a:pt x="22" y="8"/>
                  <a:pt x="21" y="10"/>
                </a:cubicBezTo>
                <a:cubicBezTo>
                  <a:pt x="23" y="10"/>
                  <a:pt x="24" y="10"/>
                  <a:pt x="25" y="10"/>
                </a:cubicBezTo>
                <a:cubicBezTo>
                  <a:pt x="26" y="14"/>
                  <a:pt x="25" y="21"/>
                  <a:pt x="25" y="21"/>
                </a:cubicBezTo>
                <a:cubicBezTo>
                  <a:pt x="25" y="21"/>
                  <a:pt x="30" y="28"/>
                  <a:pt x="31" y="28"/>
                </a:cubicBezTo>
                <a:cubicBezTo>
                  <a:pt x="30" y="32"/>
                  <a:pt x="28" y="34"/>
                  <a:pt x="28" y="37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4" name="CustomShape 41"/>
          <p:cNvSpPr/>
          <p:nvPr/>
        </p:nvSpPr>
        <p:spPr>
          <a:xfrm>
            <a:off x="9240840" y="3972960"/>
            <a:ext cx="33120" cy="45720"/>
          </a:xfrm>
          <a:custGeom>
            <a:avLst/>
            <a:gdLst/>
            <a:ahLst/>
            <a:rect l="l" t="t" r="r" b="b"/>
            <a:pathLst>
              <a:path w="25" h="34">
                <a:moveTo>
                  <a:pt x="5" y="0"/>
                </a:moveTo>
                <a:cubicBezTo>
                  <a:pt x="7" y="4"/>
                  <a:pt x="25" y="6"/>
                  <a:pt x="24" y="12"/>
                </a:cubicBezTo>
                <a:cubicBezTo>
                  <a:pt x="24" y="24"/>
                  <a:pt x="8" y="30"/>
                  <a:pt x="2" y="34"/>
                </a:cubicBezTo>
                <a:cubicBezTo>
                  <a:pt x="2" y="22"/>
                  <a:pt x="0" y="9"/>
                  <a:pt x="0" y="3"/>
                </a:cubicBezTo>
                <a:cubicBezTo>
                  <a:pt x="0" y="2"/>
                  <a:pt x="3" y="0"/>
                  <a:pt x="4" y="0"/>
                </a:cubicBezTo>
                <a:cubicBezTo>
                  <a:pt x="5" y="0"/>
                  <a:pt x="7" y="2"/>
                  <a:pt x="8" y="3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5" name="CustomShape 42"/>
          <p:cNvSpPr/>
          <p:nvPr/>
        </p:nvSpPr>
        <p:spPr>
          <a:xfrm>
            <a:off x="9259920" y="3999600"/>
            <a:ext cx="29520" cy="58320"/>
          </a:xfrm>
          <a:custGeom>
            <a:avLst/>
            <a:gdLst/>
            <a:ahLst/>
            <a:rect l="l" t="t" r="r" b="b"/>
            <a:pathLst>
              <a:path w="24" h="44">
                <a:moveTo>
                  <a:pt x="24" y="10"/>
                </a:moveTo>
                <a:cubicBezTo>
                  <a:pt x="24" y="18"/>
                  <a:pt x="16" y="24"/>
                  <a:pt x="16" y="32"/>
                </a:cubicBezTo>
                <a:cubicBezTo>
                  <a:pt x="16" y="38"/>
                  <a:pt x="19" y="37"/>
                  <a:pt x="19" y="41"/>
                </a:cubicBezTo>
                <a:cubicBezTo>
                  <a:pt x="19" y="42"/>
                  <a:pt x="17" y="44"/>
                  <a:pt x="15" y="44"/>
                </a:cubicBezTo>
                <a:cubicBezTo>
                  <a:pt x="12" y="44"/>
                  <a:pt x="0" y="31"/>
                  <a:pt x="0" y="26"/>
                </a:cubicBezTo>
                <a:cubicBezTo>
                  <a:pt x="0" y="24"/>
                  <a:pt x="4" y="22"/>
                  <a:pt x="6" y="22"/>
                </a:cubicBezTo>
                <a:cubicBezTo>
                  <a:pt x="7" y="20"/>
                  <a:pt x="10" y="3"/>
                  <a:pt x="14" y="2"/>
                </a:cubicBezTo>
                <a:cubicBezTo>
                  <a:pt x="21" y="0"/>
                  <a:pt x="24" y="6"/>
                  <a:pt x="24" y="1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6" name="CustomShape 43"/>
          <p:cNvSpPr/>
          <p:nvPr/>
        </p:nvSpPr>
        <p:spPr>
          <a:xfrm>
            <a:off x="9284760" y="4003200"/>
            <a:ext cx="17280" cy="35280"/>
          </a:xfrm>
          <a:custGeom>
            <a:avLst/>
            <a:gdLst/>
            <a:ahLst/>
            <a:rect l="l" t="t" r="r" b="b"/>
            <a:pathLst>
              <a:path w="13" h="26">
                <a:moveTo>
                  <a:pt x="13" y="0"/>
                </a:moveTo>
                <a:cubicBezTo>
                  <a:pt x="13" y="13"/>
                  <a:pt x="4" y="16"/>
                  <a:pt x="4" y="26"/>
                </a:cubicBezTo>
                <a:cubicBezTo>
                  <a:pt x="3" y="26"/>
                  <a:pt x="1" y="26"/>
                  <a:pt x="0" y="26"/>
                </a:cubicBezTo>
                <a:cubicBezTo>
                  <a:pt x="2" y="18"/>
                  <a:pt x="7" y="13"/>
                  <a:pt x="7" y="0"/>
                </a:cubicBezTo>
                <a:cubicBezTo>
                  <a:pt x="9" y="0"/>
                  <a:pt x="11" y="0"/>
                  <a:pt x="13" y="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7" name="CustomShape 44"/>
          <p:cNvSpPr/>
          <p:nvPr/>
        </p:nvSpPr>
        <p:spPr>
          <a:xfrm>
            <a:off x="9293760" y="4028040"/>
            <a:ext cx="20880" cy="17280"/>
          </a:xfrm>
          <a:custGeom>
            <a:avLst/>
            <a:gdLst/>
            <a:ahLst/>
            <a:rect l="l" t="t" r="r" b="b"/>
            <a:pathLst>
              <a:path w="16" h="14">
                <a:moveTo>
                  <a:pt x="16" y="0"/>
                </a:moveTo>
                <a:cubicBezTo>
                  <a:pt x="16" y="7"/>
                  <a:pt x="11" y="14"/>
                  <a:pt x="5" y="13"/>
                </a:cubicBezTo>
                <a:cubicBezTo>
                  <a:pt x="3" y="13"/>
                  <a:pt x="0" y="11"/>
                  <a:pt x="0" y="10"/>
                </a:cubicBezTo>
                <a:cubicBezTo>
                  <a:pt x="0" y="6"/>
                  <a:pt x="5" y="4"/>
                  <a:pt x="7" y="0"/>
                </a:cubicBezTo>
                <a:cubicBezTo>
                  <a:pt x="10" y="1"/>
                  <a:pt x="14" y="2"/>
                  <a:pt x="16" y="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8" name="CustomShape 45"/>
          <p:cNvSpPr/>
          <p:nvPr/>
        </p:nvSpPr>
        <p:spPr>
          <a:xfrm>
            <a:off x="9272520" y="3953520"/>
            <a:ext cx="22680" cy="28080"/>
          </a:xfrm>
          <a:custGeom>
            <a:avLst/>
            <a:gdLst/>
            <a:ahLst/>
            <a:rect l="l" t="t" r="r" b="b"/>
            <a:pathLst>
              <a:path w="17" h="21">
                <a:moveTo>
                  <a:pt x="0" y="10"/>
                </a:moveTo>
                <a:cubicBezTo>
                  <a:pt x="0" y="5"/>
                  <a:pt x="0" y="3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8" y="6"/>
                  <a:pt x="17" y="8"/>
                  <a:pt x="17" y="17"/>
                </a:cubicBezTo>
                <a:cubicBezTo>
                  <a:pt x="17" y="21"/>
                  <a:pt x="10" y="14"/>
                  <a:pt x="10" y="10"/>
                </a:cubicBezTo>
                <a:cubicBezTo>
                  <a:pt x="6" y="10"/>
                  <a:pt x="4" y="10"/>
                  <a:pt x="0" y="1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39" name="CustomShape 46"/>
          <p:cNvSpPr/>
          <p:nvPr/>
        </p:nvSpPr>
        <p:spPr>
          <a:xfrm>
            <a:off x="9196560" y="3925080"/>
            <a:ext cx="34920" cy="35280"/>
          </a:xfrm>
          <a:custGeom>
            <a:avLst/>
            <a:gdLst/>
            <a:ahLst/>
            <a:rect l="l" t="t" r="r" b="b"/>
            <a:pathLst>
              <a:path w="26" h="27">
                <a:moveTo>
                  <a:pt x="19" y="27"/>
                </a:moveTo>
                <a:cubicBezTo>
                  <a:pt x="15" y="27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5" y="6"/>
                  <a:pt x="22" y="5"/>
                  <a:pt x="24" y="13"/>
                </a:cubicBezTo>
                <a:cubicBezTo>
                  <a:pt x="26" y="18"/>
                  <a:pt x="22" y="27"/>
                  <a:pt x="19" y="27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0" name="CustomShape 47"/>
          <p:cNvSpPr/>
          <p:nvPr/>
        </p:nvSpPr>
        <p:spPr>
          <a:xfrm>
            <a:off x="9231840" y="3928680"/>
            <a:ext cx="8640" cy="3240"/>
          </a:xfrm>
          <a:custGeom>
            <a:avLst/>
            <a:gdLst/>
            <a:ahLst/>
            <a:rect l="l" t="t" r="r" b="b"/>
            <a:pathLst>
              <a:path w="7" h="3">
                <a:moveTo>
                  <a:pt x="0" y="2"/>
                </a:moveTo>
                <a:cubicBezTo>
                  <a:pt x="2" y="3"/>
                  <a:pt x="6" y="2"/>
                  <a:pt x="7" y="2"/>
                </a:cubicBezTo>
                <a:cubicBezTo>
                  <a:pt x="6" y="0"/>
                  <a:pt x="2" y="1"/>
                  <a:pt x="0" y="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1" name="CustomShape 48"/>
          <p:cNvSpPr/>
          <p:nvPr/>
        </p:nvSpPr>
        <p:spPr>
          <a:xfrm>
            <a:off x="9180720" y="3548520"/>
            <a:ext cx="63000" cy="91800"/>
          </a:xfrm>
          <a:custGeom>
            <a:avLst/>
            <a:gdLst/>
            <a:ahLst/>
            <a:rect l="l" t="t" r="r" b="b"/>
            <a:pathLst>
              <a:path w="47" h="70">
                <a:moveTo>
                  <a:pt x="13" y="70"/>
                </a:moveTo>
                <a:cubicBezTo>
                  <a:pt x="0" y="70"/>
                  <a:pt x="2" y="60"/>
                  <a:pt x="2" y="48"/>
                </a:cubicBezTo>
                <a:cubicBezTo>
                  <a:pt x="2" y="31"/>
                  <a:pt x="18" y="0"/>
                  <a:pt x="29" y="0"/>
                </a:cubicBezTo>
                <a:cubicBezTo>
                  <a:pt x="47" y="0"/>
                  <a:pt x="31" y="70"/>
                  <a:pt x="13" y="7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2" name="CustomShape 49"/>
          <p:cNvSpPr/>
          <p:nvPr/>
        </p:nvSpPr>
        <p:spPr>
          <a:xfrm>
            <a:off x="8852400" y="3711960"/>
            <a:ext cx="72000" cy="63720"/>
          </a:xfrm>
          <a:custGeom>
            <a:avLst/>
            <a:gdLst/>
            <a:ahLst/>
            <a:rect l="l" t="t" r="r" b="b"/>
            <a:pathLst>
              <a:path w="54" h="48">
                <a:moveTo>
                  <a:pt x="3" y="20"/>
                </a:moveTo>
                <a:cubicBezTo>
                  <a:pt x="9" y="20"/>
                  <a:pt x="35" y="0"/>
                  <a:pt x="45" y="0"/>
                </a:cubicBezTo>
                <a:cubicBezTo>
                  <a:pt x="49" y="0"/>
                  <a:pt x="54" y="7"/>
                  <a:pt x="54" y="12"/>
                </a:cubicBezTo>
                <a:cubicBezTo>
                  <a:pt x="54" y="23"/>
                  <a:pt x="31" y="48"/>
                  <a:pt x="20" y="48"/>
                </a:cubicBezTo>
                <a:cubicBezTo>
                  <a:pt x="9" y="48"/>
                  <a:pt x="3" y="42"/>
                  <a:pt x="3" y="32"/>
                </a:cubicBezTo>
                <a:cubicBezTo>
                  <a:pt x="3" y="27"/>
                  <a:pt x="0" y="20"/>
                  <a:pt x="3" y="2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3" name="CustomShape 50"/>
          <p:cNvSpPr/>
          <p:nvPr/>
        </p:nvSpPr>
        <p:spPr>
          <a:xfrm>
            <a:off x="8549280" y="3610800"/>
            <a:ext cx="331200" cy="676080"/>
          </a:xfrm>
          <a:custGeom>
            <a:avLst/>
            <a:gdLst/>
            <a:ahLst/>
            <a:rect l="l" t="t" r="r" b="b"/>
            <a:pathLst>
              <a:path w="252" h="509">
                <a:moveTo>
                  <a:pt x="21" y="311"/>
                </a:moveTo>
                <a:cubicBezTo>
                  <a:pt x="27" y="297"/>
                  <a:pt x="29" y="289"/>
                  <a:pt x="36" y="273"/>
                </a:cubicBezTo>
                <a:cubicBezTo>
                  <a:pt x="37" y="271"/>
                  <a:pt x="42" y="269"/>
                  <a:pt x="42" y="265"/>
                </a:cubicBezTo>
                <a:cubicBezTo>
                  <a:pt x="42" y="258"/>
                  <a:pt x="31" y="221"/>
                  <a:pt x="26" y="215"/>
                </a:cubicBezTo>
                <a:cubicBezTo>
                  <a:pt x="21" y="210"/>
                  <a:pt x="12" y="206"/>
                  <a:pt x="12" y="197"/>
                </a:cubicBezTo>
                <a:cubicBezTo>
                  <a:pt x="12" y="195"/>
                  <a:pt x="13" y="192"/>
                  <a:pt x="13" y="190"/>
                </a:cubicBezTo>
                <a:cubicBezTo>
                  <a:pt x="13" y="191"/>
                  <a:pt x="13" y="191"/>
                  <a:pt x="13" y="191"/>
                </a:cubicBezTo>
                <a:cubicBezTo>
                  <a:pt x="15" y="189"/>
                  <a:pt x="21" y="180"/>
                  <a:pt x="21" y="174"/>
                </a:cubicBezTo>
                <a:cubicBezTo>
                  <a:pt x="21" y="165"/>
                  <a:pt x="20" y="148"/>
                  <a:pt x="15" y="139"/>
                </a:cubicBezTo>
                <a:cubicBezTo>
                  <a:pt x="10" y="132"/>
                  <a:pt x="0" y="132"/>
                  <a:pt x="0" y="118"/>
                </a:cubicBezTo>
                <a:cubicBezTo>
                  <a:pt x="0" y="103"/>
                  <a:pt x="5" y="92"/>
                  <a:pt x="12" y="84"/>
                </a:cubicBezTo>
                <a:cubicBezTo>
                  <a:pt x="16" y="80"/>
                  <a:pt x="25" y="82"/>
                  <a:pt x="31" y="78"/>
                </a:cubicBezTo>
                <a:cubicBezTo>
                  <a:pt x="50" y="65"/>
                  <a:pt x="61" y="59"/>
                  <a:pt x="76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41"/>
                  <a:pt x="84" y="44"/>
                  <a:pt x="85" y="44"/>
                </a:cubicBezTo>
                <a:cubicBezTo>
                  <a:pt x="87" y="44"/>
                  <a:pt x="89" y="39"/>
                  <a:pt x="89" y="37"/>
                </a:cubicBezTo>
                <a:cubicBezTo>
                  <a:pt x="89" y="29"/>
                  <a:pt x="89" y="24"/>
                  <a:pt x="89" y="16"/>
                </a:cubicBezTo>
                <a:cubicBezTo>
                  <a:pt x="89" y="16"/>
                  <a:pt x="106" y="10"/>
                  <a:pt x="109" y="11"/>
                </a:cubicBezTo>
                <a:cubicBezTo>
                  <a:pt x="134" y="11"/>
                  <a:pt x="134" y="11"/>
                  <a:pt x="134" y="11"/>
                </a:cubicBezTo>
                <a:cubicBezTo>
                  <a:pt x="144" y="17"/>
                  <a:pt x="153" y="0"/>
                  <a:pt x="164" y="0"/>
                </a:cubicBezTo>
                <a:cubicBezTo>
                  <a:pt x="176" y="0"/>
                  <a:pt x="184" y="9"/>
                  <a:pt x="196" y="9"/>
                </a:cubicBezTo>
                <a:cubicBezTo>
                  <a:pt x="196" y="29"/>
                  <a:pt x="212" y="36"/>
                  <a:pt x="223" y="40"/>
                </a:cubicBezTo>
                <a:cubicBezTo>
                  <a:pt x="208" y="64"/>
                  <a:pt x="171" y="70"/>
                  <a:pt x="171" y="104"/>
                </a:cubicBezTo>
                <a:cubicBezTo>
                  <a:pt x="171" y="111"/>
                  <a:pt x="175" y="113"/>
                  <a:pt x="178" y="116"/>
                </a:cubicBezTo>
                <a:cubicBezTo>
                  <a:pt x="195" y="134"/>
                  <a:pt x="203" y="155"/>
                  <a:pt x="221" y="168"/>
                </a:cubicBezTo>
                <a:cubicBezTo>
                  <a:pt x="240" y="180"/>
                  <a:pt x="252" y="215"/>
                  <a:pt x="252" y="242"/>
                </a:cubicBezTo>
                <a:cubicBezTo>
                  <a:pt x="252" y="260"/>
                  <a:pt x="243" y="267"/>
                  <a:pt x="243" y="281"/>
                </a:cubicBezTo>
                <a:cubicBezTo>
                  <a:pt x="218" y="288"/>
                  <a:pt x="216" y="296"/>
                  <a:pt x="196" y="307"/>
                </a:cubicBezTo>
                <a:cubicBezTo>
                  <a:pt x="187" y="312"/>
                  <a:pt x="189" y="324"/>
                  <a:pt x="180" y="324"/>
                </a:cubicBezTo>
                <a:cubicBezTo>
                  <a:pt x="178" y="324"/>
                  <a:pt x="178" y="320"/>
                  <a:pt x="178" y="317"/>
                </a:cubicBezTo>
                <a:cubicBezTo>
                  <a:pt x="178" y="322"/>
                  <a:pt x="178" y="325"/>
                  <a:pt x="178" y="326"/>
                </a:cubicBezTo>
                <a:cubicBezTo>
                  <a:pt x="178" y="334"/>
                  <a:pt x="162" y="346"/>
                  <a:pt x="159" y="346"/>
                </a:cubicBezTo>
                <a:cubicBezTo>
                  <a:pt x="156" y="346"/>
                  <a:pt x="153" y="335"/>
                  <a:pt x="153" y="330"/>
                </a:cubicBezTo>
                <a:cubicBezTo>
                  <a:pt x="153" y="324"/>
                  <a:pt x="153" y="320"/>
                  <a:pt x="156" y="319"/>
                </a:cubicBezTo>
                <a:cubicBezTo>
                  <a:pt x="153" y="317"/>
                  <a:pt x="152" y="311"/>
                  <a:pt x="151" y="307"/>
                </a:cubicBezTo>
                <a:cubicBezTo>
                  <a:pt x="140" y="307"/>
                  <a:pt x="125" y="303"/>
                  <a:pt x="125" y="291"/>
                </a:cubicBezTo>
                <a:cubicBezTo>
                  <a:pt x="108" y="291"/>
                  <a:pt x="116" y="279"/>
                  <a:pt x="107" y="269"/>
                </a:cubicBezTo>
                <a:cubicBezTo>
                  <a:pt x="97" y="258"/>
                  <a:pt x="86" y="258"/>
                  <a:pt x="74" y="254"/>
                </a:cubicBezTo>
                <a:cubicBezTo>
                  <a:pt x="72" y="254"/>
                  <a:pt x="70" y="243"/>
                  <a:pt x="70" y="243"/>
                </a:cubicBezTo>
                <a:cubicBezTo>
                  <a:pt x="68" y="234"/>
                  <a:pt x="59" y="233"/>
                  <a:pt x="50" y="233"/>
                </a:cubicBezTo>
                <a:cubicBezTo>
                  <a:pt x="44" y="233"/>
                  <a:pt x="46" y="238"/>
                  <a:pt x="46" y="242"/>
                </a:cubicBezTo>
                <a:cubicBezTo>
                  <a:pt x="46" y="249"/>
                  <a:pt x="49" y="250"/>
                  <a:pt x="49" y="257"/>
                </a:cubicBezTo>
                <a:cubicBezTo>
                  <a:pt x="49" y="281"/>
                  <a:pt x="27" y="287"/>
                  <a:pt x="27" y="308"/>
                </a:cubicBezTo>
                <a:cubicBezTo>
                  <a:pt x="27" y="333"/>
                  <a:pt x="53" y="324"/>
                  <a:pt x="53" y="347"/>
                </a:cubicBezTo>
                <a:cubicBezTo>
                  <a:pt x="51" y="347"/>
                  <a:pt x="51" y="347"/>
                  <a:pt x="51" y="347"/>
                </a:cubicBezTo>
                <a:cubicBezTo>
                  <a:pt x="54" y="352"/>
                  <a:pt x="55" y="366"/>
                  <a:pt x="60" y="372"/>
                </a:cubicBezTo>
                <a:cubicBezTo>
                  <a:pt x="81" y="393"/>
                  <a:pt x="125" y="398"/>
                  <a:pt x="125" y="438"/>
                </a:cubicBezTo>
                <a:cubicBezTo>
                  <a:pt x="125" y="446"/>
                  <a:pt x="122" y="446"/>
                  <a:pt x="122" y="453"/>
                </a:cubicBezTo>
                <a:cubicBezTo>
                  <a:pt x="122" y="467"/>
                  <a:pt x="134" y="472"/>
                  <a:pt x="137" y="482"/>
                </a:cubicBezTo>
                <a:cubicBezTo>
                  <a:pt x="140" y="492"/>
                  <a:pt x="140" y="496"/>
                  <a:pt x="143" y="505"/>
                </a:cubicBezTo>
                <a:cubicBezTo>
                  <a:pt x="137" y="506"/>
                  <a:pt x="137" y="506"/>
                  <a:pt x="134" y="506"/>
                </a:cubicBezTo>
                <a:cubicBezTo>
                  <a:pt x="131" y="506"/>
                  <a:pt x="131" y="509"/>
                  <a:pt x="128" y="509"/>
                </a:cubicBezTo>
                <a:cubicBezTo>
                  <a:pt x="121" y="509"/>
                  <a:pt x="120" y="503"/>
                  <a:pt x="115" y="502"/>
                </a:cubicBezTo>
                <a:cubicBezTo>
                  <a:pt x="92" y="494"/>
                  <a:pt x="71" y="470"/>
                  <a:pt x="62" y="444"/>
                </a:cubicBezTo>
                <a:cubicBezTo>
                  <a:pt x="56" y="421"/>
                  <a:pt x="54" y="404"/>
                  <a:pt x="46" y="386"/>
                </a:cubicBezTo>
                <a:cubicBezTo>
                  <a:pt x="40" y="374"/>
                  <a:pt x="35" y="346"/>
                  <a:pt x="23" y="346"/>
                </a:cubicBezTo>
                <a:cubicBezTo>
                  <a:pt x="15" y="346"/>
                  <a:pt x="20" y="351"/>
                  <a:pt x="13" y="346"/>
                </a:cubicBezTo>
                <a:cubicBezTo>
                  <a:pt x="12" y="346"/>
                  <a:pt x="13" y="343"/>
                  <a:pt x="13" y="341"/>
                </a:cubicBezTo>
                <a:cubicBezTo>
                  <a:pt x="13" y="330"/>
                  <a:pt x="15" y="322"/>
                  <a:pt x="17" y="311"/>
                </a:cubicBezTo>
                <a:cubicBezTo>
                  <a:pt x="19" y="311"/>
                  <a:pt x="19" y="311"/>
                  <a:pt x="19" y="311"/>
                </a:cubicBezTo>
                <a:lnTo>
                  <a:pt x="21" y="311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4" name="CustomShape 51"/>
          <p:cNvSpPr/>
          <p:nvPr/>
        </p:nvSpPr>
        <p:spPr>
          <a:xfrm>
            <a:off x="8762760" y="4370760"/>
            <a:ext cx="47160" cy="47520"/>
          </a:xfrm>
          <a:custGeom>
            <a:avLst/>
            <a:gdLst/>
            <a:ahLst/>
            <a:rect l="l" t="t" r="r" b="b"/>
            <a:pathLst>
              <a:path w="36" h="35">
                <a:moveTo>
                  <a:pt x="21" y="30"/>
                </a:moveTo>
                <a:cubicBezTo>
                  <a:pt x="19" y="30"/>
                  <a:pt x="16" y="22"/>
                  <a:pt x="16" y="19"/>
                </a:cubicBezTo>
                <a:cubicBezTo>
                  <a:pt x="13" y="13"/>
                  <a:pt x="0" y="17"/>
                  <a:pt x="0" y="11"/>
                </a:cubicBezTo>
                <a:cubicBezTo>
                  <a:pt x="0" y="6"/>
                  <a:pt x="11" y="1"/>
                  <a:pt x="16" y="0"/>
                </a:cubicBezTo>
                <a:cubicBezTo>
                  <a:pt x="20" y="12"/>
                  <a:pt x="25" y="27"/>
                  <a:pt x="35" y="27"/>
                </a:cubicBezTo>
                <a:cubicBezTo>
                  <a:pt x="35" y="30"/>
                  <a:pt x="35" y="33"/>
                  <a:pt x="36" y="35"/>
                </a:cubicBezTo>
                <a:cubicBezTo>
                  <a:pt x="34" y="35"/>
                  <a:pt x="32" y="35"/>
                  <a:pt x="31" y="35"/>
                </a:cubicBezTo>
                <a:cubicBezTo>
                  <a:pt x="26" y="35"/>
                  <a:pt x="24" y="30"/>
                  <a:pt x="21" y="3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5" name="CustomShape 52"/>
          <p:cNvSpPr/>
          <p:nvPr/>
        </p:nvSpPr>
        <p:spPr>
          <a:xfrm>
            <a:off x="8833320" y="4406040"/>
            <a:ext cx="19080" cy="17280"/>
          </a:xfrm>
          <a:custGeom>
            <a:avLst/>
            <a:gdLst/>
            <a:ahLst/>
            <a:rect l="l" t="t" r="r" b="b"/>
            <a:pathLst>
              <a:path w="15" h="14">
                <a:moveTo>
                  <a:pt x="1" y="0"/>
                </a:moveTo>
                <a:cubicBezTo>
                  <a:pt x="3" y="0"/>
                  <a:pt x="6" y="0"/>
                  <a:pt x="8" y="0"/>
                </a:cubicBezTo>
                <a:cubicBezTo>
                  <a:pt x="11" y="0"/>
                  <a:pt x="13" y="4"/>
                  <a:pt x="15" y="4"/>
                </a:cubicBezTo>
                <a:cubicBezTo>
                  <a:pt x="15" y="9"/>
                  <a:pt x="12" y="14"/>
                  <a:pt x="7" y="14"/>
                </a:cubicBezTo>
                <a:cubicBezTo>
                  <a:pt x="2" y="14"/>
                  <a:pt x="1" y="8"/>
                  <a:pt x="1" y="4"/>
                </a:cubicBezTo>
                <a:cubicBezTo>
                  <a:pt x="1" y="4"/>
                  <a:pt x="0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6" name="CustomShape 53"/>
          <p:cNvSpPr/>
          <p:nvPr/>
        </p:nvSpPr>
        <p:spPr>
          <a:xfrm>
            <a:off x="8580960" y="4359960"/>
            <a:ext cx="19080" cy="29880"/>
          </a:xfrm>
          <a:custGeom>
            <a:avLst/>
            <a:gdLst/>
            <a:ahLst/>
            <a:rect l="l" t="t" r="r" b="b"/>
            <a:pathLst>
              <a:path w="14" h="23">
                <a:moveTo>
                  <a:pt x="3" y="0"/>
                </a:moveTo>
                <a:cubicBezTo>
                  <a:pt x="9" y="8"/>
                  <a:pt x="14" y="13"/>
                  <a:pt x="13" y="23"/>
                </a:cubicBezTo>
                <a:cubicBezTo>
                  <a:pt x="9" y="22"/>
                  <a:pt x="0" y="9"/>
                  <a:pt x="0" y="4"/>
                </a:cubicBezTo>
                <a:cubicBezTo>
                  <a:pt x="0" y="3"/>
                  <a:pt x="0" y="1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4"/>
                  <a:pt x="6" y="4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7" name="CustomShape 54"/>
          <p:cNvSpPr/>
          <p:nvPr/>
        </p:nvSpPr>
        <p:spPr>
          <a:xfrm>
            <a:off x="8543880" y="4296240"/>
            <a:ext cx="27720" cy="24480"/>
          </a:xfrm>
          <a:custGeom>
            <a:avLst/>
            <a:gdLst/>
            <a:ahLst/>
            <a:rect l="l" t="t" r="r" b="b"/>
            <a:pathLst>
              <a:path w="21" h="19">
                <a:moveTo>
                  <a:pt x="4" y="0"/>
                </a:moveTo>
                <a:cubicBezTo>
                  <a:pt x="9" y="3"/>
                  <a:pt x="21" y="19"/>
                  <a:pt x="15" y="19"/>
                </a:cubicBezTo>
                <a:cubicBezTo>
                  <a:pt x="12" y="19"/>
                  <a:pt x="2" y="6"/>
                  <a:pt x="1" y="2"/>
                </a:cubicBezTo>
                <a:cubicBezTo>
                  <a:pt x="0" y="2"/>
                  <a:pt x="0" y="2"/>
                  <a:pt x="0" y="2"/>
                </a:cubicBezTo>
                <a:lnTo>
                  <a:pt x="4" y="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8" name="CustomShape 55"/>
          <p:cNvSpPr/>
          <p:nvPr/>
        </p:nvSpPr>
        <p:spPr>
          <a:xfrm>
            <a:off x="9457560" y="3266280"/>
            <a:ext cx="64800" cy="88560"/>
          </a:xfrm>
          <a:custGeom>
            <a:avLst/>
            <a:gdLst/>
            <a:ahLst/>
            <a:rect l="l" t="t" r="r" b="b"/>
            <a:pathLst>
              <a:path w="50" h="68">
                <a:moveTo>
                  <a:pt x="19" y="40"/>
                </a:moveTo>
                <a:cubicBezTo>
                  <a:pt x="22" y="29"/>
                  <a:pt x="22" y="29"/>
                  <a:pt x="22" y="29"/>
                </a:cubicBezTo>
                <a:cubicBezTo>
                  <a:pt x="18" y="27"/>
                  <a:pt x="17" y="22"/>
                  <a:pt x="16" y="18"/>
                </a:cubicBezTo>
                <a:cubicBezTo>
                  <a:pt x="16" y="21"/>
                  <a:pt x="15" y="23"/>
                  <a:pt x="16" y="25"/>
                </a:cubicBezTo>
                <a:cubicBezTo>
                  <a:pt x="13" y="25"/>
                  <a:pt x="10" y="29"/>
                  <a:pt x="7" y="29"/>
                </a:cubicBezTo>
                <a:cubicBezTo>
                  <a:pt x="4" y="29"/>
                  <a:pt x="0" y="24"/>
                  <a:pt x="0" y="20"/>
                </a:cubicBezTo>
                <a:cubicBezTo>
                  <a:pt x="0" y="15"/>
                  <a:pt x="21" y="0"/>
                  <a:pt x="23" y="0"/>
                </a:cubicBezTo>
                <a:cubicBezTo>
                  <a:pt x="29" y="0"/>
                  <a:pt x="34" y="6"/>
                  <a:pt x="43" y="6"/>
                </a:cubicBezTo>
                <a:cubicBezTo>
                  <a:pt x="43" y="9"/>
                  <a:pt x="41" y="14"/>
                  <a:pt x="44" y="14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49" y="26"/>
                  <a:pt x="50" y="29"/>
                </a:cubicBezTo>
                <a:cubicBezTo>
                  <a:pt x="48" y="29"/>
                  <a:pt x="46" y="30"/>
                  <a:pt x="44" y="29"/>
                </a:cubicBezTo>
                <a:cubicBezTo>
                  <a:pt x="41" y="43"/>
                  <a:pt x="35" y="68"/>
                  <a:pt x="25" y="68"/>
                </a:cubicBezTo>
                <a:cubicBezTo>
                  <a:pt x="22" y="68"/>
                  <a:pt x="22" y="63"/>
                  <a:pt x="22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16" y="65"/>
                  <a:pt x="12" y="56"/>
                  <a:pt x="12" y="53"/>
                </a:cubicBezTo>
                <a:cubicBezTo>
                  <a:pt x="12" y="51"/>
                  <a:pt x="19" y="40"/>
                  <a:pt x="19" y="4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9" name="CustomShape 56"/>
          <p:cNvSpPr/>
          <p:nvPr/>
        </p:nvSpPr>
        <p:spPr>
          <a:xfrm>
            <a:off x="9535320" y="3245040"/>
            <a:ext cx="73800" cy="54720"/>
          </a:xfrm>
          <a:custGeom>
            <a:avLst/>
            <a:gdLst/>
            <a:ahLst/>
            <a:rect l="l" t="t" r="r" b="b"/>
            <a:pathLst>
              <a:path w="57" h="42">
                <a:moveTo>
                  <a:pt x="40" y="28"/>
                </a:moveTo>
                <a:cubicBezTo>
                  <a:pt x="34" y="28"/>
                  <a:pt x="31" y="23"/>
                  <a:pt x="29" y="22"/>
                </a:cubicBezTo>
                <a:cubicBezTo>
                  <a:pt x="22" y="30"/>
                  <a:pt x="20" y="42"/>
                  <a:pt x="10" y="42"/>
                </a:cubicBezTo>
                <a:cubicBezTo>
                  <a:pt x="7" y="42"/>
                  <a:pt x="5" y="34"/>
                  <a:pt x="6" y="30"/>
                </a:cubicBezTo>
                <a:cubicBezTo>
                  <a:pt x="1" y="27"/>
                  <a:pt x="0" y="26"/>
                  <a:pt x="0" y="22"/>
                </a:cubicBezTo>
                <a:cubicBezTo>
                  <a:pt x="0" y="22"/>
                  <a:pt x="14" y="10"/>
                  <a:pt x="14" y="10"/>
                </a:cubicBezTo>
                <a:cubicBezTo>
                  <a:pt x="27" y="14"/>
                  <a:pt x="29" y="0"/>
                  <a:pt x="40" y="0"/>
                </a:cubicBezTo>
                <a:cubicBezTo>
                  <a:pt x="57" y="0"/>
                  <a:pt x="48" y="28"/>
                  <a:pt x="40" y="28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0" name="CustomShape 57"/>
          <p:cNvSpPr/>
          <p:nvPr/>
        </p:nvSpPr>
        <p:spPr>
          <a:xfrm>
            <a:off x="9494640" y="3003480"/>
            <a:ext cx="317160" cy="273240"/>
          </a:xfrm>
          <a:custGeom>
            <a:avLst/>
            <a:gdLst/>
            <a:ahLst/>
            <a:rect l="l" t="t" r="r" b="b"/>
            <a:pathLst>
              <a:path w="241" h="207">
                <a:moveTo>
                  <a:pt x="94" y="199"/>
                </a:moveTo>
                <a:cubicBezTo>
                  <a:pt x="92" y="199"/>
                  <a:pt x="94" y="195"/>
                  <a:pt x="94" y="192"/>
                </a:cubicBezTo>
                <a:cubicBezTo>
                  <a:pt x="94" y="188"/>
                  <a:pt x="97" y="182"/>
                  <a:pt x="97" y="179"/>
                </a:cubicBezTo>
                <a:cubicBezTo>
                  <a:pt x="88" y="177"/>
                  <a:pt x="83" y="172"/>
                  <a:pt x="74" y="172"/>
                </a:cubicBezTo>
                <a:cubicBezTo>
                  <a:pt x="69" y="172"/>
                  <a:pt x="69" y="177"/>
                  <a:pt x="66" y="178"/>
                </a:cubicBezTo>
                <a:cubicBezTo>
                  <a:pt x="60" y="181"/>
                  <a:pt x="56" y="177"/>
                  <a:pt x="50" y="181"/>
                </a:cubicBezTo>
                <a:cubicBezTo>
                  <a:pt x="40" y="185"/>
                  <a:pt x="26" y="192"/>
                  <a:pt x="10" y="192"/>
                </a:cubicBezTo>
                <a:cubicBezTo>
                  <a:pt x="5" y="192"/>
                  <a:pt x="0" y="192"/>
                  <a:pt x="0" y="189"/>
                </a:cubicBezTo>
                <a:cubicBezTo>
                  <a:pt x="0" y="186"/>
                  <a:pt x="7" y="184"/>
                  <a:pt x="10" y="183"/>
                </a:cubicBezTo>
                <a:cubicBezTo>
                  <a:pt x="26" y="172"/>
                  <a:pt x="32" y="152"/>
                  <a:pt x="52" y="152"/>
                </a:cubicBezTo>
                <a:cubicBezTo>
                  <a:pt x="75" y="152"/>
                  <a:pt x="82" y="152"/>
                  <a:pt x="99" y="152"/>
                </a:cubicBezTo>
                <a:cubicBezTo>
                  <a:pt x="112" y="152"/>
                  <a:pt x="116" y="127"/>
                  <a:pt x="123" y="127"/>
                </a:cubicBezTo>
                <a:cubicBezTo>
                  <a:pt x="124" y="127"/>
                  <a:pt x="134" y="108"/>
                  <a:pt x="136" y="107"/>
                </a:cubicBezTo>
                <a:cubicBezTo>
                  <a:pt x="134" y="110"/>
                  <a:pt x="132" y="113"/>
                  <a:pt x="132" y="116"/>
                </a:cubicBezTo>
                <a:cubicBezTo>
                  <a:pt x="132" y="118"/>
                  <a:pt x="135" y="120"/>
                  <a:pt x="136" y="120"/>
                </a:cubicBezTo>
                <a:cubicBezTo>
                  <a:pt x="147" y="120"/>
                  <a:pt x="149" y="112"/>
                  <a:pt x="158" y="109"/>
                </a:cubicBezTo>
                <a:cubicBezTo>
                  <a:pt x="174" y="103"/>
                  <a:pt x="200" y="70"/>
                  <a:pt x="200" y="45"/>
                </a:cubicBezTo>
                <a:cubicBezTo>
                  <a:pt x="200" y="39"/>
                  <a:pt x="197" y="39"/>
                  <a:pt x="197" y="35"/>
                </a:cubicBezTo>
                <a:cubicBezTo>
                  <a:pt x="197" y="26"/>
                  <a:pt x="204" y="6"/>
                  <a:pt x="214" y="6"/>
                </a:cubicBezTo>
                <a:cubicBezTo>
                  <a:pt x="216" y="6"/>
                  <a:pt x="215" y="16"/>
                  <a:pt x="224" y="8"/>
                </a:cubicBezTo>
                <a:cubicBezTo>
                  <a:pt x="223" y="8"/>
                  <a:pt x="222" y="7"/>
                  <a:pt x="222" y="7"/>
                </a:cubicBezTo>
                <a:cubicBezTo>
                  <a:pt x="219" y="7"/>
                  <a:pt x="218" y="0"/>
                  <a:pt x="220" y="0"/>
                </a:cubicBezTo>
                <a:cubicBezTo>
                  <a:pt x="225" y="0"/>
                  <a:pt x="228" y="2"/>
                  <a:pt x="229" y="4"/>
                </a:cubicBezTo>
                <a:cubicBezTo>
                  <a:pt x="232" y="10"/>
                  <a:pt x="231" y="14"/>
                  <a:pt x="231" y="20"/>
                </a:cubicBezTo>
                <a:cubicBezTo>
                  <a:pt x="231" y="31"/>
                  <a:pt x="241" y="37"/>
                  <a:pt x="241" y="48"/>
                </a:cubicBezTo>
                <a:cubicBezTo>
                  <a:pt x="241" y="61"/>
                  <a:pt x="231" y="62"/>
                  <a:pt x="231" y="72"/>
                </a:cubicBezTo>
                <a:cubicBezTo>
                  <a:pt x="231" y="74"/>
                  <a:pt x="231" y="76"/>
                  <a:pt x="231" y="77"/>
                </a:cubicBezTo>
                <a:cubicBezTo>
                  <a:pt x="228" y="80"/>
                  <a:pt x="226" y="78"/>
                  <a:pt x="224" y="79"/>
                </a:cubicBezTo>
                <a:cubicBezTo>
                  <a:pt x="216" y="81"/>
                  <a:pt x="219" y="106"/>
                  <a:pt x="219" y="115"/>
                </a:cubicBezTo>
                <a:cubicBezTo>
                  <a:pt x="219" y="122"/>
                  <a:pt x="210" y="126"/>
                  <a:pt x="210" y="137"/>
                </a:cubicBezTo>
                <a:cubicBezTo>
                  <a:pt x="210" y="144"/>
                  <a:pt x="213" y="147"/>
                  <a:pt x="214" y="152"/>
                </a:cubicBezTo>
                <a:cubicBezTo>
                  <a:pt x="205" y="157"/>
                  <a:pt x="205" y="165"/>
                  <a:pt x="196" y="168"/>
                </a:cubicBezTo>
                <a:cubicBezTo>
                  <a:pt x="193" y="161"/>
                  <a:pt x="196" y="161"/>
                  <a:pt x="197" y="155"/>
                </a:cubicBezTo>
                <a:cubicBezTo>
                  <a:pt x="186" y="162"/>
                  <a:pt x="179" y="163"/>
                  <a:pt x="176" y="174"/>
                </a:cubicBezTo>
                <a:cubicBezTo>
                  <a:pt x="175" y="174"/>
                  <a:pt x="172" y="172"/>
                  <a:pt x="172" y="170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0" y="175"/>
                  <a:pt x="156" y="180"/>
                  <a:pt x="150" y="180"/>
                </a:cubicBezTo>
                <a:cubicBezTo>
                  <a:pt x="134" y="180"/>
                  <a:pt x="135" y="166"/>
                  <a:pt x="128" y="166"/>
                </a:cubicBezTo>
                <a:cubicBezTo>
                  <a:pt x="126" y="166"/>
                  <a:pt x="123" y="170"/>
                  <a:pt x="123" y="173"/>
                </a:cubicBezTo>
                <a:cubicBezTo>
                  <a:pt x="123" y="176"/>
                  <a:pt x="130" y="185"/>
                  <a:pt x="131" y="185"/>
                </a:cubicBezTo>
                <a:cubicBezTo>
                  <a:pt x="129" y="186"/>
                  <a:pt x="126" y="186"/>
                  <a:pt x="123" y="186"/>
                </a:cubicBezTo>
                <a:cubicBezTo>
                  <a:pt x="118" y="186"/>
                  <a:pt x="109" y="199"/>
                  <a:pt x="105" y="207"/>
                </a:cubicBezTo>
                <a:cubicBezTo>
                  <a:pt x="99" y="205"/>
                  <a:pt x="100" y="199"/>
                  <a:pt x="94" y="199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1" name="CustomShape 58"/>
          <p:cNvSpPr/>
          <p:nvPr/>
        </p:nvSpPr>
        <p:spPr>
          <a:xfrm>
            <a:off x="9750600" y="2850840"/>
            <a:ext cx="163800" cy="146880"/>
          </a:xfrm>
          <a:custGeom>
            <a:avLst/>
            <a:gdLst/>
            <a:ahLst/>
            <a:rect l="l" t="t" r="r" b="b"/>
            <a:pathLst>
              <a:path w="124" h="110">
                <a:moveTo>
                  <a:pt x="18" y="60"/>
                </a:moveTo>
                <a:cubicBezTo>
                  <a:pt x="20" y="61"/>
                  <a:pt x="23" y="60"/>
                  <a:pt x="25" y="60"/>
                </a:cubicBezTo>
                <a:cubicBezTo>
                  <a:pt x="38" y="60"/>
                  <a:pt x="43" y="29"/>
                  <a:pt x="43" y="19"/>
                </a:cubicBezTo>
                <a:cubicBezTo>
                  <a:pt x="43" y="15"/>
                  <a:pt x="40" y="14"/>
                  <a:pt x="40" y="11"/>
                </a:cubicBezTo>
                <a:cubicBezTo>
                  <a:pt x="40" y="5"/>
                  <a:pt x="43" y="3"/>
                  <a:pt x="44" y="0"/>
                </a:cubicBezTo>
                <a:cubicBezTo>
                  <a:pt x="65" y="15"/>
                  <a:pt x="74" y="40"/>
                  <a:pt x="103" y="40"/>
                </a:cubicBezTo>
                <a:cubicBezTo>
                  <a:pt x="109" y="40"/>
                  <a:pt x="114" y="35"/>
                  <a:pt x="119" y="39"/>
                </a:cubicBezTo>
                <a:cubicBezTo>
                  <a:pt x="118" y="43"/>
                  <a:pt x="114" y="44"/>
                  <a:pt x="114" y="48"/>
                </a:cubicBezTo>
                <a:cubicBezTo>
                  <a:pt x="114" y="53"/>
                  <a:pt x="121" y="58"/>
                  <a:pt x="124" y="58"/>
                </a:cubicBezTo>
                <a:cubicBezTo>
                  <a:pt x="117" y="63"/>
                  <a:pt x="112" y="66"/>
                  <a:pt x="100" y="66"/>
                </a:cubicBezTo>
                <a:cubicBezTo>
                  <a:pt x="84" y="66"/>
                  <a:pt x="79" y="84"/>
                  <a:pt x="73" y="93"/>
                </a:cubicBezTo>
                <a:cubicBezTo>
                  <a:pt x="61" y="85"/>
                  <a:pt x="53" y="84"/>
                  <a:pt x="40" y="75"/>
                </a:cubicBezTo>
                <a:cubicBezTo>
                  <a:pt x="38" y="76"/>
                  <a:pt x="35" y="79"/>
                  <a:pt x="35" y="82"/>
                </a:cubicBezTo>
                <a:cubicBezTo>
                  <a:pt x="25" y="82"/>
                  <a:pt x="12" y="74"/>
                  <a:pt x="12" y="87"/>
                </a:cubicBezTo>
                <a:cubicBezTo>
                  <a:pt x="12" y="95"/>
                  <a:pt x="24" y="95"/>
                  <a:pt x="27" y="98"/>
                </a:cubicBezTo>
                <a:cubicBezTo>
                  <a:pt x="21" y="107"/>
                  <a:pt x="15" y="104"/>
                  <a:pt x="8" y="110"/>
                </a:cubicBezTo>
                <a:cubicBezTo>
                  <a:pt x="4" y="110"/>
                  <a:pt x="4" y="110"/>
                  <a:pt x="4" y="110"/>
                </a:cubicBezTo>
                <a:cubicBezTo>
                  <a:pt x="4" y="105"/>
                  <a:pt x="4" y="93"/>
                  <a:pt x="4" y="92"/>
                </a:cubicBezTo>
                <a:cubicBezTo>
                  <a:pt x="4" y="89"/>
                  <a:pt x="0" y="87"/>
                  <a:pt x="0" y="84"/>
                </a:cubicBezTo>
                <a:cubicBezTo>
                  <a:pt x="0" y="75"/>
                  <a:pt x="12" y="70"/>
                  <a:pt x="14" y="64"/>
                </a:cubicBezTo>
                <a:cubicBezTo>
                  <a:pt x="14" y="58"/>
                  <a:pt x="14" y="58"/>
                  <a:pt x="14" y="58"/>
                </a:cubicBezTo>
                <a:cubicBezTo>
                  <a:pt x="15" y="59"/>
                  <a:pt x="17" y="60"/>
                  <a:pt x="19" y="62"/>
                </a:cubicBezTo>
                <a:lnTo>
                  <a:pt x="18" y="6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2" name="CustomShape 59"/>
          <p:cNvSpPr/>
          <p:nvPr/>
        </p:nvSpPr>
        <p:spPr>
          <a:xfrm>
            <a:off x="9911160" y="2888280"/>
            <a:ext cx="26280" cy="26280"/>
          </a:xfrm>
          <a:custGeom>
            <a:avLst/>
            <a:gdLst/>
            <a:ahLst/>
            <a:rect l="l" t="t" r="r" b="b"/>
            <a:pathLst>
              <a:path w="21" h="20">
                <a:moveTo>
                  <a:pt x="17" y="0"/>
                </a:moveTo>
                <a:cubicBezTo>
                  <a:pt x="21" y="4"/>
                  <a:pt x="21" y="4"/>
                  <a:pt x="21" y="4"/>
                </a:cubicBezTo>
                <a:cubicBezTo>
                  <a:pt x="18" y="8"/>
                  <a:pt x="9" y="20"/>
                  <a:pt x="2" y="20"/>
                </a:cubicBezTo>
                <a:cubicBezTo>
                  <a:pt x="0" y="20"/>
                  <a:pt x="0" y="16"/>
                  <a:pt x="2" y="13"/>
                </a:cubicBezTo>
                <a:cubicBezTo>
                  <a:pt x="5" y="8"/>
                  <a:pt x="13" y="1"/>
                  <a:pt x="19" y="1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3" name="CustomShape 60"/>
          <p:cNvSpPr/>
          <p:nvPr/>
        </p:nvSpPr>
        <p:spPr>
          <a:xfrm>
            <a:off x="9965880" y="2850840"/>
            <a:ext cx="38520" cy="26280"/>
          </a:xfrm>
          <a:custGeom>
            <a:avLst/>
            <a:gdLst/>
            <a:ahLst/>
            <a:rect l="l" t="t" r="r" b="b"/>
            <a:pathLst>
              <a:path w="29" h="21">
                <a:moveTo>
                  <a:pt x="29" y="5"/>
                </a:moveTo>
                <a:cubicBezTo>
                  <a:pt x="11" y="5"/>
                  <a:pt x="11" y="21"/>
                  <a:pt x="1" y="21"/>
                </a:cubicBezTo>
                <a:cubicBezTo>
                  <a:pt x="0" y="21"/>
                  <a:pt x="1" y="18"/>
                  <a:pt x="1" y="17"/>
                </a:cubicBezTo>
                <a:cubicBezTo>
                  <a:pt x="1" y="17"/>
                  <a:pt x="8" y="0"/>
                  <a:pt x="17" y="0"/>
                </a:cubicBezTo>
                <a:cubicBezTo>
                  <a:pt x="22" y="0"/>
                  <a:pt x="26" y="1"/>
                  <a:pt x="29" y="0"/>
                </a:cubicBezTo>
                <a:lnTo>
                  <a:pt x="29" y="5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4" name="CustomShape 61"/>
          <p:cNvSpPr/>
          <p:nvPr/>
        </p:nvSpPr>
        <p:spPr>
          <a:xfrm>
            <a:off x="10032840" y="2818800"/>
            <a:ext cx="19080" cy="20880"/>
          </a:xfrm>
          <a:custGeom>
            <a:avLst/>
            <a:gdLst/>
            <a:ahLst/>
            <a:rect l="l" t="t" r="r" b="b"/>
            <a:pathLst>
              <a:path w="15" h="16">
                <a:moveTo>
                  <a:pt x="2" y="11"/>
                </a:moveTo>
                <a:cubicBezTo>
                  <a:pt x="4" y="11"/>
                  <a:pt x="2" y="7"/>
                  <a:pt x="3" y="5"/>
                </a:cubicBezTo>
                <a:cubicBezTo>
                  <a:pt x="4" y="0"/>
                  <a:pt x="13" y="0"/>
                  <a:pt x="15" y="0"/>
                </a:cubicBezTo>
                <a:cubicBezTo>
                  <a:pt x="14" y="5"/>
                  <a:pt x="8" y="16"/>
                  <a:pt x="2" y="16"/>
                </a:cubicBezTo>
                <a:cubicBezTo>
                  <a:pt x="0" y="16"/>
                  <a:pt x="0" y="11"/>
                  <a:pt x="2" y="11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5" name="CustomShape 62"/>
          <p:cNvSpPr/>
          <p:nvPr/>
        </p:nvSpPr>
        <p:spPr>
          <a:xfrm>
            <a:off x="9801720" y="2497680"/>
            <a:ext cx="80640" cy="329760"/>
          </a:xfrm>
          <a:custGeom>
            <a:avLst/>
            <a:gdLst/>
            <a:ahLst/>
            <a:rect l="l" t="t" r="r" b="b"/>
            <a:pathLst>
              <a:path w="61" h="249">
                <a:moveTo>
                  <a:pt x="45" y="152"/>
                </a:moveTo>
                <a:cubicBezTo>
                  <a:pt x="25" y="152"/>
                  <a:pt x="23" y="178"/>
                  <a:pt x="23" y="198"/>
                </a:cubicBezTo>
                <a:cubicBezTo>
                  <a:pt x="23" y="217"/>
                  <a:pt x="38" y="225"/>
                  <a:pt x="45" y="239"/>
                </a:cubicBezTo>
                <a:cubicBezTo>
                  <a:pt x="45" y="239"/>
                  <a:pt x="43" y="240"/>
                  <a:pt x="42" y="240"/>
                </a:cubicBezTo>
                <a:cubicBezTo>
                  <a:pt x="39" y="240"/>
                  <a:pt x="35" y="235"/>
                  <a:pt x="35" y="232"/>
                </a:cubicBezTo>
                <a:cubicBezTo>
                  <a:pt x="32" y="232"/>
                  <a:pt x="29" y="232"/>
                  <a:pt x="27" y="232"/>
                </a:cubicBezTo>
                <a:cubicBezTo>
                  <a:pt x="18" y="232"/>
                  <a:pt x="18" y="249"/>
                  <a:pt x="9" y="249"/>
                </a:cubicBezTo>
                <a:cubicBezTo>
                  <a:pt x="7" y="249"/>
                  <a:pt x="9" y="230"/>
                  <a:pt x="9" y="226"/>
                </a:cubicBezTo>
                <a:cubicBezTo>
                  <a:pt x="9" y="212"/>
                  <a:pt x="12" y="202"/>
                  <a:pt x="12" y="190"/>
                </a:cubicBezTo>
                <a:cubicBezTo>
                  <a:pt x="12" y="179"/>
                  <a:pt x="7" y="178"/>
                  <a:pt x="7" y="168"/>
                </a:cubicBezTo>
                <a:cubicBezTo>
                  <a:pt x="7" y="156"/>
                  <a:pt x="11" y="153"/>
                  <a:pt x="11" y="143"/>
                </a:cubicBezTo>
                <a:cubicBezTo>
                  <a:pt x="11" y="123"/>
                  <a:pt x="11" y="116"/>
                  <a:pt x="11" y="96"/>
                </a:cubicBezTo>
                <a:cubicBezTo>
                  <a:pt x="11" y="85"/>
                  <a:pt x="0" y="80"/>
                  <a:pt x="0" y="68"/>
                </a:cubicBezTo>
                <a:cubicBezTo>
                  <a:pt x="0" y="51"/>
                  <a:pt x="4" y="30"/>
                  <a:pt x="16" y="27"/>
                </a:cubicBezTo>
                <a:cubicBezTo>
                  <a:pt x="16" y="23"/>
                  <a:pt x="19" y="21"/>
                  <a:pt x="19" y="17"/>
                </a:cubicBezTo>
                <a:cubicBezTo>
                  <a:pt x="19" y="9"/>
                  <a:pt x="19" y="7"/>
                  <a:pt x="19" y="0"/>
                </a:cubicBezTo>
                <a:cubicBezTo>
                  <a:pt x="20" y="0"/>
                  <a:pt x="23" y="0"/>
                  <a:pt x="24" y="0"/>
                </a:cubicBezTo>
                <a:cubicBezTo>
                  <a:pt x="24" y="16"/>
                  <a:pt x="30" y="27"/>
                  <a:pt x="33" y="37"/>
                </a:cubicBezTo>
                <a:cubicBezTo>
                  <a:pt x="36" y="48"/>
                  <a:pt x="30" y="56"/>
                  <a:pt x="35" y="67"/>
                </a:cubicBezTo>
                <a:cubicBezTo>
                  <a:pt x="35" y="86"/>
                  <a:pt x="35" y="86"/>
                  <a:pt x="35" y="86"/>
                </a:cubicBezTo>
                <a:cubicBezTo>
                  <a:pt x="34" y="94"/>
                  <a:pt x="39" y="103"/>
                  <a:pt x="41" y="108"/>
                </a:cubicBezTo>
                <a:cubicBezTo>
                  <a:pt x="47" y="127"/>
                  <a:pt x="57" y="143"/>
                  <a:pt x="61" y="163"/>
                </a:cubicBezTo>
                <a:cubicBezTo>
                  <a:pt x="57" y="157"/>
                  <a:pt x="52" y="152"/>
                  <a:pt x="45" y="15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6" name="CustomShape 63"/>
          <p:cNvSpPr/>
          <p:nvPr/>
        </p:nvSpPr>
        <p:spPr>
          <a:xfrm>
            <a:off x="7231320" y="1350720"/>
            <a:ext cx="498960" cy="388440"/>
          </a:xfrm>
          <a:custGeom>
            <a:avLst/>
            <a:gdLst/>
            <a:ahLst/>
            <a:rect l="l" t="t" r="r" b="b"/>
            <a:pathLst>
              <a:path w="379" h="292">
                <a:moveTo>
                  <a:pt x="131" y="290"/>
                </a:moveTo>
                <a:cubicBezTo>
                  <a:pt x="115" y="273"/>
                  <a:pt x="87" y="266"/>
                  <a:pt x="87" y="236"/>
                </a:cubicBezTo>
                <a:cubicBezTo>
                  <a:pt x="87" y="185"/>
                  <a:pt x="140" y="132"/>
                  <a:pt x="178" y="121"/>
                </a:cubicBezTo>
                <a:cubicBezTo>
                  <a:pt x="192" y="117"/>
                  <a:pt x="196" y="99"/>
                  <a:pt x="215" y="99"/>
                </a:cubicBezTo>
                <a:cubicBezTo>
                  <a:pt x="224" y="99"/>
                  <a:pt x="227" y="83"/>
                  <a:pt x="231" y="81"/>
                </a:cubicBezTo>
                <a:cubicBezTo>
                  <a:pt x="256" y="68"/>
                  <a:pt x="275" y="75"/>
                  <a:pt x="302" y="61"/>
                </a:cubicBezTo>
                <a:cubicBezTo>
                  <a:pt x="321" y="52"/>
                  <a:pt x="379" y="47"/>
                  <a:pt x="379" y="20"/>
                </a:cubicBezTo>
                <a:cubicBezTo>
                  <a:pt x="379" y="11"/>
                  <a:pt x="358" y="0"/>
                  <a:pt x="349" y="0"/>
                </a:cubicBezTo>
                <a:cubicBezTo>
                  <a:pt x="311" y="0"/>
                  <a:pt x="275" y="45"/>
                  <a:pt x="235" y="45"/>
                </a:cubicBezTo>
                <a:cubicBezTo>
                  <a:pt x="226" y="45"/>
                  <a:pt x="222" y="36"/>
                  <a:pt x="212" y="36"/>
                </a:cubicBezTo>
                <a:cubicBezTo>
                  <a:pt x="198" y="36"/>
                  <a:pt x="198" y="45"/>
                  <a:pt x="188" y="45"/>
                </a:cubicBezTo>
                <a:cubicBezTo>
                  <a:pt x="160" y="45"/>
                  <a:pt x="139" y="83"/>
                  <a:pt x="120" y="83"/>
                </a:cubicBezTo>
                <a:cubicBezTo>
                  <a:pt x="109" y="83"/>
                  <a:pt x="101" y="89"/>
                  <a:pt x="90" y="89"/>
                </a:cubicBezTo>
                <a:cubicBezTo>
                  <a:pt x="84" y="89"/>
                  <a:pt x="82" y="94"/>
                  <a:pt x="82" y="97"/>
                </a:cubicBezTo>
                <a:cubicBezTo>
                  <a:pt x="82" y="102"/>
                  <a:pt x="87" y="105"/>
                  <a:pt x="87" y="111"/>
                </a:cubicBezTo>
                <a:cubicBezTo>
                  <a:pt x="87" y="134"/>
                  <a:pt x="48" y="145"/>
                  <a:pt x="48" y="159"/>
                </a:cubicBezTo>
                <a:cubicBezTo>
                  <a:pt x="48" y="165"/>
                  <a:pt x="59" y="167"/>
                  <a:pt x="59" y="176"/>
                </a:cubicBezTo>
                <a:cubicBezTo>
                  <a:pt x="47" y="180"/>
                  <a:pt x="23" y="185"/>
                  <a:pt x="23" y="199"/>
                </a:cubicBezTo>
                <a:cubicBezTo>
                  <a:pt x="23" y="207"/>
                  <a:pt x="23" y="211"/>
                  <a:pt x="23" y="211"/>
                </a:cubicBezTo>
                <a:cubicBezTo>
                  <a:pt x="23" y="225"/>
                  <a:pt x="0" y="223"/>
                  <a:pt x="0" y="242"/>
                </a:cubicBezTo>
                <a:cubicBezTo>
                  <a:pt x="0" y="252"/>
                  <a:pt x="14" y="258"/>
                  <a:pt x="14" y="258"/>
                </a:cubicBezTo>
                <a:cubicBezTo>
                  <a:pt x="14" y="258"/>
                  <a:pt x="34" y="257"/>
                  <a:pt x="37" y="258"/>
                </a:cubicBezTo>
                <a:cubicBezTo>
                  <a:pt x="50" y="262"/>
                  <a:pt x="43" y="275"/>
                  <a:pt x="48" y="286"/>
                </a:cubicBezTo>
                <a:cubicBezTo>
                  <a:pt x="50" y="290"/>
                  <a:pt x="62" y="286"/>
                  <a:pt x="67" y="286"/>
                </a:cubicBezTo>
                <a:cubicBezTo>
                  <a:pt x="69" y="286"/>
                  <a:pt x="71" y="291"/>
                  <a:pt x="72" y="292"/>
                </a:cubicBezTo>
                <a:cubicBezTo>
                  <a:pt x="131" y="292"/>
                  <a:pt x="131" y="292"/>
                  <a:pt x="131" y="292"/>
                </a:cubicBezTo>
                <a:cubicBezTo>
                  <a:pt x="129" y="287"/>
                  <a:pt x="126" y="284"/>
                  <a:pt x="124" y="282"/>
                </a:cubicBezTo>
                <a:lnTo>
                  <a:pt x="131" y="29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7" name="CustomShape 64"/>
          <p:cNvSpPr/>
          <p:nvPr/>
        </p:nvSpPr>
        <p:spPr>
          <a:xfrm>
            <a:off x="5513040" y="2366280"/>
            <a:ext cx="1100520" cy="830520"/>
          </a:xfrm>
          <a:custGeom>
            <a:avLst/>
            <a:gdLst/>
            <a:ahLst/>
            <a:rect l="l" t="t" r="r" b="b"/>
            <a:pathLst>
              <a:path w="834" h="625">
                <a:moveTo>
                  <a:pt x="818" y="388"/>
                </a:moveTo>
                <a:cubicBezTo>
                  <a:pt x="815" y="401"/>
                  <a:pt x="816" y="395"/>
                  <a:pt x="813" y="400"/>
                </a:cubicBezTo>
                <a:cubicBezTo>
                  <a:pt x="813" y="420"/>
                  <a:pt x="813" y="420"/>
                  <a:pt x="813" y="420"/>
                </a:cubicBezTo>
                <a:cubicBezTo>
                  <a:pt x="806" y="428"/>
                  <a:pt x="792" y="444"/>
                  <a:pt x="792" y="455"/>
                </a:cubicBezTo>
                <a:cubicBezTo>
                  <a:pt x="792" y="471"/>
                  <a:pt x="813" y="482"/>
                  <a:pt x="817" y="489"/>
                </a:cubicBezTo>
                <a:cubicBezTo>
                  <a:pt x="814" y="493"/>
                  <a:pt x="811" y="492"/>
                  <a:pt x="807" y="493"/>
                </a:cubicBezTo>
                <a:cubicBezTo>
                  <a:pt x="801" y="495"/>
                  <a:pt x="795" y="492"/>
                  <a:pt x="788" y="495"/>
                </a:cubicBezTo>
                <a:cubicBezTo>
                  <a:pt x="779" y="500"/>
                  <a:pt x="776" y="510"/>
                  <a:pt x="766" y="510"/>
                </a:cubicBezTo>
                <a:cubicBezTo>
                  <a:pt x="755" y="510"/>
                  <a:pt x="748" y="494"/>
                  <a:pt x="735" y="494"/>
                </a:cubicBezTo>
                <a:cubicBezTo>
                  <a:pt x="722" y="494"/>
                  <a:pt x="720" y="501"/>
                  <a:pt x="710" y="505"/>
                </a:cubicBezTo>
                <a:cubicBezTo>
                  <a:pt x="711" y="511"/>
                  <a:pt x="711" y="516"/>
                  <a:pt x="710" y="522"/>
                </a:cubicBezTo>
                <a:cubicBezTo>
                  <a:pt x="698" y="522"/>
                  <a:pt x="697" y="510"/>
                  <a:pt x="690" y="510"/>
                </a:cubicBezTo>
                <a:cubicBezTo>
                  <a:pt x="686" y="510"/>
                  <a:pt x="682" y="515"/>
                  <a:pt x="682" y="519"/>
                </a:cubicBezTo>
                <a:cubicBezTo>
                  <a:pt x="696" y="536"/>
                  <a:pt x="696" y="536"/>
                  <a:pt x="696" y="536"/>
                </a:cubicBezTo>
                <a:cubicBezTo>
                  <a:pt x="695" y="541"/>
                  <a:pt x="693" y="543"/>
                  <a:pt x="693" y="546"/>
                </a:cubicBezTo>
                <a:cubicBezTo>
                  <a:pt x="693" y="548"/>
                  <a:pt x="713" y="568"/>
                  <a:pt x="720" y="568"/>
                </a:cubicBezTo>
                <a:cubicBezTo>
                  <a:pt x="720" y="571"/>
                  <a:pt x="721" y="574"/>
                  <a:pt x="722" y="575"/>
                </a:cubicBezTo>
                <a:cubicBezTo>
                  <a:pt x="719" y="578"/>
                  <a:pt x="711" y="574"/>
                  <a:pt x="710" y="580"/>
                </a:cubicBezTo>
                <a:cubicBezTo>
                  <a:pt x="708" y="580"/>
                  <a:pt x="708" y="580"/>
                  <a:pt x="708" y="580"/>
                </a:cubicBezTo>
                <a:cubicBezTo>
                  <a:pt x="700" y="578"/>
                  <a:pt x="692" y="572"/>
                  <a:pt x="688" y="568"/>
                </a:cubicBezTo>
                <a:cubicBezTo>
                  <a:pt x="688" y="574"/>
                  <a:pt x="688" y="574"/>
                  <a:pt x="688" y="574"/>
                </a:cubicBezTo>
                <a:cubicBezTo>
                  <a:pt x="691" y="579"/>
                  <a:pt x="693" y="582"/>
                  <a:pt x="693" y="588"/>
                </a:cubicBezTo>
                <a:cubicBezTo>
                  <a:pt x="693" y="593"/>
                  <a:pt x="685" y="602"/>
                  <a:pt x="693" y="606"/>
                </a:cubicBezTo>
                <a:cubicBezTo>
                  <a:pt x="689" y="606"/>
                  <a:pt x="683" y="606"/>
                  <a:pt x="682" y="606"/>
                </a:cubicBezTo>
                <a:cubicBezTo>
                  <a:pt x="670" y="606"/>
                  <a:pt x="660" y="594"/>
                  <a:pt x="660" y="580"/>
                </a:cubicBezTo>
                <a:cubicBezTo>
                  <a:pt x="660" y="574"/>
                  <a:pt x="667" y="572"/>
                  <a:pt x="670" y="568"/>
                </a:cubicBezTo>
                <a:cubicBezTo>
                  <a:pt x="665" y="568"/>
                  <a:pt x="661" y="568"/>
                  <a:pt x="657" y="568"/>
                </a:cubicBezTo>
                <a:cubicBezTo>
                  <a:pt x="654" y="568"/>
                  <a:pt x="652" y="561"/>
                  <a:pt x="652" y="559"/>
                </a:cubicBezTo>
                <a:cubicBezTo>
                  <a:pt x="649" y="548"/>
                  <a:pt x="643" y="541"/>
                  <a:pt x="636" y="534"/>
                </a:cubicBezTo>
                <a:cubicBezTo>
                  <a:pt x="627" y="524"/>
                  <a:pt x="615" y="517"/>
                  <a:pt x="615" y="501"/>
                </a:cubicBezTo>
                <a:cubicBezTo>
                  <a:pt x="615" y="491"/>
                  <a:pt x="615" y="486"/>
                  <a:pt x="615" y="480"/>
                </a:cubicBezTo>
                <a:cubicBezTo>
                  <a:pt x="615" y="469"/>
                  <a:pt x="598" y="452"/>
                  <a:pt x="588" y="447"/>
                </a:cubicBezTo>
                <a:cubicBezTo>
                  <a:pt x="577" y="441"/>
                  <a:pt x="565" y="440"/>
                  <a:pt x="565" y="429"/>
                </a:cubicBezTo>
                <a:cubicBezTo>
                  <a:pt x="560" y="429"/>
                  <a:pt x="558" y="429"/>
                  <a:pt x="554" y="429"/>
                </a:cubicBezTo>
                <a:cubicBezTo>
                  <a:pt x="538" y="429"/>
                  <a:pt x="519" y="402"/>
                  <a:pt x="519" y="384"/>
                </a:cubicBezTo>
                <a:cubicBezTo>
                  <a:pt x="510" y="384"/>
                  <a:pt x="504" y="384"/>
                  <a:pt x="496" y="384"/>
                </a:cubicBezTo>
                <a:cubicBezTo>
                  <a:pt x="486" y="384"/>
                  <a:pt x="491" y="367"/>
                  <a:pt x="486" y="362"/>
                </a:cubicBezTo>
                <a:cubicBezTo>
                  <a:pt x="478" y="368"/>
                  <a:pt x="461" y="368"/>
                  <a:pt x="461" y="377"/>
                </a:cubicBezTo>
                <a:cubicBezTo>
                  <a:pt x="461" y="378"/>
                  <a:pt x="463" y="381"/>
                  <a:pt x="465" y="381"/>
                </a:cubicBezTo>
                <a:cubicBezTo>
                  <a:pt x="463" y="386"/>
                  <a:pt x="462" y="391"/>
                  <a:pt x="462" y="396"/>
                </a:cubicBezTo>
                <a:cubicBezTo>
                  <a:pt x="462" y="408"/>
                  <a:pt x="469" y="412"/>
                  <a:pt x="478" y="416"/>
                </a:cubicBezTo>
                <a:cubicBezTo>
                  <a:pt x="489" y="419"/>
                  <a:pt x="495" y="433"/>
                  <a:pt x="498" y="440"/>
                </a:cubicBezTo>
                <a:cubicBezTo>
                  <a:pt x="501" y="451"/>
                  <a:pt x="506" y="464"/>
                  <a:pt x="512" y="467"/>
                </a:cubicBezTo>
                <a:cubicBezTo>
                  <a:pt x="523" y="473"/>
                  <a:pt x="531" y="469"/>
                  <a:pt x="542" y="469"/>
                </a:cubicBezTo>
                <a:cubicBezTo>
                  <a:pt x="542" y="471"/>
                  <a:pt x="542" y="473"/>
                  <a:pt x="541" y="475"/>
                </a:cubicBezTo>
                <a:cubicBezTo>
                  <a:pt x="538" y="485"/>
                  <a:pt x="556" y="489"/>
                  <a:pt x="560" y="491"/>
                </a:cubicBezTo>
                <a:cubicBezTo>
                  <a:pt x="576" y="499"/>
                  <a:pt x="594" y="505"/>
                  <a:pt x="592" y="522"/>
                </a:cubicBezTo>
                <a:cubicBezTo>
                  <a:pt x="584" y="520"/>
                  <a:pt x="579" y="510"/>
                  <a:pt x="567" y="510"/>
                </a:cubicBezTo>
                <a:cubicBezTo>
                  <a:pt x="558" y="510"/>
                  <a:pt x="551" y="515"/>
                  <a:pt x="551" y="523"/>
                </a:cubicBezTo>
                <a:cubicBezTo>
                  <a:pt x="551" y="533"/>
                  <a:pt x="564" y="536"/>
                  <a:pt x="564" y="546"/>
                </a:cubicBezTo>
                <a:cubicBezTo>
                  <a:pt x="564" y="550"/>
                  <a:pt x="554" y="550"/>
                  <a:pt x="554" y="550"/>
                </a:cubicBezTo>
                <a:cubicBezTo>
                  <a:pt x="548" y="557"/>
                  <a:pt x="549" y="574"/>
                  <a:pt x="538" y="574"/>
                </a:cubicBezTo>
                <a:cubicBezTo>
                  <a:pt x="533" y="574"/>
                  <a:pt x="530" y="571"/>
                  <a:pt x="530" y="568"/>
                </a:cubicBezTo>
                <a:cubicBezTo>
                  <a:pt x="539" y="568"/>
                  <a:pt x="543" y="556"/>
                  <a:pt x="543" y="547"/>
                </a:cubicBezTo>
                <a:cubicBezTo>
                  <a:pt x="543" y="535"/>
                  <a:pt x="537" y="532"/>
                  <a:pt x="535" y="524"/>
                </a:cubicBezTo>
                <a:cubicBezTo>
                  <a:pt x="533" y="524"/>
                  <a:pt x="515" y="505"/>
                  <a:pt x="514" y="501"/>
                </a:cubicBezTo>
                <a:cubicBezTo>
                  <a:pt x="511" y="501"/>
                  <a:pt x="500" y="497"/>
                  <a:pt x="500" y="493"/>
                </a:cubicBezTo>
                <a:cubicBezTo>
                  <a:pt x="476" y="487"/>
                  <a:pt x="471" y="480"/>
                  <a:pt x="458" y="466"/>
                </a:cubicBezTo>
                <a:cubicBezTo>
                  <a:pt x="453" y="461"/>
                  <a:pt x="442" y="458"/>
                  <a:pt x="440" y="452"/>
                </a:cubicBezTo>
                <a:cubicBezTo>
                  <a:pt x="426" y="434"/>
                  <a:pt x="422" y="401"/>
                  <a:pt x="393" y="401"/>
                </a:cubicBezTo>
                <a:cubicBezTo>
                  <a:pt x="379" y="401"/>
                  <a:pt x="379" y="412"/>
                  <a:pt x="372" y="415"/>
                </a:cubicBezTo>
                <a:cubicBezTo>
                  <a:pt x="357" y="422"/>
                  <a:pt x="348" y="436"/>
                  <a:pt x="331" y="436"/>
                </a:cubicBezTo>
                <a:cubicBezTo>
                  <a:pt x="314" y="436"/>
                  <a:pt x="304" y="427"/>
                  <a:pt x="289" y="427"/>
                </a:cubicBezTo>
                <a:cubicBezTo>
                  <a:pt x="277" y="427"/>
                  <a:pt x="265" y="435"/>
                  <a:pt x="265" y="447"/>
                </a:cubicBezTo>
                <a:cubicBezTo>
                  <a:pt x="270" y="465"/>
                  <a:pt x="270" y="465"/>
                  <a:pt x="270" y="465"/>
                </a:cubicBezTo>
                <a:cubicBezTo>
                  <a:pt x="265" y="481"/>
                  <a:pt x="248" y="486"/>
                  <a:pt x="232" y="490"/>
                </a:cubicBezTo>
                <a:cubicBezTo>
                  <a:pt x="219" y="493"/>
                  <a:pt x="197" y="526"/>
                  <a:pt x="197" y="543"/>
                </a:cubicBezTo>
                <a:cubicBezTo>
                  <a:pt x="197" y="550"/>
                  <a:pt x="201" y="552"/>
                  <a:pt x="204" y="554"/>
                </a:cubicBezTo>
                <a:cubicBezTo>
                  <a:pt x="195" y="570"/>
                  <a:pt x="190" y="579"/>
                  <a:pt x="174" y="587"/>
                </a:cubicBezTo>
                <a:cubicBezTo>
                  <a:pt x="165" y="592"/>
                  <a:pt x="164" y="612"/>
                  <a:pt x="148" y="607"/>
                </a:cubicBezTo>
                <a:cubicBezTo>
                  <a:pt x="148" y="608"/>
                  <a:pt x="148" y="608"/>
                  <a:pt x="148" y="608"/>
                </a:cubicBezTo>
                <a:cubicBezTo>
                  <a:pt x="142" y="605"/>
                  <a:pt x="129" y="609"/>
                  <a:pt x="125" y="609"/>
                </a:cubicBezTo>
                <a:cubicBezTo>
                  <a:pt x="107" y="609"/>
                  <a:pt x="97" y="625"/>
                  <a:pt x="80" y="625"/>
                </a:cubicBezTo>
                <a:cubicBezTo>
                  <a:pt x="69" y="625"/>
                  <a:pt x="68" y="596"/>
                  <a:pt x="51" y="596"/>
                </a:cubicBezTo>
                <a:cubicBezTo>
                  <a:pt x="38" y="596"/>
                  <a:pt x="30" y="602"/>
                  <a:pt x="18" y="602"/>
                </a:cubicBezTo>
                <a:cubicBezTo>
                  <a:pt x="14" y="602"/>
                  <a:pt x="12" y="598"/>
                  <a:pt x="12" y="595"/>
                </a:cubicBezTo>
                <a:cubicBezTo>
                  <a:pt x="12" y="578"/>
                  <a:pt x="12" y="573"/>
                  <a:pt x="12" y="563"/>
                </a:cubicBezTo>
                <a:cubicBezTo>
                  <a:pt x="6" y="563"/>
                  <a:pt x="0" y="559"/>
                  <a:pt x="0" y="552"/>
                </a:cubicBezTo>
                <a:cubicBezTo>
                  <a:pt x="0" y="542"/>
                  <a:pt x="8" y="540"/>
                  <a:pt x="8" y="534"/>
                </a:cubicBezTo>
                <a:cubicBezTo>
                  <a:pt x="8" y="514"/>
                  <a:pt x="15" y="493"/>
                  <a:pt x="15" y="473"/>
                </a:cubicBezTo>
                <a:cubicBezTo>
                  <a:pt x="15" y="461"/>
                  <a:pt x="7" y="450"/>
                  <a:pt x="7" y="442"/>
                </a:cubicBezTo>
                <a:cubicBezTo>
                  <a:pt x="7" y="438"/>
                  <a:pt x="33" y="421"/>
                  <a:pt x="37" y="421"/>
                </a:cubicBezTo>
                <a:cubicBezTo>
                  <a:pt x="40" y="421"/>
                  <a:pt x="44" y="426"/>
                  <a:pt x="48" y="424"/>
                </a:cubicBezTo>
                <a:cubicBezTo>
                  <a:pt x="83" y="424"/>
                  <a:pt x="83" y="424"/>
                  <a:pt x="83" y="424"/>
                </a:cubicBezTo>
                <a:cubicBezTo>
                  <a:pt x="86" y="427"/>
                  <a:pt x="92" y="428"/>
                  <a:pt x="95" y="429"/>
                </a:cubicBezTo>
                <a:cubicBezTo>
                  <a:pt x="132" y="429"/>
                  <a:pt x="132" y="429"/>
                  <a:pt x="132" y="429"/>
                </a:cubicBezTo>
                <a:cubicBezTo>
                  <a:pt x="141" y="427"/>
                  <a:pt x="145" y="432"/>
                  <a:pt x="153" y="432"/>
                </a:cubicBezTo>
                <a:cubicBezTo>
                  <a:pt x="158" y="432"/>
                  <a:pt x="170" y="428"/>
                  <a:pt x="172" y="428"/>
                </a:cubicBezTo>
                <a:cubicBezTo>
                  <a:pt x="172" y="412"/>
                  <a:pt x="182" y="408"/>
                  <a:pt x="182" y="392"/>
                </a:cubicBezTo>
                <a:cubicBezTo>
                  <a:pt x="182" y="389"/>
                  <a:pt x="181" y="375"/>
                  <a:pt x="181" y="370"/>
                </a:cubicBezTo>
                <a:cubicBezTo>
                  <a:pt x="179" y="372"/>
                  <a:pt x="179" y="372"/>
                  <a:pt x="179" y="372"/>
                </a:cubicBezTo>
                <a:cubicBezTo>
                  <a:pt x="181" y="369"/>
                  <a:pt x="183" y="363"/>
                  <a:pt x="183" y="360"/>
                </a:cubicBezTo>
                <a:cubicBezTo>
                  <a:pt x="183" y="353"/>
                  <a:pt x="178" y="354"/>
                  <a:pt x="178" y="348"/>
                </a:cubicBezTo>
                <a:cubicBezTo>
                  <a:pt x="163" y="348"/>
                  <a:pt x="158" y="334"/>
                  <a:pt x="158" y="321"/>
                </a:cubicBezTo>
                <a:cubicBezTo>
                  <a:pt x="154" y="320"/>
                  <a:pt x="153" y="316"/>
                  <a:pt x="149" y="315"/>
                </a:cubicBezTo>
                <a:cubicBezTo>
                  <a:pt x="137" y="311"/>
                  <a:pt x="104" y="305"/>
                  <a:pt x="104" y="293"/>
                </a:cubicBezTo>
                <a:cubicBezTo>
                  <a:pt x="103" y="293"/>
                  <a:pt x="103" y="291"/>
                  <a:pt x="103" y="290"/>
                </a:cubicBezTo>
                <a:cubicBezTo>
                  <a:pt x="103" y="283"/>
                  <a:pt x="124" y="278"/>
                  <a:pt x="132" y="276"/>
                </a:cubicBezTo>
                <a:cubicBezTo>
                  <a:pt x="134" y="280"/>
                  <a:pt x="146" y="284"/>
                  <a:pt x="152" y="284"/>
                </a:cubicBezTo>
                <a:cubicBezTo>
                  <a:pt x="158" y="284"/>
                  <a:pt x="167" y="280"/>
                  <a:pt x="170" y="280"/>
                </a:cubicBezTo>
                <a:cubicBezTo>
                  <a:pt x="170" y="274"/>
                  <a:pt x="170" y="274"/>
                  <a:pt x="170" y="274"/>
                </a:cubicBezTo>
                <a:cubicBezTo>
                  <a:pt x="164" y="272"/>
                  <a:pt x="167" y="261"/>
                  <a:pt x="166" y="258"/>
                </a:cubicBezTo>
                <a:cubicBezTo>
                  <a:pt x="166" y="252"/>
                  <a:pt x="166" y="252"/>
                  <a:pt x="166" y="252"/>
                </a:cubicBezTo>
                <a:cubicBezTo>
                  <a:pt x="173" y="252"/>
                  <a:pt x="173" y="252"/>
                  <a:pt x="173" y="252"/>
                </a:cubicBezTo>
                <a:cubicBezTo>
                  <a:pt x="179" y="258"/>
                  <a:pt x="187" y="262"/>
                  <a:pt x="196" y="262"/>
                </a:cubicBezTo>
                <a:cubicBezTo>
                  <a:pt x="202" y="262"/>
                  <a:pt x="208" y="256"/>
                  <a:pt x="209" y="250"/>
                </a:cubicBezTo>
                <a:cubicBezTo>
                  <a:pt x="232" y="250"/>
                  <a:pt x="238" y="233"/>
                  <a:pt x="242" y="214"/>
                </a:cubicBezTo>
                <a:cubicBezTo>
                  <a:pt x="247" y="214"/>
                  <a:pt x="249" y="213"/>
                  <a:pt x="253" y="212"/>
                </a:cubicBezTo>
                <a:cubicBezTo>
                  <a:pt x="257" y="210"/>
                  <a:pt x="288" y="198"/>
                  <a:pt x="291" y="194"/>
                </a:cubicBezTo>
                <a:cubicBezTo>
                  <a:pt x="297" y="188"/>
                  <a:pt x="295" y="179"/>
                  <a:pt x="295" y="169"/>
                </a:cubicBezTo>
                <a:cubicBezTo>
                  <a:pt x="295" y="166"/>
                  <a:pt x="301" y="161"/>
                  <a:pt x="302" y="160"/>
                </a:cubicBezTo>
                <a:cubicBezTo>
                  <a:pt x="313" y="149"/>
                  <a:pt x="323" y="136"/>
                  <a:pt x="341" y="136"/>
                </a:cubicBezTo>
                <a:cubicBezTo>
                  <a:pt x="351" y="136"/>
                  <a:pt x="346" y="139"/>
                  <a:pt x="351" y="136"/>
                </a:cubicBezTo>
                <a:cubicBezTo>
                  <a:pt x="354" y="139"/>
                  <a:pt x="356" y="133"/>
                  <a:pt x="357" y="131"/>
                </a:cubicBezTo>
                <a:cubicBezTo>
                  <a:pt x="363" y="125"/>
                  <a:pt x="370" y="130"/>
                  <a:pt x="376" y="130"/>
                </a:cubicBezTo>
                <a:cubicBezTo>
                  <a:pt x="381" y="130"/>
                  <a:pt x="393" y="123"/>
                  <a:pt x="393" y="117"/>
                </a:cubicBezTo>
                <a:cubicBezTo>
                  <a:pt x="393" y="113"/>
                  <a:pt x="388" y="97"/>
                  <a:pt x="388" y="97"/>
                </a:cubicBezTo>
                <a:cubicBezTo>
                  <a:pt x="385" y="75"/>
                  <a:pt x="373" y="69"/>
                  <a:pt x="373" y="50"/>
                </a:cubicBezTo>
                <a:cubicBezTo>
                  <a:pt x="373" y="16"/>
                  <a:pt x="402" y="14"/>
                  <a:pt x="421" y="0"/>
                </a:cubicBezTo>
                <a:cubicBezTo>
                  <a:pt x="421" y="9"/>
                  <a:pt x="421" y="9"/>
                  <a:pt x="421" y="9"/>
                </a:cubicBezTo>
                <a:cubicBezTo>
                  <a:pt x="417" y="17"/>
                  <a:pt x="417" y="22"/>
                  <a:pt x="417" y="30"/>
                </a:cubicBezTo>
                <a:cubicBezTo>
                  <a:pt x="417" y="38"/>
                  <a:pt x="425" y="39"/>
                  <a:pt x="431" y="39"/>
                </a:cubicBezTo>
                <a:cubicBezTo>
                  <a:pt x="431" y="41"/>
                  <a:pt x="431" y="43"/>
                  <a:pt x="431" y="45"/>
                </a:cubicBezTo>
                <a:cubicBezTo>
                  <a:pt x="431" y="49"/>
                  <a:pt x="424" y="51"/>
                  <a:pt x="422" y="53"/>
                </a:cubicBezTo>
                <a:cubicBezTo>
                  <a:pt x="414" y="61"/>
                  <a:pt x="405" y="68"/>
                  <a:pt x="405" y="82"/>
                </a:cubicBezTo>
                <a:cubicBezTo>
                  <a:pt x="405" y="90"/>
                  <a:pt x="409" y="96"/>
                  <a:pt x="413" y="97"/>
                </a:cubicBezTo>
                <a:cubicBezTo>
                  <a:pt x="413" y="101"/>
                  <a:pt x="414" y="103"/>
                  <a:pt x="413" y="105"/>
                </a:cubicBezTo>
                <a:cubicBezTo>
                  <a:pt x="422" y="105"/>
                  <a:pt x="425" y="109"/>
                  <a:pt x="432" y="109"/>
                </a:cubicBezTo>
                <a:cubicBezTo>
                  <a:pt x="433" y="113"/>
                  <a:pt x="435" y="118"/>
                  <a:pt x="437" y="118"/>
                </a:cubicBezTo>
                <a:cubicBezTo>
                  <a:pt x="457" y="118"/>
                  <a:pt x="472" y="100"/>
                  <a:pt x="489" y="102"/>
                </a:cubicBezTo>
                <a:cubicBezTo>
                  <a:pt x="488" y="106"/>
                  <a:pt x="485" y="109"/>
                  <a:pt x="485" y="111"/>
                </a:cubicBezTo>
                <a:cubicBezTo>
                  <a:pt x="485" y="113"/>
                  <a:pt x="498" y="122"/>
                  <a:pt x="498" y="122"/>
                </a:cubicBezTo>
                <a:cubicBezTo>
                  <a:pt x="506" y="122"/>
                  <a:pt x="507" y="117"/>
                  <a:pt x="510" y="115"/>
                </a:cubicBezTo>
                <a:cubicBezTo>
                  <a:pt x="523" y="109"/>
                  <a:pt x="533" y="111"/>
                  <a:pt x="545" y="105"/>
                </a:cubicBezTo>
                <a:cubicBezTo>
                  <a:pt x="551" y="102"/>
                  <a:pt x="563" y="90"/>
                  <a:pt x="573" y="90"/>
                </a:cubicBezTo>
                <a:cubicBezTo>
                  <a:pt x="582" y="90"/>
                  <a:pt x="593" y="91"/>
                  <a:pt x="598" y="94"/>
                </a:cubicBezTo>
                <a:cubicBezTo>
                  <a:pt x="597" y="97"/>
                  <a:pt x="595" y="101"/>
                  <a:pt x="595" y="102"/>
                </a:cubicBezTo>
                <a:cubicBezTo>
                  <a:pt x="615" y="102"/>
                  <a:pt x="635" y="98"/>
                  <a:pt x="650" y="98"/>
                </a:cubicBezTo>
                <a:cubicBezTo>
                  <a:pt x="664" y="98"/>
                  <a:pt x="673" y="97"/>
                  <a:pt x="688" y="97"/>
                </a:cubicBezTo>
                <a:cubicBezTo>
                  <a:pt x="704" y="97"/>
                  <a:pt x="712" y="127"/>
                  <a:pt x="712" y="144"/>
                </a:cubicBezTo>
                <a:cubicBezTo>
                  <a:pt x="712" y="155"/>
                  <a:pt x="701" y="160"/>
                  <a:pt x="701" y="171"/>
                </a:cubicBezTo>
                <a:cubicBezTo>
                  <a:pt x="701" y="187"/>
                  <a:pt x="716" y="198"/>
                  <a:pt x="716" y="213"/>
                </a:cubicBezTo>
                <a:cubicBezTo>
                  <a:pt x="716" y="222"/>
                  <a:pt x="701" y="225"/>
                  <a:pt x="698" y="230"/>
                </a:cubicBezTo>
                <a:cubicBezTo>
                  <a:pt x="689" y="245"/>
                  <a:pt x="686" y="257"/>
                  <a:pt x="686" y="276"/>
                </a:cubicBezTo>
                <a:cubicBezTo>
                  <a:pt x="686" y="299"/>
                  <a:pt x="701" y="294"/>
                  <a:pt x="719" y="294"/>
                </a:cubicBezTo>
                <a:cubicBezTo>
                  <a:pt x="743" y="294"/>
                  <a:pt x="754" y="284"/>
                  <a:pt x="773" y="284"/>
                </a:cubicBezTo>
                <a:cubicBezTo>
                  <a:pt x="793" y="284"/>
                  <a:pt x="788" y="325"/>
                  <a:pt x="807" y="325"/>
                </a:cubicBezTo>
                <a:cubicBezTo>
                  <a:pt x="807" y="357"/>
                  <a:pt x="807" y="357"/>
                  <a:pt x="807" y="357"/>
                </a:cubicBezTo>
                <a:cubicBezTo>
                  <a:pt x="807" y="360"/>
                  <a:pt x="810" y="361"/>
                  <a:pt x="811" y="363"/>
                </a:cubicBezTo>
                <a:cubicBezTo>
                  <a:pt x="815" y="368"/>
                  <a:pt x="815" y="368"/>
                  <a:pt x="815" y="368"/>
                </a:cubicBezTo>
                <a:cubicBezTo>
                  <a:pt x="819" y="368"/>
                  <a:pt x="828" y="364"/>
                  <a:pt x="833" y="363"/>
                </a:cubicBezTo>
                <a:cubicBezTo>
                  <a:pt x="834" y="367"/>
                  <a:pt x="833" y="371"/>
                  <a:pt x="834" y="375"/>
                </a:cubicBezTo>
                <a:cubicBezTo>
                  <a:pt x="826" y="377"/>
                  <a:pt x="818" y="380"/>
                  <a:pt x="818" y="388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8" name="CustomShape 65"/>
          <p:cNvSpPr/>
          <p:nvPr/>
        </p:nvSpPr>
        <p:spPr>
          <a:xfrm>
            <a:off x="5922360" y="1707480"/>
            <a:ext cx="740520" cy="759600"/>
          </a:xfrm>
          <a:custGeom>
            <a:avLst/>
            <a:gdLst/>
            <a:ahLst/>
            <a:rect l="l" t="t" r="r" b="b"/>
            <a:pathLst>
              <a:path w="562" h="572">
                <a:moveTo>
                  <a:pt x="130" y="445"/>
                </a:moveTo>
                <a:cubicBezTo>
                  <a:pt x="120" y="440"/>
                  <a:pt x="119" y="433"/>
                  <a:pt x="113" y="425"/>
                </a:cubicBezTo>
                <a:cubicBezTo>
                  <a:pt x="97" y="449"/>
                  <a:pt x="73" y="479"/>
                  <a:pt x="41" y="479"/>
                </a:cubicBezTo>
                <a:cubicBezTo>
                  <a:pt x="37" y="479"/>
                  <a:pt x="7" y="460"/>
                  <a:pt x="7" y="457"/>
                </a:cubicBezTo>
                <a:cubicBezTo>
                  <a:pt x="7" y="451"/>
                  <a:pt x="17" y="447"/>
                  <a:pt x="20" y="445"/>
                </a:cubicBezTo>
                <a:cubicBezTo>
                  <a:pt x="20" y="433"/>
                  <a:pt x="20" y="433"/>
                  <a:pt x="20" y="433"/>
                </a:cubicBezTo>
                <a:cubicBezTo>
                  <a:pt x="10" y="433"/>
                  <a:pt x="10" y="433"/>
                  <a:pt x="1" y="437"/>
                </a:cubicBezTo>
                <a:cubicBezTo>
                  <a:pt x="1" y="432"/>
                  <a:pt x="9" y="422"/>
                  <a:pt x="13" y="416"/>
                </a:cubicBezTo>
                <a:cubicBezTo>
                  <a:pt x="1" y="402"/>
                  <a:pt x="0" y="382"/>
                  <a:pt x="0" y="360"/>
                </a:cubicBezTo>
                <a:cubicBezTo>
                  <a:pt x="0" y="348"/>
                  <a:pt x="12" y="349"/>
                  <a:pt x="16" y="342"/>
                </a:cubicBezTo>
                <a:cubicBezTo>
                  <a:pt x="25" y="328"/>
                  <a:pt x="34" y="319"/>
                  <a:pt x="50" y="314"/>
                </a:cubicBezTo>
                <a:cubicBezTo>
                  <a:pt x="64" y="310"/>
                  <a:pt x="67" y="291"/>
                  <a:pt x="94" y="294"/>
                </a:cubicBezTo>
                <a:cubicBezTo>
                  <a:pt x="86" y="292"/>
                  <a:pt x="83" y="290"/>
                  <a:pt x="76" y="288"/>
                </a:cubicBezTo>
                <a:cubicBezTo>
                  <a:pt x="110" y="280"/>
                  <a:pt x="122" y="252"/>
                  <a:pt x="145" y="233"/>
                </a:cubicBezTo>
                <a:cubicBezTo>
                  <a:pt x="154" y="226"/>
                  <a:pt x="153" y="201"/>
                  <a:pt x="159" y="201"/>
                </a:cubicBezTo>
                <a:cubicBezTo>
                  <a:pt x="159" y="201"/>
                  <a:pt x="166" y="183"/>
                  <a:pt x="166" y="183"/>
                </a:cubicBezTo>
                <a:cubicBezTo>
                  <a:pt x="175" y="167"/>
                  <a:pt x="186" y="156"/>
                  <a:pt x="202" y="149"/>
                </a:cubicBezTo>
                <a:cubicBezTo>
                  <a:pt x="218" y="143"/>
                  <a:pt x="239" y="116"/>
                  <a:pt x="243" y="99"/>
                </a:cubicBezTo>
                <a:cubicBezTo>
                  <a:pt x="224" y="103"/>
                  <a:pt x="216" y="114"/>
                  <a:pt x="198" y="114"/>
                </a:cubicBezTo>
                <a:cubicBezTo>
                  <a:pt x="202" y="108"/>
                  <a:pt x="210" y="104"/>
                  <a:pt x="213" y="102"/>
                </a:cubicBezTo>
                <a:cubicBezTo>
                  <a:pt x="210" y="102"/>
                  <a:pt x="202" y="100"/>
                  <a:pt x="202" y="100"/>
                </a:cubicBezTo>
                <a:cubicBezTo>
                  <a:pt x="203" y="92"/>
                  <a:pt x="207" y="87"/>
                  <a:pt x="213" y="87"/>
                </a:cubicBezTo>
                <a:cubicBezTo>
                  <a:pt x="216" y="87"/>
                  <a:pt x="217" y="90"/>
                  <a:pt x="219" y="90"/>
                </a:cubicBezTo>
                <a:cubicBezTo>
                  <a:pt x="222" y="85"/>
                  <a:pt x="224" y="82"/>
                  <a:pt x="226" y="79"/>
                </a:cubicBezTo>
                <a:cubicBezTo>
                  <a:pt x="230" y="84"/>
                  <a:pt x="231" y="88"/>
                  <a:pt x="228" y="94"/>
                </a:cubicBezTo>
                <a:cubicBezTo>
                  <a:pt x="241" y="94"/>
                  <a:pt x="244" y="102"/>
                  <a:pt x="253" y="102"/>
                </a:cubicBezTo>
                <a:cubicBezTo>
                  <a:pt x="257" y="102"/>
                  <a:pt x="266" y="83"/>
                  <a:pt x="267" y="82"/>
                </a:cubicBezTo>
                <a:cubicBezTo>
                  <a:pt x="262" y="80"/>
                  <a:pt x="262" y="79"/>
                  <a:pt x="255" y="80"/>
                </a:cubicBezTo>
                <a:cubicBezTo>
                  <a:pt x="259" y="74"/>
                  <a:pt x="265" y="67"/>
                  <a:pt x="272" y="67"/>
                </a:cubicBezTo>
                <a:cubicBezTo>
                  <a:pt x="278" y="67"/>
                  <a:pt x="282" y="69"/>
                  <a:pt x="288" y="66"/>
                </a:cubicBezTo>
                <a:cubicBezTo>
                  <a:pt x="284" y="62"/>
                  <a:pt x="285" y="63"/>
                  <a:pt x="282" y="59"/>
                </a:cubicBezTo>
                <a:cubicBezTo>
                  <a:pt x="289" y="52"/>
                  <a:pt x="303" y="52"/>
                  <a:pt x="314" y="50"/>
                </a:cubicBezTo>
                <a:cubicBezTo>
                  <a:pt x="314" y="59"/>
                  <a:pt x="314" y="59"/>
                  <a:pt x="314" y="59"/>
                </a:cubicBezTo>
                <a:cubicBezTo>
                  <a:pt x="324" y="57"/>
                  <a:pt x="326" y="39"/>
                  <a:pt x="342" y="38"/>
                </a:cubicBezTo>
                <a:cubicBezTo>
                  <a:pt x="342" y="52"/>
                  <a:pt x="342" y="52"/>
                  <a:pt x="342" y="52"/>
                </a:cubicBezTo>
                <a:cubicBezTo>
                  <a:pt x="352" y="32"/>
                  <a:pt x="365" y="37"/>
                  <a:pt x="378" y="29"/>
                </a:cubicBezTo>
                <a:cubicBezTo>
                  <a:pt x="372" y="27"/>
                  <a:pt x="367" y="25"/>
                  <a:pt x="367" y="20"/>
                </a:cubicBezTo>
                <a:cubicBezTo>
                  <a:pt x="367" y="16"/>
                  <a:pt x="381" y="13"/>
                  <a:pt x="383" y="8"/>
                </a:cubicBezTo>
                <a:cubicBezTo>
                  <a:pt x="388" y="13"/>
                  <a:pt x="392" y="20"/>
                  <a:pt x="399" y="20"/>
                </a:cubicBezTo>
                <a:cubicBezTo>
                  <a:pt x="410" y="20"/>
                  <a:pt x="439" y="0"/>
                  <a:pt x="439" y="10"/>
                </a:cubicBezTo>
                <a:cubicBezTo>
                  <a:pt x="439" y="21"/>
                  <a:pt x="426" y="25"/>
                  <a:pt x="423" y="36"/>
                </a:cubicBezTo>
                <a:cubicBezTo>
                  <a:pt x="438" y="37"/>
                  <a:pt x="443" y="19"/>
                  <a:pt x="456" y="12"/>
                </a:cubicBezTo>
                <a:cubicBezTo>
                  <a:pt x="459" y="17"/>
                  <a:pt x="459" y="21"/>
                  <a:pt x="459" y="26"/>
                </a:cubicBezTo>
                <a:cubicBezTo>
                  <a:pt x="470" y="15"/>
                  <a:pt x="476" y="12"/>
                  <a:pt x="488" y="4"/>
                </a:cubicBezTo>
                <a:cubicBezTo>
                  <a:pt x="489" y="14"/>
                  <a:pt x="487" y="21"/>
                  <a:pt x="496" y="22"/>
                </a:cubicBezTo>
                <a:cubicBezTo>
                  <a:pt x="498" y="16"/>
                  <a:pt x="501" y="10"/>
                  <a:pt x="507" y="10"/>
                </a:cubicBezTo>
                <a:cubicBezTo>
                  <a:pt x="511" y="10"/>
                  <a:pt x="528" y="20"/>
                  <a:pt x="534" y="23"/>
                </a:cubicBezTo>
                <a:cubicBezTo>
                  <a:pt x="527" y="42"/>
                  <a:pt x="521" y="36"/>
                  <a:pt x="503" y="42"/>
                </a:cubicBezTo>
                <a:cubicBezTo>
                  <a:pt x="511" y="48"/>
                  <a:pt x="516" y="49"/>
                  <a:pt x="516" y="54"/>
                </a:cubicBezTo>
                <a:cubicBezTo>
                  <a:pt x="523" y="55"/>
                  <a:pt x="539" y="57"/>
                  <a:pt x="541" y="57"/>
                </a:cubicBezTo>
                <a:cubicBezTo>
                  <a:pt x="531" y="65"/>
                  <a:pt x="503" y="79"/>
                  <a:pt x="503" y="98"/>
                </a:cubicBezTo>
                <a:cubicBezTo>
                  <a:pt x="503" y="113"/>
                  <a:pt x="530" y="112"/>
                  <a:pt x="530" y="129"/>
                </a:cubicBezTo>
                <a:cubicBezTo>
                  <a:pt x="530" y="143"/>
                  <a:pt x="516" y="149"/>
                  <a:pt x="516" y="163"/>
                </a:cubicBezTo>
                <a:cubicBezTo>
                  <a:pt x="516" y="178"/>
                  <a:pt x="531" y="187"/>
                  <a:pt x="531" y="203"/>
                </a:cubicBezTo>
                <a:cubicBezTo>
                  <a:pt x="531" y="212"/>
                  <a:pt x="524" y="217"/>
                  <a:pt x="524" y="226"/>
                </a:cubicBezTo>
                <a:cubicBezTo>
                  <a:pt x="524" y="244"/>
                  <a:pt x="547" y="249"/>
                  <a:pt x="547" y="266"/>
                </a:cubicBezTo>
                <a:cubicBezTo>
                  <a:pt x="547" y="271"/>
                  <a:pt x="540" y="275"/>
                  <a:pt x="538" y="277"/>
                </a:cubicBezTo>
                <a:cubicBezTo>
                  <a:pt x="544" y="289"/>
                  <a:pt x="562" y="292"/>
                  <a:pt x="562" y="310"/>
                </a:cubicBezTo>
                <a:cubicBezTo>
                  <a:pt x="562" y="336"/>
                  <a:pt x="509" y="366"/>
                  <a:pt x="494" y="388"/>
                </a:cubicBezTo>
                <a:cubicBezTo>
                  <a:pt x="486" y="404"/>
                  <a:pt x="451" y="406"/>
                  <a:pt x="437" y="404"/>
                </a:cubicBezTo>
                <a:cubicBezTo>
                  <a:pt x="422" y="408"/>
                  <a:pt x="404" y="416"/>
                  <a:pt x="391" y="416"/>
                </a:cubicBezTo>
                <a:cubicBezTo>
                  <a:pt x="381" y="416"/>
                  <a:pt x="375" y="414"/>
                  <a:pt x="375" y="405"/>
                </a:cubicBezTo>
                <a:cubicBezTo>
                  <a:pt x="359" y="405"/>
                  <a:pt x="342" y="394"/>
                  <a:pt x="342" y="377"/>
                </a:cubicBezTo>
                <a:cubicBezTo>
                  <a:pt x="342" y="370"/>
                  <a:pt x="350" y="364"/>
                  <a:pt x="353" y="360"/>
                </a:cubicBezTo>
                <a:cubicBezTo>
                  <a:pt x="345" y="357"/>
                  <a:pt x="338" y="339"/>
                  <a:pt x="338" y="330"/>
                </a:cubicBezTo>
                <a:cubicBezTo>
                  <a:pt x="338" y="324"/>
                  <a:pt x="340" y="319"/>
                  <a:pt x="338" y="314"/>
                </a:cubicBezTo>
                <a:cubicBezTo>
                  <a:pt x="370" y="314"/>
                  <a:pt x="387" y="270"/>
                  <a:pt x="406" y="258"/>
                </a:cubicBezTo>
                <a:cubicBezTo>
                  <a:pt x="417" y="252"/>
                  <a:pt x="435" y="248"/>
                  <a:pt x="435" y="234"/>
                </a:cubicBezTo>
                <a:cubicBezTo>
                  <a:pt x="435" y="214"/>
                  <a:pt x="410" y="211"/>
                  <a:pt x="391" y="211"/>
                </a:cubicBezTo>
                <a:cubicBezTo>
                  <a:pt x="366" y="211"/>
                  <a:pt x="346" y="220"/>
                  <a:pt x="346" y="242"/>
                </a:cubicBezTo>
                <a:cubicBezTo>
                  <a:pt x="346" y="252"/>
                  <a:pt x="348" y="256"/>
                  <a:pt x="346" y="261"/>
                </a:cubicBezTo>
                <a:cubicBezTo>
                  <a:pt x="346" y="279"/>
                  <a:pt x="311" y="295"/>
                  <a:pt x="295" y="304"/>
                </a:cubicBezTo>
                <a:cubicBezTo>
                  <a:pt x="282" y="312"/>
                  <a:pt x="269" y="315"/>
                  <a:pt x="261" y="330"/>
                </a:cubicBezTo>
                <a:cubicBezTo>
                  <a:pt x="255" y="341"/>
                  <a:pt x="263" y="356"/>
                  <a:pt x="251" y="362"/>
                </a:cubicBezTo>
                <a:cubicBezTo>
                  <a:pt x="251" y="377"/>
                  <a:pt x="251" y="377"/>
                  <a:pt x="251" y="377"/>
                </a:cubicBezTo>
                <a:cubicBezTo>
                  <a:pt x="255" y="381"/>
                  <a:pt x="257" y="386"/>
                  <a:pt x="257" y="392"/>
                </a:cubicBezTo>
                <a:cubicBezTo>
                  <a:pt x="271" y="394"/>
                  <a:pt x="291" y="408"/>
                  <a:pt x="291" y="424"/>
                </a:cubicBezTo>
                <a:cubicBezTo>
                  <a:pt x="291" y="436"/>
                  <a:pt x="269" y="455"/>
                  <a:pt x="261" y="455"/>
                </a:cubicBezTo>
                <a:cubicBezTo>
                  <a:pt x="246" y="455"/>
                  <a:pt x="240" y="478"/>
                  <a:pt x="240" y="495"/>
                </a:cubicBezTo>
                <a:cubicBezTo>
                  <a:pt x="240" y="505"/>
                  <a:pt x="247" y="508"/>
                  <a:pt x="251" y="509"/>
                </a:cubicBezTo>
                <a:cubicBezTo>
                  <a:pt x="249" y="530"/>
                  <a:pt x="231" y="532"/>
                  <a:pt x="228" y="547"/>
                </a:cubicBezTo>
                <a:cubicBezTo>
                  <a:pt x="218" y="547"/>
                  <a:pt x="214" y="547"/>
                  <a:pt x="208" y="547"/>
                </a:cubicBezTo>
                <a:cubicBezTo>
                  <a:pt x="195" y="547"/>
                  <a:pt x="191" y="572"/>
                  <a:pt x="172" y="572"/>
                </a:cubicBezTo>
                <a:cubicBezTo>
                  <a:pt x="166" y="572"/>
                  <a:pt x="155" y="539"/>
                  <a:pt x="155" y="535"/>
                </a:cubicBezTo>
                <a:cubicBezTo>
                  <a:pt x="155" y="532"/>
                  <a:pt x="157" y="529"/>
                  <a:pt x="157" y="527"/>
                </a:cubicBezTo>
                <a:cubicBezTo>
                  <a:pt x="144" y="513"/>
                  <a:pt x="145" y="502"/>
                  <a:pt x="140" y="485"/>
                </a:cubicBezTo>
                <a:cubicBezTo>
                  <a:pt x="136" y="473"/>
                  <a:pt x="125" y="470"/>
                  <a:pt x="125" y="455"/>
                </a:cubicBezTo>
                <a:cubicBezTo>
                  <a:pt x="125" y="450"/>
                  <a:pt x="129" y="443"/>
                  <a:pt x="130" y="441"/>
                </a:cubicBezTo>
                <a:lnTo>
                  <a:pt x="130" y="445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9" name="CustomShape 66"/>
          <p:cNvSpPr/>
          <p:nvPr/>
        </p:nvSpPr>
        <p:spPr>
          <a:xfrm>
            <a:off x="6334920" y="1315080"/>
            <a:ext cx="4840560" cy="1901160"/>
          </a:xfrm>
          <a:custGeom>
            <a:avLst/>
            <a:gdLst/>
            <a:ahLst/>
            <a:rect l="l" t="t" r="r" b="b"/>
            <a:pathLst>
              <a:path w="3672" h="1433">
                <a:moveTo>
                  <a:pt x="2400" y="1232"/>
                </a:moveTo>
                <a:cubicBezTo>
                  <a:pt x="2400" y="1232"/>
                  <a:pt x="2429" y="1240"/>
                  <a:pt x="2453" y="1240"/>
                </a:cubicBezTo>
                <a:cubicBezTo>
                  <a:pt x="2496" y="1240"/>
                  <a:pt x="2536" y="1145"/>
                  <a:pt x="2567" y="1113"/>
                </a:cubicBezTo>
                <a:cubicBezTo>
                  <a:pt x="2579" y="1100"/>
                  <a:pt x="2596" y="1074"/>
                  <a:pt x="2600" y="1054"/>
                </a:cubicBezTo>
                <a:cubicBezTo>
                  <a:pt x="2606" y="1030"/>
                  <a:pt x="2597" y="1016"/>
                  <a:pt x="2608" y="994"/>
                </a:cubicBezTo>
                <a:cubicBezTo>
                  <a:pt x="2613" y="985"/>
                  <a:pt x="2622" y="967"/>
                  <a:pt x="2622" y="950"/>
                </a:cubicBezTo>
                <a:cubicBezTo>
                  <a:pt x="2622" y="928"/>
                  <a:pt x="2589" y="886"/>
                  <a:pt x="2574" y="898"/>
                </a:cubicBezTo>
                <a:cubicBezTo>
                  <a:pt x="2529" y="934"/>
                  <a:pt x="2506" y="879"/>
                  <a:pt x="2506" y="875"/>
                </a:cubicBezTo>
                <a:cubicBezTo>
                  <a:pt x="2506" y="852"/>
                  <a:pt x="2546" y="828"/>
                  <a:pt x="2562" y="811"/>
                </a:cubicBezTo>
                <a:cubicBezTo>
                  <a:pt x="2586" y="786"/>
                  <a:pt x="2617" y="745"/>
                  <a:pt x="2650" y="735"/>
                </a:cubicBezTo>
                <a:cubicBezTo>
                  <a:pt x="2678" y="728"/>
                  <a:pt x="2768" y="720"/>
                  <a:pt x="2793" y="720"/>
                </a:cubicBezTo>
                <a:cubicBezTo>
                  <a:pt x="2824" y="720"/>
                  <a:pt x="2839" y="735"/>
                  <a:pt x="2858" y="735"/>
                </a:cubicBezTo>
                <a:cubicBezTo>
                  <a:pt x="2868" y="735"/>
                  <a:pt x="2875" y="735"/>
                  <a:pt x="2899" y="735"/>
                </a:cubicBezTo>
                <a:cubicBezTo>
                  <a:pt x="2912" y="683"/>
                  <a:pt x="2934" y="652"/>
                  <a:pt x="2987" y="652"/>
                </a:cubicBezTo>
                <a:cubicBezTo>
                  <a:pt x="3000" y="652"/>
                  <a:pt x="3006" y="648"/>
                  <a:pt x="3032" y="652"/>
                </a:cubicBezTo>
                <a:cubicBezTo>
                  <a:pt x="3019" y="662"/>
                  <a:pt x="3014" y="731"/>
                  <a:pt x="3096" y="624"/>
                </a:cubicBezTo>
                <a:cubicBezTo>
                  <a:pt x="3105" y="623"/>
                  <a:pt x="3144" y="640"/>
                  <a:pt x="3085" y="680"/>
                </a:cubicBezTo>
                <a:cubicBezTo>
                  <a:pt x="3064" y="694"/>
                  <a:pt x="3046" y="687"/>
                  <a:pt x="3032" y="708"/>
                </a:cubicBezTo>
                <a:cubicBezTo>
                  <a:pt x="3016" y="732"/>
                  <a:pt x="3002" y="762"/>
                  <a:pt x="2979" y="775"/>
                </a:cubicBezTo>
                <a:cubicBezTo>
                  <a:pt x="2960" y="786"/>
                  <a:pt x="2934" y="805"/>
                  <a:pt x="2934" y="839"/>
                </a:cubicBezTo>
                <a:cubicBezTo>
                  <a:pt x="2934" y="868"/>
                  <a:pt x="2943" y="964"/>
                  <a:pt x="2964" y="982"/>
                </a:cubicBezTo>
                <a:cubicBezTo>
                  <a:pt x="2979" y="958"/>
                  <a:pt x="2990" y="914"/>
                  <a:pt x="3021" y="906"/>
                </a:cubicBezTo>
                <a:cubicBezTo>
                  <a:pt x="3017" y="884"/>
                  <a:pt x="3051" y="879"/>
                  <a:pt x="3051" y="863"/>
                </a:cubicBezTo>
                <a:cubicBezTo>
                  <a:pt x="3051" y="836"/>
                  <a:pt x="3077" y="829"/>
                  <a:pt x="3077" y="815"/>
                </a:cubicBezTo>
                <a:cubicBezTo>
                  <a:pt x="3077" y="805"/>
                  <a:pt x="3070" y="796"/>
                  <a:pt x="3077" y="779"/>
                </a:cubicBezTo>
                <a:cubicBezTo>
                  <a:pt x="3139" y="642"/>
                  <a:pt x="3195" y="716"/>
                  <a:pt x="3217" y="716"/>
                </a:cubicBezTo>
                <a:cubicBezTo>
                  <a:pt x="3285" y="716"/>
                  <a:pt x="3333" y="625"/>
                  <a:pt x="3392" y="624"/>
                </a:cubicBezTo>
                <a:cubicBezTo>
                  <a:pt x="3504" y="622"/>
                  <a:pt x="3414" y="577"/>
                  <a:pt x="3414" y="565"/>
                </a:cubicBezTo>
                <a:cubicBezTo>
                  <a:pt x="3414" y="530"/>
                  <a:pt x="3458" y="536"/>
                  <a:pt x="3467" y="517"/>
                </a:cubicBezTo>
                <a:cubicBezTo>
                  <a:pt x="3471" y="509"/>
                  <a:pt x="3464" y="489"/>
                  <a:pt x="3479" y="489"/>
                </a:cubicBezTo>
                <a:cubicBezTo>
                  <a:pt x="3526" y="489"/>
                  <a:pt x="3566" y="557"/>
                  <a:pt x="3600" y="557"/>
                </a:cubicBezTo>
                <a:cubicBezTo>
                  <a:pt x="3615" y="557"/>
                  <a:pt x="3618" y="527"/>
                  <a:pt x="3626" y="517"/>
                </a:cubicBezTo>
                <a:cubicBezTo>
                  <a:pt x="3639" y="501"/>
                  <a:pt x="3651" y="503"/>
                  <a:pt x="3672" y="495"/>
                </a:cubicBezTo>
                <a:cubicBezTo>
                  <a:pt x="3645" y="457"/>
                  <a:pt x="3556" y="436"/>
                  <a:pt x="3513" y="410"/>
                </a:cubicBezTo>
                <a:cubicBezTo>
                  <a:pt x="3453" y="373"/>
                  <a:pt x="3374" y="334"/>
                  <a:pt x="3286" y="334"/>
                </a:cubicBezTo>
                <a:cubicBezTo>
                  <a:pt x="3261" y="334"/>
                  <a:pt x="3245" y="339"/>
                  <a:pt x="3248" y="350"/>
                </a:cubicBezTo>
                <a:cubicBezTo>
                  <a:pt x="3271" y="427"/>
                  <a:pt x="3213" y="349"/>
                  <a:pt x="3199" y="350"/>
                </a:cubicBezTo>
                <a:cubicBezTo>
                  <a:pt x="3024" y="346"/>
                  <a:pt x="3024" y="346"/>
                  <a:pt x="3024" y="346"/>
                </a:cubicBezTo>
                <a:cubicBezTo>
                  <a:pt x="3015" y="305"/>
                  <a:pt x="2989" y="290"/>
                  <a:pt x="2937" y="290"/>
                </a:cubicBezTo>
                <a:cubicBezTo>
                  <a:pt x="2909" y="290"/>
                  <a:pt x="2867" y="301"/>
                  <a:pt x="2850" y="286"/>
                </a:cubicBezTo>
                <a:cubicBezTo>
                  <a:pt x="2835" y="273"/>
                  <a:pt x="2834" y="254"/>
                  <a:pt x="2812" y="247"/>
                </a:cubicBezTo>
                <a:cubicBezTo>
                  <a:pt x="2766" y="231"/>
                  <a:pt x="2716" y="219"/>
                  <a:pt x="2657" y="219"/>
                </a:cubicBezTo>
                <a:cubicBezTo>
                  <a:pt x="2598" y="219"/>
                  <a:pt x="2590" y="251"/>
                  <a:pt x="2585" y="282"/>
                </a:cubicBezTo>
                <a:cubicBezTo>
                  <a:pt x="2529" y="282"/>
                  <a:pt x="2502" y="282"/>
                  <a:pt x="2464" y="282"/>
                </a:cubicBezTo>
                <a:cubicBezTo>
                  <a:pt x="2443" y="282"/>
                  <a:pt x="2440" y="264"/>
                  <a:pt x="2415" y="262"/>
                </a:cubicBezTo>
                <a:cubicBezTo>
                  <a:pt x="2412" y="274"/>
                  <a:pt x="2408" y="298"/>
                  <a:pt x="2396" y="298"/>
                </a:cubicBezTo>
                <a:cubicBezTo>
                  <a:pt x="2364" y="298"/>
                  <a:pt x="2350" y="257"/>
                  <a:pt x="2350" y="235"/>
                </a:cubicBezTo>
                <a:cubicBezTo>
                  <a:pt x="2350" y="229"/>
                  <a:pt x="2412" y="189"/>
                  <a:pt x="2256" y="175"/>
                </a:cubicBezTo>
                <a:cubicBezTo>
                  <a:pt x="2236" y="173"/>
                  <a:pt x="2225" y="182"/>
                  <a:pt x="2225" y="207"/>
                </a:cubicBezTo>
                <a:cubicBezTo>
                  <a:pt x="2142" y="207"/>
                  <a:pt x="2142" y="207"/>
                  <a:pt x="2142" y="207"/>
                </a:cubicBezTo>
                <a:cubicBezTo>
                  <a:pt x="2117" y="200"/>
                  <a:pt x="1986" y="184"/>
                  <a:pt x="1969" y="155"/>
                </a:cubicBezTo>
                <a:cubicBezTo>
                  <a:pt x="1870" y="240"/>
                  <a:pt x="1892" y="187"/>
                  <a:pt x="1892" y="187"/>
                </a:cubicBezTo>
                <a:cubicBezTo>
                  <a:pt x="1916" y="156"/>
                  <a:pt x="2145" y="91"/>
                  <a:pt x="1956" y="44"/>
                </a:cubicBezTo>
                <a:cubicBezTo>
                  <a:pt x="1877" y="44"/>
                  <a:pt x="1877" y="44"/>
                  <a:pt x="1877" y="44"/>
                </a:cubicBezTo>
                <a:cubicBezTo>
                  <a:pt x="1869" y="22"/>
                  <a:pt x="1853" y="0"/>
                  <a:pt x="1820" y="0"/>
                </a:cubicBezTo>
                <a:cubicBezTo>
                  <a:pt x="1781" y="0"/>
                  <a:pt x="1765" y="31"/>
                  <a:pt x="1744" y="48"/>
                </a:cubicBezTo>
                <a:cubicBezTo>
                  <a:pt x="1729" y="60"/>
                  <a:pt x="1631" y="101"/>
                  <a:pt x="1640" y="64"/>
                </a:cubicBezTo>
                <a:cubicBezTo>
                  <a:pt x="1615" y="72"/>
                  <a:pt x="1508" y="79"/>
                  <a:pt x="1453" y="131"/>
                </a:cubicBezTo>
                <a:cubicBezTo>
                  <a:pt x="1441" y="142"/>
                  <a:pt x="1438" y="175"/>
                  <a:pt x="1420" y="175"/>
                </a:cubicBezTo>
                <a:cubicBezTo>
                  <a:pt x="1395" y="175"/>
                  <a:pt x="1301" y="165"/>
                  <a:pt x="1301" y="211"/>
                </a:cubicBezTo>
                <a:cubicBezTo>
                  <a:pt x="1301" y="220"/>
                  <a:pt x="1310" y="230"/>
                  <a:pt x="1313" y="243"/>
                </a:cubicBezTo>
                <a:cubicBezTo>
                  <a:pt x="1296" y="254"/>
                  <a:pt x="1290" y="243"/>
                  <a:pt x="1237" y="243"/>
                </a:cubicBezTo>
                <a:cubicBezTo>
                  <a:pt x="1192" y="306"/>
                  <a:pt x="1196" y="233"/>
                  <a:pt x="1186" y="219"/>
                </a:cubicBezTo>
                <a:cubicBezTo>
                  <a:pt x="1182" y="244"/>
                  <a:pt x="1166" y="255"/>
                  <a:pt x="1146" y="266"/>
                </a:cubicBezTo>
                <a:cubicBezTo>
                  <a:pt x="1152" y="289"/>
                  <a:pt x="1185" y="312"/>
                  <a:pt x="1161" y="338"/>
                </a:cubicBezTo>
                <a:cubicBezTo>
                  <a:pt x="1145" y="356"/>
                  <a:pt x="1192" y="415"/>
                  <a:pt x="1167" y="415"/>
                </a:cubicBezTo>
                <a:cubicBezTo>
                  <a:pt x="1136" y="415"/>
                  <a:pt x="1127" y="295"/>
                  <a:pt x="1127" y="270"/>
                </a:cubicBezTo>
                <a:cubicBezTo>
                  <a:pt x="1127" y="243"/>
                  <a:pt x="1169" y="232"/>
                  <a:pt x="1105" y="219"/>
                </a:cubicBezTo>
                <a:cubicBezTo>
                  <a:pt x="1072" y="212"/>
                  <a:pt x="1010" y="268"/>
                  <a:pt x="1010" y="298"/>
                </a:cubicBezTo>
                <a:cubicBezTo>
                  <a:pt x="1010" y="335"/>
                  <a:pt x="1026" y="359"/>
                  <a:pt x="1044" y="378"/>
                </a:cubicBezTo>
                <a:cubicBezTo>
                  <a:pt x="1086" y="447"/>
                  <a:pt x="985" y="370"/>
                  <a:pt x="948" y="360"/>
                </a:cubicBezTo>
                <a:cubicBezTo>
                  <a:pt x="844" y="331"/>
                  <a:pt x="878" y="368"/>
                  <a:pt x="877" y="374"/>
                </a:cubicBezTo>
                <a:cubicBezTo>
                  <a:pt x="874" y="435"/>
                  <a:pt x="849" y="386"/>
                  <a:pt x="836" y="386"/>
                </a:cubicBezTo>
                <a:cubicBezTo>
                  <a:pt x="812" y="386"/>
                  <a:pt x="764" y="419"/>
                  <a:pt x="730" y="402"/>
                </a:cubicBezTo>
                <a:cubicBezTo>
                  <a:pt x="712" y="355"/>
                  <a:pt x="599" y="461"/>
                  <a:pt x="571" y="461"/>
                </a:cubicBezTo>
                <a:cubicBezTo>
                  <a:pt x="561" y="461"/>
                  <a:pt x="548" y="454"/>
                  <a:pt x="552" y="445"/>
                </a:cubicBezTo>
                <a:cubicBezTo>
                  <a:pt x="563" y="413"/>
                  <a:pt x="546" y="344"/>
                  <a:pt x="514" y="449"/>
                </a:cubicBezTo>
                <a:cubicBezTo>
                  <a:pt x="512" y="456"/>
                  <a:pt x="525" y="459"/>
                  <a:pt x="525" y="473"/>
                </a:cubicBezTo>
                <a:cubicBezTo>
                  <a:pt x="525" y="501"/>
                  <a:pt x="486" y="482"/>
                  <a:pt x="465" y="489"/>
                </a:cubicBezTo>
                <a:cubicBezTo>
                  <a:pt x="443" y="496"/>
                  <a:pt x="454" y="572"/>
                  <a:pt x="366" y="533"/>
                </a:cubicBezTo>
                <a:cubicBezTo>
                  <a:pt x="366" y="565"/>
                  <a:pt x="366" y="565"/>
                  <a:pt x="366" y="565"/>
                </a:cubicBezTo>
                <a:cubicBezTo>
                  <a:pt x="323" y="561"/>
                  <a:pt x="328" y="512"/>
                  <a:pt x="313" y="489"/>
                </a:cubicBezTo>
                <a:cubicBezTo>
                  <a:pt x="346" y="489"/>
                  <a:pt x="363" y="488"/>
                  <a:pt x="395" y="497"/>
                </a:cubicBezTo>
                <a:cubicBezTo>
                  <a:pt x="437" y="508"/>
                  <a:pt x="522" y="453"/>
                  <a:pt x="393" y="410"/>
                </a:cubicBezTo>
                <a:cubicBezTo>
                  <a:pt x="356" y="397"/>
                  <a:pt x="274" y="354"/>
                  <a:pt x="249" y="354"/>
                </a:cubicBezTo>
                <a:cubicBezTo>
                  <a:pt x="246" y="354"/>
                  <a:pt x="246" y="351"/>
                  <a:pt x="228" y="353"/>
                </a:cubicBezTo>
                <a:cubicBezTo>
                  <a:pt x="218" y="361"/>
                  <a:pt x="190" y="375"/>
                  <a:pt x="190" y="394"/>
                </a:cubicBezTo>
                <a:cubicBezTo>
                  <a:pt x="190" y="409"/>
                  <a:pt x="217" y="408"/>
                  <a:pt x="217" y="425"/>
                </a:cubicBezTo>
                <a:cubicBezTo>
                  <a:pt x="217" y="439"/>
                  <a:pt x="203" y="445"/>
                  <a:pt x="203" y="459"/>
                </a:cubicBezTo>
                <a:cubicBezTo>
                  <a:pt x="203" y="474"/>
                  <a:pt x="218" y="483"/>
                  <a:pt x="218" y="499"/>
                </a:cubicBezTo>
                <a:cubicBezTo>
                  <a:pt x="218" y="508"/>
                  <a:pt x="211" y="513"/>
                  <a:pt x="211" y="522"/>
                </a:cubicBezTo>
                <a:cubicBezTo>
                  <a:pt x="211" y="540"/>
                  <a:pt x="234" y="545"/>
                  <a:pt x="234" y="562"/>
                </a:cubicBezTo>
                <a:cubicBezTo>
                  <a:pt x="234" y="567"/>
                  <a:pt x="227" y="571"/>
                  <a:pt x="225" y="573"/>
                </a:cubicBezTo>
                <a:cubicBezTo>
                  <a:pt x="231" y="585"/>
                  <a:pt x="249" y="588"/>
                  <a:pt x="249" y="606"/>
                </a:cubicBezTo>
                <a:cubicBezTo>
                  <a:pt x="249" y="632"/>
                  <a:pt x="196" y="662"/>
                  <a:pt x="181" y="684"/>
                </a:cubicBezTo>
                <a:cubicBezTo>
                  <a:pt x="187" y="693"/>
                  <a:pt x="194" y="697"/>
                  <a:pt x="199" y="712"/>
                </a:cubicBezTo>
                <a:cubicBezTo>
                  <a:pt x="190" y="718"/>
                  <a:pt x="168" y="729"/>
                  <a:pt x="158" y="729"/>
                </a:cubicBezTo>
                <a:cubicBezTo>
                  <a:pt x="145" y="729"/>
                  <a:pt x="137" y="724"/>
                  <a:pt x="120" y="724"/>
                </a:cubicBezTo>
                <a:cubicBezTo>
                  <a:pt x="103" y="724"/>
                  <a:pt x="65" y="740"/>
                  <a:pt x="77" y="751"/>
                </a:cubicBezTo>
                <a:cubicBezTo>
                  <a:pt x="115" y="789"/>
                  <a:pt x="95" y="803"/>
                  <a:pt x="86" y="803"/>
                </a:cubicBezTo>
                <a:cubicBezTo>
                  <a:pt x="71" y="803"/>
                  <a:pt x="68" y="783"/>
                  <a:pt x="56" y="783"/>
                </a:cubicBezTo>
                <a:cubicBezTo>
                  <a:pt x="42" y="783"/>
                  <a:pt x="25" y="820"/>
                  <a:pt x="25" y="839"/>
                </a:cubicBezTo>
                <a:cubicBezTo>
                  <a:pt x="25" y="870"/>
                  <a:pt x="1" y="866"/>
                  <a:pt x="0" y="893"/>
                </a:cubicBezTo>
                <a:cubicBezTo>
                  <a:pt x="10" y="892"/>
                  <a:pt x="19" y="891"/>
                  <a:pt x="27" y="891"/>
                </a:cubicBezTo>
                <a:cubicBezTo>
                  <a:pt x="41" y="891"/>
                  <a:pt x="50" y="890"/>
                  <a:pt x="65" y="890"/>
                </a:cubicBezTo>
                <a:cubicBezTo>
                  <a:pt x="81" y="890"/>
                  <a:pt x="89" y="920"/>
                  <a:pt x="89" y="937"/>
                </a:cubicBezTo>
                <a:cubicBezTo>
                  <a:pt x="89" y="948"/>
                  <a:pt x="78" y="953"/>
                  <a:pt x="78" y="964"/>
                </a:cubicBezTo>
                <a:cubicBezTo>
                  <a:pt x="78" y="980"/>
                  <a:pt x="93" y="991"/>
                  <a:pt x="93" y="1006"/>
                </a:cubicBezTo>
                <a:cubicBezTo>
                  <a:pt x="93" y="1015"/>
                  <a:pt x="78" y="1018"/>
                  <a:pt x="75" y="1023"/>
                </a:cubicBezTo>
                <a:cubicBezTo>
                  <a:pt x="66" y="1038"/>
                  <a:pt x="63" y="1050"/>
                  <a:pt x="63" y="1069"/>
                </a:cubicBezTo>
                <a:cubicBezTo>
                  <a:pt x="63" y="1092"/>
                  <a:pt x="78" y="1087"/>
                  <a:pt x="96" y="1087"/>
                </a:cubicBezTo>
                <a:cubicBezTo>
                  <a:pt x="120" y="1087"/>
                  <a:pt x="131" y="1077"/>
                  <a:pt x="150" y="1077"/>
                </a:cubicBezTo>
                <a:cubicBezTo>
                  <a:pt x="170" y="1077"/>
                  <a:pt x="165" y="1118"/>
                  <a:pt x="184" y="1118"/>
                </a:cubicBezTo>
                <a:cubicBezTo>
                  <a:pt x="184" y="1150"/>
                  <a:pt x="184" y="1150"/>
                  <a:pt x="184" y="1150"/>
                </a:cubicBezTo>
                <a:cubicBezTo>
                  <a:pt x="184" y="1153"/>
                  <a:pt x="187" y="1154"/>
                  <a:pt x="188" y="1156"/>
                </a:cubicBezTo>
                <a:cubicBezTo>
                  <a:pt x="192" y="1161"/>
                  <a:pt x="192" y="1161"/>
                  <a:pt x="192" y="1161"/>
                </a:cubicBezTo>
                <a:cubicBezTo>
                  <a:pt x="196" y="1161"/>
                  <a:pt x="205" y="1157"/>
                  <a:pt x="210" y="1156"/>
                </a:cubicBezTo>
                <a:cubicBezTo>
                  <a:pt x="227" y="1151"/>
                  <a:pt x="228" y="1131"/>
                  <a:pt x="245" y="1131"/>
                </a:cubicBezTo>
                <a:cubicBezTo>
                  <a:pt x="259" y="1131"/>
                  <a:pt x="293" y="1190"/>
                  <a:pt x="304" y="1190"/>
                </a:cubicBezTo>
                <a:cubicBezTo>
                  <a:pt x="315" y="1190"/>
                  <a:pt x="351" y="1173"/>
                  <a:pt x="357" y="1166"/>
                </a:cubicBezTo>
                <a:cubicBezTo>
                  <a:pt x="355" y="1166"/>
                  <a:pt x="336" y="1162"/>
                  <a:pt x="336" y="1162"/>
                </a:cubicBezTo>
                <a:cubicBezTo>
                  <a:pt x="333" y="1162"/>
                  <a:pt x="323" y="1160"/>
                  <a:pt x="323" y="1150"/>
                </a:cubicBezTo>
                <a:cubicBezTo>
                  <a:pt x="323" y="1144"/>
                  <a:pt x="378" y="1123"/>
                  <a:pt x="399" y="1115"/>
                </a:cubicBezTo>
                <a:cubicBezTo>
                  <a:pt x="399" y="1115"/>
                  <a:pt x="389" y="1127"/>
                  <a:pt x="385" y="1128"/>
                </a:cubicBezTo>
                <a:cubicBezTo>
                  <a:pt x="387" y="1133"/>
                  <a:pt x="406" y="1155"/>
                  <a:pt x="362" y="1166"/>
                </a:cubicBezTo>
                <a:cubicBezTo>
                  <a:pt x="381" y="1213"/>
                  <a:pt x="468" y="1205"/>
                  <a:pt x="468" y="1268"/>
                </a:cubicBezTo>
                <a:cubicBezTo>
                  <a:pt x="471" y="1268"/>
                  <a:pt x="471" y="1268"/>
                  <a:pt x="471" y="1268"/>
                </a:cubicBezTo>
                <a:cubicBezTo>
                  <a:pt x="476" y="1266"/>
                  <a:pt x="481" y="1264"/>
                  <a:pt x="487" y="1264"/>
                </a:cubicBezTo>
                <a:cubicBezTo>
                  <a:pt x="511" y="1264"/>
                  <a:pt x="510" y="1279"/>
                  <a:pt x="518" y="1296"/>
                </a:cubicBezTo>
                <a:cubicBezTo>
                  <a:pt x="519" y="1299"/>
                  <a:pt x="534" y="1309"/>
                  <a:pt x="536" y="1309"/>
                </a:cubicBezTo>
                <a:cubicBezTo>
                  <a:pt x="549" y="1313"/>
                  <a:pt x="552" y="1337"/>
                  <a:pt x="574" y="1337"/>
                </a:cubicBezTo>
                <a:cubicBezTo>
                  <a:pt x="590" y="1337"/>
                  <a:pt x="590" y="1323"/>
                  <a:pt x="601" y="1319"/>
                </a:cubicBezTo>
                <a:cubicBezTo>
                  <a:pt x="607" y="1317"/>
                  <a:pt x="606" y="1317"/>
                  <a:pt x="611" y="1317"/>
                </a:cubicBezTo>
                <a:cubicBezTo>
                  <a:pt x="614" y="1321"/>
                  <a:pt x="614" y="1328"/>
                  <a:pt x="617" y="1331"/>
                </a:cubicBezTo>
                <a:cubicBezTo>
                  <a:pt x="616" y="1333"/>
                  <a:pt x="617" y="1334"/>
                  <a:pt x="617" y="1336"/>
                </a:cubicBezTo>
                <a:cubicBezTo>
                  <a:pt x="627" y="1337"/>
                  <a:pt x="627" y="1337"/>
                  <a:pt x="627" y="1337"/>
                </a:cubicBezTo>
                <a:cubicBezTo>
                  <a:pt x="636" y="1325"/>
                  <a:pt x="636" y="1305"/>
                  <a:pt x="649" y="1299"/>
                </a:cubicBezTo>
                <a:cubicBezTo>
                  <a:pt x="628" y="1287"/>
                  <a:pt x="597" y="1240"/>
                  <a:pt x="597" y="1212"/>
                </a:cubicBezTo>
                <a:cubicBezTo>
                  <a:pt x="597" y="1205"/>
                  <a:pt x="580" y="1193"/>
                  <a:pt x="580" y="1181"/>
                </a:cubicBezTo>
                <a:cubicBezTo>
                  <a:pt x="580" y="1177"/>
                  <a:pt x="595" y="1147"/>
                  <a:pt x="599" y="1142"/>
                </a:cubicBezTo>
                <a:cubicBezTo>
                  <a:pt x="602" y="1145"/>
                  <a:pt x="625" y="1131"/>
                  <a:pt x="627" y="1131"/>
                </a:cubicBezTo>
                <a:cubicBezTo>
                  <a:pt x="647" y="1123"/>
                  <a:pt x="659" y="1117"/>
                  <a:pt x="684" y="1117"/>
                </a:cubicBezTo>
                <a:cubicBezTo>
                  <a:pt x="725" y="1117"/>
                  <a:pt x="732" y="1138"/>
                  <a:pt x="747" y="1162"/>
                </a:cubicBezTo>
                <a:cubicBezTo>
                  <a:pt x="736" y="1171"/>
                  <a:pt x="721" y="1162"/>
                  <a:pt x="707" y="1162"/>
                </a:cubicBezTo>
                <a:cubicBezTo>
                  <a:pt x="686" y="1162"/>
                  <a:pt x="656" y="1183"/>
                  <a:pt x="654" y="1182"/>
                </a:cubicBezTo>
                <a:cubicBezTo>
                  <a:pt x="655" y="1198"/>
                  <a:pt x="667" y="1197"/>
                  <a:pt x="671" y="1206"/>
                </a:cubicBezTo>
                <a:cubicBezTo>
                  <a:pt x="686" y="1232"/>
                  <a:pt x="706" y="1243"/>
                  <a:pt x="706" y="1274"/>
                </a:cubicBezTo>
                <a:cubicBezTo>
                  <a:pt x="712" y="1271"/>
                  <a:pt x="727" y="1263"/>
                  <a:pt x="732" y="1262"/>
                </a:cubicBezTo>
                <a:cubicBezTo>
                  <a:pt x="733" y="1274"/>
                  <a:pt x="745" y="1280"/>
                  <a:pt x="745" y="1292"/>
                </a:cubicBezTo>
                <a:cubicBezTo>
                  <a:pt x="722" y="1292"/>
                  <a:pt x="722" y="1292"/>
                  <a:pt x="722" y="1292"/>
                </a:cubicBezTo>
                <a:cubicBezTo>
                  <a:pt x="715" y="1292"/>
                  <a:pt x="708" y="1300"/>
                  <a:pt x="707" y="1312"/>
                </a:cubicBezTo>
                <a:cubicBezTo>
                  <a:pt x="723" y="1314"/>
                  <a:pt x="733" y="1330"/>
                  <a:pt x="733" y="1345"/>
                </a:cubicBezTo>
                <a:cubicBezTo>
                  <a:pt x="733" y="1354"/>
                  <a:pt x="728" y="1356"/>
                  <a:pt x="728" y="1364"/>
                </a:cubicBezTo>
                <a:cubicBezTo>
                  <a:pt x="728" y="1371"/>
                  <a:pt x="735" y="1379"/>
                  <a:pt x="736" y="1380"/>
                </a:cubicBezTo>
                <a:cubicBezTo>
                  <a:pt x="736" y="1373"/>
                  <a:pt x="745" y="1373"/>
                  <a:pt x="752" y="1371"/>
                </a:cubicBezTo>
                <a:cubicBezTo>
                  <a:pt x="761" y="1367"/>
                  <a:pt x="758" y="1364"/>
                  <a:pt x="766" y="1361"/>
                </a:cubicBezTo>
                <a:cubicBezTo>
                  <a:pt x="780" y="1356"/>
                  <a:pt x="789" y="1359"/>
                  <a:pt x="800" y="1350"/>
                </a:cubicBezTo>
                <a:cubicBezTo>
                  <a:pt x="817" y="1360"/>
                  <a:pt x="827" y="1361"/>
                  <a:pt x="842" y="1367"/>
                </a:cubicBezTo>
                <a:cubicBezTo>
                  <a:pt x="861" y="1373"/>
                  <a:pt x="867" y="1391"/>
                  <a:pt x="889" y="1391"/>
                </a:cubicBezTo>
                <a:cubicBezTo>
                  <a:pt x="889" y="1395"/>
                  <a:pt x="894" y="1397"/>
                  <a:pt x="895" y="1400"/>
                </a:cubicBezTo>
                <a:cubicBezTo>
                  <a:pt x="897" y="1408"/>
                  <a:pt x="895" y="1418"/>
                  <a:pt x="899" y="1429"/>
                </a:cubicBezTo>
                <a:cubicBezTo>
                  <a:pt x="907" y="1419"/>
                  <a:pt x="914" y="1433"/>
                  <a:pt x="921" y="1433"/>
                </a:cubicBezTo>
                <a:cubicBezTo>
                  <a:pt x="930" y="1433"/>
                  <a:pt x="934" y="1425"/>
                  <a:pt x="939" y="1420"/>
                </a:cubicBezTo>
                <a:cubicBezTo>
                  <a:pt x="945" y="1414"/>
                  <a:pt x="954" y="1414"/>
                  <a:pt x="960" y="1407"/>
                </a:cubicBezTo>
                <a:cubicBezTo>
                  <a:pt x="973" y="1394"/>
                  <a:pt x="974" y="1373"/>
                  <a:pt x="993" y="1373"/>
                </a:cubicBezTo>
                <a:cubicBezTo>
                  <a:pt x="1001" y="1373"/>
                  <a:pt x="998" y="1376"/>
                  <a:pt x="1005" y="1376"/>
                </a:cubicBezTo>
                <a:cubicBezTo>
                  <a:pt x="1007" y="1386"/>
                  <a:pt x="1025" y="1379"/>
                  <a:pt x="1030" y="1379"/>
                </a:cubicBezTo>
                <a:cubicBezTo>
                  <a:pt x="1036" y="1379"/>
                  <a:pt x="1038" y="1388"/>
                  <a:pt x="1044" y="1388"/>
                </a:cubicBezTo>
                <a:cubicBezTo>
                  <a:pt x="1058" y="1388"/>
                  <a:pt x="1070" y="1379"/>
                  <a:pt x="1076" y="1368"/>
                </a:cubicBezTo>
                <a:cubicBezTo>
                  <a:pt x="1078" y="1369"/>
                  <a:pt x="1080" y="1368"/>
                  <a:pt x="1081" y="1368"/>
                </a:cubicBezTo>
                <a:cubicBezTo>
                  <a:pt x="1088" y="1368"/>
                  <a:pt x="1091" y="1349"/>
                  <a:pt x="1107" y="1349"/>
                </a:cubicBezTo>
                <a:cubicBezTo>
                  <a:pt x="1122" y="1349"/>
                  <a:pt x="1105" y="1391"/>
                  <a:pt x="1123" y="1391"/>
                </a:cubicBezTo>
                <a:cubicBezTo>
                  <a:pt x="1140" y="1391"/>
                  <a:pt x="1146" y="1377"/>
                  <a:pt x="1161" y="1377"/>
                </a:cubicBezTo>
                <a:cubicBezTo>
                  <a:pt x="1171" y="1377"/>
                  <a:pt x="1177" y="1377"/>
                  <a:pt x="1187" y="1379"/>
                </a:cubicBezTo>
                <a:cubicBezTo>
                  <a:pt x="1188" y="1375"/>
                  <a:pt x="1188" y="1375"/>
                  <a:pt x="1188" y="1375"/>
                </a:cubicBezTo>
                <a:cubicBezTo>
                  <a:pt x="1185" y="1356"/>
                  <a:pt x="1180" y="1352"/>
                  <a:pt x="1161" y="1348"/>
                </a:cubicBezTo>
                <a:cubicBezTo>
                  <a:pt x="1164" y="1332"/>
                  <a:pt x="1179" y="1296"/>
                  <a:pt x="1192" y="1296"/>
                </a:cubicBezTo>
                <a:cubicBezTo>
                  <a:pt x="1261" y="1296"/>
                  <a:pt x="1309" y="1258"/>
                  <a:pt x="1309" y="1169"/>
                </a:cubicBezTo>
                <a:cubicBezTo>
                  <a:pt x="1348" y="1163"/>
                  <a:pt x="1350" y="1114"/>
                  <a:pt x="1373" y="1117"/>
                </a:cubicBezTo>
                <a:cubicBezTo>
                  <a:pt x="1434" y="1125"/>
                  <a:pt x="1410" y="1080"/>
                  <a:pt x="1423" y="1069"/>
                </a:cubicBezTo>
                <a:cubicBezTo>
                  <a:pt x="1453" y="1042"/>
                  <a:pt x="1499" y="1041"/>
                  <a:pt x="1536" y="1018"/>
                </a:cubicBezTo>
                <a:cubicBezTo>
                  <a:pt x="1542" y="1015"/>
                  <a:pt x="1554" y="998"/>
                  <a:pt x="1566" y="998"/>
                </a:cubicBezTo>
                <a:cubicBezTo>
                  <a:pt x="1586" y="998"/>
                  <a:pt x="1618" y="1022"/>
                  <a:pt x="1650" y="1022"/>
                </a:cubicBezTo>
                <a:cubicBezTo>
                  <a:pt x="1691" y="1022"/>
                  <a:pt x="1683" y="962"/>
                  <a:pt x="1707" y="962"/>
                </a:cubicBezTo>
                <a:cubicBezTo>
                  <a:pt x="1720" y="962"/>
                  <a:pt x="1767" y="970"/>
                  <a:pt x="1771" y="982"/>
                </a:cubicBezTo>
                <a:cubicBezTo>
                  <a:pt x="1789" y="1033"/>
                  <a:pt x="1820" y="1006"/>
                  <a:pt x="1839" y="1006"/>
                </a:cubicBezTo>
                <a:cubicBezTo>
                  <a:pt x="1886" y="1006"/>
                  <a:pt x="1900" y="1046"/>
                  <a:pt x="1949" y="1046"/>
                </a:cubicBezTo>
                <a:cubicBezTo>
                  <a:pt x="1991" y="1046"/>
                  <a:pt x="2046" y="1004"/>
                  <a:pt x="2100" y="1026"/>
                </a:cubicBezTo>
                <a:cubicBezTo>
                  <a:pt x="2173" y="1055"/>
                  <a:pt x="2138" y="922"/>
                  <a:pt x="2233" y="922"/>
                </a:cubicBezTo>
                <a:cubicBezTo>
                  <a:pt x="2300" y="922"/>
                  <a:pt x="2298" y="979"/>
                  <a:pt x="2324" y="1022"/>
                </a:cubicBezTo>
                <a:cubicBezTo>
                  <a:pt x="2334" y="1038"/>
                  <a:pt x="2368" y="1040"/>
                  <a:pt x="2381" y="1054"/>
                </a:cubicBezTo>
                <a:cubicBezTo>
                  <a:pt x="2390" y="1064"/>
                  <a:pt x="2400" y="1093"/>
                  <a:pt x="2422" y="1093"/>
                </a:cubicBezTo>
                <a:cubicBezTo>
                  <a:pt x="2447" y="1093"/>
                  <a:pt x="2452" y="1069"/>
                  <a:pt x="2483" y="1069"/>
                </a:cubicBezTo>
                <a:cubicBezTo>
                  <a:pt x="2483" y="1089"/>
                  <a:pt x="2483" y="1089"/>
                  <a:pt x="2483" y="1089"/>
                </a:cubicBezTo>
                <a:cubicBezTo>
                  <a:pt x="2466" y="1107"/>
                  <a:pt x="2460" y="1149"/>
                  <a:pt x="2441" y="1161"/>
                </a:cubicBezTo>
                <a:cubicBezTo>
                  <a:pt x="2424" y="1171"/>
                  <a:pt x="2393" y="1174"/>
                  <a:pt x="2403" y="1181"/>
                </a:cubicBezTo>
                <a:cubicBezTo>
                  <a:pt x="2429" y="1198"/>
                  <a:pt x="2400" y="1232"/>
                  <a:pt x="2400" y="123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0" name="CustomShape 67"/>
          <p:cNvSpPr/>
          <p:nvPr/>
        </p:nvSpPr>
        <p:spPr>
          <a:xfrm>
            <a:off x="7866360" y="2538360"/>
            <a:ext cx="1742760" cy="1162440"/>
          </a:xfrm>
          <a:custGeom>
            <a:avLst/>
            <a:gdLst/>
            <a:ahLst/>
            <a:rect l="l" t="t" r="r" b="b"/>
            <a:pathLst>
              <a:path w="1322" h="876">
                <a:moveTo>
                  <a:pt x="1008" y="554"/>
                </a:moveTo>
                <a:cubicBezTo>
                  <a:pt x="1006" y="554"/>
                  <a:pt x="1006" y="554"/>
                  <a:pt x="1006" y="554"/>
                </a:cubicBezTo>
                <a:cubicBezTo>
                  <a:pt x="1006" y="554"/>
                  <a:pt x="1005" y="541"/>
                  <a:pt x="1005" y="539"/>
                </a:cubicBezTo>
                <a:cubicBezTo>
                  <a:pt x="999" y="538"/>
                  <a:pt x="985" y="530"/>
                  <a:pt x="985" y="519"/>
                </a:cubicBezTo>
                <a:cubicBezTo>
                  <a:pt x="985" y="509"/>
                  <a:pt x="998" y="508"/>
                  <a:pt x="1001" y="499"/>
                </a:cubicBezTo>
                <a:cubicBezTo>
                  <a:pt x="1008" y="477"/>
                  <a:pt x="1040" y="477"/>
                  <a:pt x="1055" y="461"/>
                </a:cubicBezTo>
                <a:cubicBezTo>
                  <a:pt x="1049" y="453"/>
                  <a:pt x="1038" y="461"/>
                  <a:pt x="1027" y="454"/>
                </a:cubicBezTo>
                <a:cubicBezTo>
                  <a:pt x="1022" y="451"/>
                  <a:pt x="1019" y="445"/>
                  <a:pt x="1011" y="445"/>
                </a:cubicBezTo>
                <a:cubicBezTo>
                  <a:pt x="1004" y="445"/>
                  <a:pt x="1004" y="462"/>
                  <a:pt x="1000" y="462"/>
                </a:cubicBezTo>
                <a:cubicBezTo>
                  <a:pt x="994" y="462"/>
                  <a:pt x="986" y="465"/>
                  <a:pt x="980" y="461"/>
                </a:cubicBezTo>
                <a:cubicBezTo>
                  <a:pt x="971" y="454"/>
                  <a:pt x="974" y="446"/>
                  <a:pt x="965" y="439"/>
                </a:cubicBezTo>
                <a:cubicBezTo>
                  <a:pt x="962" y="437"/>
                  <a:pt x="949" y="434"/>
                  <a:pt x="949" y="426"/>
                </a:cubicBezTo>
                <a:cubicBezTo>
                  <a:pt x="949" y="409"/>
                  <a:pt x="971" y="414"/>
                  <a:pt x="982" y="407"/>
                </a:cubicBezTo>
                <a:cubicBezTo>
                  <a:pt x="991" y="399"/>
                  <a:pt x="1008" y="387"/>
                  <a:pt x="1014" y="377"/>
                </a:cubicBezTo>
                <a:cubicBezTo>
                  <a:pt x="1016" y="375"/>
                  <a:pt x="1019" y="367"/>
                  <a:pt x="1027" y="367"/>
                </a:cubicBezTo>
                <a:cubicBezTo>
                  <a:pt x="1033" y="367"/>
                  <a:pt x="1041" y="377"/>
                  <a:pt x="1041" y="382"/>
                </a:cubicBezTo>
                <a:cubicBezTo>
                  <a:pt x="1041" y="395"/>
                  <a:pt x="1027" y="400"/>
                  <a:pt x="1027" y="414"/>
                </a:cubicBezTo>
                <a:cubicBezTo>
                  <a:pt x="1048" y="414"/>
                  <a:pt x="1065" y="391"/>
                  <a:pt x="1089" y="391"/>
                </a:cubicBezTo>
                <a:cubicBezTo>
                  <a:pt x="1098" y="391"/>
                  <a:pt x="1102" y="399"/>
                  <a:pt x="1114" y="399"/>
                </a:cubicBezTo>
                <a:cubicBezTo>
                  <a:pt x="1110" y="407"/>
                  <a:pt x="1114" y="407"/>
                  <a:pt x="1114" y="417"/>
                </a:cubicBezTo>
                <a:cubicBezTo>
                  <a:pt x="1114" y="425"/>
                  <a:pt x="1105" y="424"/>
                  <a:pt x="1105" y="434"/>
                </a:cubicBezTo>
                <a:cubicBezTo>
                  <a:pt x="1105" y="438"/>
                  <a:pt x="1108" y="447"/>
                  <a:pt x="1113" y="447"/>
                </a:cubicBezTo>
                <a:cubicBezTo>
                  <a:pt x="1115" y="447"/>
                  <a:pt x="1118" y="443"/>
                  <a:pt x="1123" y="443"/>
                </a:cubicBezTo>
                <a:cubicBezTo>
                  <a:pt x="1133" y="443"/>
                  <a:pt x="1144" y="449"/>
                  <a:pt x="1144" y="459"/>
                </a:cubicBezTo>
                <a:cubicBezTo>
                  <a:pt x="1144" y="465"/>
                  <a:pt x="1138" y="469"/>
                  <a:pt x="1132" y="469"/>
                </a:cubicBezTo>
                <a:cubicBezTo>
                  <a:pt x="1132" y="477"/>
                  <a:pt x="1132" y="477"/>
                  <a:pt x="1132" y="477"/>
                </a:cubicBezTo>
                <a:cubicBezTo>
                  <a:pt x="1133" y="479"/>
                  <a:pt x="1135" y="482"/>
                  <a:pt x="1139" y="483"/>
                </a:cubicBezTo>
                <a:cubicBezTo>
                  <a:pt x="1139" y="488"/>
                  <a:pt x="1143" y="492"/>
                  <a:pt x="1143" y="496"/>
                </a:cubicBezTo>
                <a:cubicBezTo>
                  <a:pt x="1143" y="499"/>
                  <a:pt x="1136" y="509"/>
                  <a:pt x="1136" y="515"/>
                </a:cubicBezTo>
                <a:cubicBezTo>
                  <a:pt x="1136" y="518"/>
                  <a:pt x="1136" y="522"/>
                  <a:pt x="1140" y="523"/>
                </a:cubicBezTo>
                <a:cubicBezTo>
                  <a:pt x="1139" y="527"/>
                  <a:pt x="1136" y="529"/>
                  <a:pt x="1136" y="533"/>
                </a:cubicBezTo>
                <a:cubicBezTo>
                  <a:pt x="1147" y="533"/>
                  <a:pt x="1147" y="533"/>
                  <a:pt x="1147" y="533"/>
                </a:cubicBezTo>
                <a:cubicBezTo>
                  <a:pt x="1152" y="528"/>
                  <a:pt x="1153" y="528"/>
                  <a:pt x="1162" y="526"/>
                </a:cubicBezTo>
                <a:cubicBezTo>
                  <a:pt x="1162" y="519"/>
                  <a:pt x="1181" y="518"/>
                  <a:pt x="1186" y="516"/>
                </a:cubicBezTo>
                <a:cubicBezTo>
                  <a:pt x="1196" y="513"/>
                  <a:pt x="1201" y="504"/>
                  <a:pt x="1201" y="486"/>
                </a:cubicBezTo>
                <a:cubicBezTo>
                  <a:pt x="1201" y="455"/>
                  <a:pt x="1189" y="437"/>
                  <a:pt x="1173" y="419"/>
                </a:cubicBezTo>
                <a:cubicBezTo>
                  <a:pt x="1166" y="412"/>
                  <a:pt x="1158" y="405"/>
                  <a:pt x="1160" y="391"/>
                </a:cubicBezTo>
                <a:cubicBezTo>
                  <a:pt x="1169" y="391"/>
                  <a:pt x="1176" y="386"/>
                  <a:pt x="1182" y="380"/>
                </a:cubicBezTo>
                <a:cubicBezTo>
                  <a:pt x="1188" y="374"/>
                  <a:pt x="1201" y="366"/>
                  <a:pt x="1204" y="360"/>
                </a:cubicBezTo>
                <a:cubicBezTo>
                  <a:pt x="1214" y="338"/>
                  <a:pt x="1220" y="325"/>
                  <a:pt x="1239" y="310"/>
                </a:cubicBezTo>
                <a:cubicBezTo>
                  <a:pt x="1239" y="310"/>
                  <a:pt x="1268" y="276"/>
                  <a:pt x="1242" y="259"/>
                </a:cubicBezTo>
                <a:cubicBezTo>
                  <a:pt x="1232" y="252"/>
                  <a:pt x="1263" y="249"/>
                  <a:pt x="1280" y="239"/>
                </a:cubicBezTo>
                <a:cubicBezTo>
                  <a:pt x="1299" y="227"/>
                  <a:pt x="1305" y="185"/>
                  <a:pt x="1322" y="167"/>
                </a:cubicBezTo>
                <a:cubicBezTo>
                  <a:pt x="1322" y="147"/>
                  <a:pt x="1322" y="147"/>
                  <a:pt x="1322" y="147"/>
                </a:cubicBezTo>
                <a:cubicBezTo>
                  <a:pt x="1291" y="147"/>
                  <a:pt x="1286" y="171"/>
                  <a:pt x="1261" y="171"/>
                </a:cubicBezTo>
                <a:cubicBezTo>
                  <a:pt x="1239" y="171"/>
                  <a:pt x="1229" y="142"/>
                  <a:pt x="1220" y="132"/>
                </a:cubicBezTo>
                <a:cubicBezTo>
                  <a:pt x="1207" y="118"/>
                  <a:pt x="1173" y="116"/>
                  <a:pt x="1163" y="100"/>
                </a:cubicBezTo>
                <a:cubicBezTo>
                  <a:pt x="1137" y="57"/>
                  <a:pt x="1139" y="0"/>
                  <a:pt x="1072" y="0"/>
                </a:cubicBezTo>
                <a:cubicBezTo>
                  <a:pt x="977" y="0"/>
                  <a:pt x="1012" y="133"/>
                  <a:pt x="939" y="104"/>
                </a:cubicBezTo>
                <a:cubicBezTo>
                  <a:pt x="885" y="82"/>
                  <a:pt x="830" y="124"/>
                  <a:pt x="788" y="124"/>
                </a:cubicBezTo>
                <a:cubicBezTo>
                  <a:pt x="739" y="124"/>
                  <a:pt x="725" y="84"/>
                  <a:pt x="678" y="84"/>
                </a:cubicBezTo>
                <a:cubicBezTo>
                  <a:pt x="659" y="84"/>
                  <a:pt x="628" y="111"/>
                  <a:pt x="610" y="60"/>
                </a:cubicBezTo>
                <a:cubicBezTo>
                  <a:pt x="606" y="48"/>
                  <a:pt x="559" y="40"/>
                  <a:pt x="546" y="40"/>
                </a:cubicBezTo>
                <a:cubicBezTo>
                  <a:pt x="522" y="40"/>
                  <a:pt x="530" y="100"/>
                  <a:pt x="489" y="100"/>
                </a:cubicBezTo>
                <a:cubicBezTo>
                  <a:pt x="457" y="100"/>
                  <a:pt x="425" y="76"/>
                  <a:pt x="405" y="76"/>
                </a:cubicBezTo>
                <a:cubicBezTo>
                  <a:pt x="393" y="76"/>
                  <a:pt x="381" y="93"/>
                  <a:pt x="375" y="96"/>
                </a:cubicBezTo>
                <a:cubicBezTo>
                  <a:pt x="338" y="119"/>
                  <a:pt x="292" y="120"/>
                  <a:pt x="262" y="147"/>
                </a:cubicBezTo>
                <a:cubicBezTo>
                  <a:pt x="249" y="158"/>
                  <a:pt x="273" y="203"/>
                  <a:pt x="212" y="195"/>
                </a:cubicBezTo>
                <a:cubicBezTo>
                  <a:pt x="189" y="192"/>
                  <a:pt x="187" y="241"/>
                  <a:pt x="148" y="247"/>
                </a:cubicBezTo>
                <a:cubicBezTo>
                  <a:pt x="148" y="336"/>
                  <a:pt x="100" y="374"/>
                  <a:pt x="31" y="374"/>
                </a:cubicBezTo>
                <a:cubicBezTo>
                  <a:pt x="18" y="374"/>
                  <a:pt x="3" y="410"/>
                  <a:pt x="0" y="426"/>
                </a:cubicBezTo>
                <a:cubicBezTo>
                  <a:pt x="19" y="430"/>
                  <a:pt x="24" y="434"/>
                  <a:pt x="27" y="453"/>
                </a:cubicBezTo>
                <a:cubicBezTo>
                  <a:pt x="26" y="457"/>
                  <a:pt x="26" y="457"/>
                  <a:pt x="26" y="457"/>
                </a:cubicBezTo>
                <a:cubicBezTo>
                  <a:pt x="26" y="471"/>
                  <a:pt x="33" y="467"/>
                  <a:pt x="44" y="471"/>
                </a:cubicBezTo>
                <a:cubicBezTo>
                  <a:pt x="53" y="473"/>
                  <a:pt x="49" y="484"/>
                  <a:pt x="53" y="488"/>
                </a:cubicBezTo>
                <a:cubicBezTo>
                  <a:pt x="65" y="500"/>
                  <a:pt x="73" y="500"/>
                  <a:pt x="87" y="505"/>
                </a:cubicBezTo>
                <a:cubicBezTo>
                  <a:pt x="100" y="503"/>
                  <a:pt x="106" y="491"/>
                  <a:pt x="118" y="491"/>
                </a:cubicBezTo>
                <a:cubicBezTo>
                  <a:pt x="125" y="491"/>
                  <a:pt x="143" y="505"/>
                  <a:pt x="143" y="513"/>
                </a:cubicBezTo>
                <a:cubicBezTo>
                  <a:pt x="143" y="534"/>
                  <a:pt x="115" y="531"/>
                  <a:pt x="115" y="552"/>
                </a:cubicBezTo>
                <a:cubicBezTo>
                  <a:pt x="115" y="561"/>
                  <a:pt x="126" y="563"/>
                  <a:pt x="126" y="572"/>
                </a:cubicBezTo>
                <a:cubicBezTo>
                  <a:pt x="126" y="582"/>
                  <a:pt x="117" y="581"/>
                  <a:pt x="109" y="581"/>
                </a:cubicBezTo>
                <a:cubicBezTo>
                  <a:pt x="109" y="588"/>
                  <a:pt x="109" y="588"/>
                  <a:pt x="109" y="588"/>
                </a:cubicBezTo>
                <a:cubicBezTo>
                  <a:pt x="111" y="597"/>
                  <a:pt x="110" y="604"/>
                  <a:pt x="113" y="613"/>
                </a:cubicBezTo>
                <a:cubicBezTo>
                  <a:pt x="115" y="618"/>
                  <a:pt x="122" y="617"/>
                  <a:pt x="125" y="618"/>
                </a:cubicBezTo>
                <a:cubicBezTo>
                  <a:pt x="139" y="623"/>
                  <a:pt x="143" y="633"/>
                  <a:pt x="156" y="636"/>
                </a:cubicBezTo>
                <a:cubicBezTo>
                  <a:pt x="173" y="640"/>
                  <a:pt x="181" y="635"/>
                  <a:pt x="190" y="645"/>
                </a:cubicBezTo>
                <a:cubicBezTo>
                  <a:pt x="199" y="655"/>
                  <a:pt x="207" y="651"/>
                  <a:pt x="218" y="657"/>
                </a:cubicBezTo>
                <a:cubicBezTo>
                  <a:pt x="224" y="660"/>
                  <a:pt x="224" y="666"/>
                  <a:pt x="227" y="672"/>
                </a:cubicBezTo>
                <a:cubicBezTo>
                  <a:pt x="230" y="678"/>
                  <a:pt x="236" y="671"/>
                  <a:pt x="240" y="674"/>
                </a:cubicBezTo>
                <a:cubicBezTo>
                  <a:pt x="251" y="682"/>
                  <a:pt x="258" y="694"/>
                  <a:pt x="275" y="694"/>
                </a:cubicBezTo>
                <a:cubicBezTo>
                  <a:pt x="286" y="694"/>
                  <a:pt x="296" y="694"/>
                  <a:pt x="307" y="694"/>
                </a:cubicBezTo>
                <a:cubicBezTo>
                  <a:pt x="314" y="694"/>
                  <a:pt x="316" y="690"/>
                  <a:pt x="321" y="690"/>
                </a:cubicBezTo>
                <a:cubicBezTo>
                  <a:pt x="324" y="690"/>
                  <a:pt x="328" y="701"/>
                  <a:pt x="328" y="707"/>
                </a:cubicBezTo>
                <a:cubicBezTo>
                  <a:pt x="339" y="701"/>
                  <a:pt x="342" y="687"/>
                  <a:pt x="361" y="687"/>
                </a:cubicBezTo>
                <a:cubicBezTo>
                  <a:pt x="377" y="687"/>
                  <a:pt x="385" y="697"/>
                  <a:pt x="398" y="697"/>
                </a:cubicBezTo>
                <a:cubicBezTo>
                  <a:pt x="409" y="697"/>
                  <a:pt x="434" y="674"/>
                  <a:pt x="439" y="671"/>
                </a:cubicBezTo>
                <a:cubicBezTo>
                  <a:pt x="443" y="668"/>
                  <a:pt x="445" y="665"/>
                  <a:pt x="448" y="662"/>
                </a:cubicBezTo>
                <a:cubicBezTo>
                  <a:pt x="454" y="655"/>
                  <a:pt x="464" y="664"/>
                  <a:pt x="473" y="661"/>
                </a:cubicBezTo>
                <a:cubicBezTo>
                  <a:pt x="480" y="654"/>
                  <a:pt x="480" y="654"/>
                  <a:pt x="480" y="654"/>
                </a:cubicBezTo>
                <a:cubicBezTo>
                  <a:pt x="484" y="654"/>
                  <a:pt x="484" y="654"/>
                  <a:pt x="484" y="654"/>
                </a:cubicBezTo>
                <a:cubicBezTo>
                  <a:pt x="490" y="679"/>
                  <a:pt x="506" y="678"/>
                  <a:pt x="525" y="687"/>
                </a:cubicBezTo>
                <a:cubicBezTo>
                  <a:pt x="532" y="699"/>
                  <a:pt x="543" y="705"/>
                  <a:pt x="543" y="721"/>
                </a:cubicBezTo>
                <a:cubicBezTo>
                  <a:pt x="543" y="753"/>
                  <a:pt x="523" y="754"/>
                  <a:pt x="523" y="783"/>
                </a:cubicBezTo>
                <a:cubicBezTo>
                  <a:pt x="523" y="786"/>
                  <a:pt x="524" y="791"/>
                  <a:pt x="526" y="791"/>
                </a:cubicBezTo>
                <a:cubicBezTo>
                  <a:pt x="532" y="791"/>
                  <a:pt x="536" y="787"/>
                  <a:pt x="542" y="787"/>
                </a:cubicBezTo>
                <a:cubicBezTo>
                  <a:pt x="548" y="787"/>
                  <a:pt x="549" y="810"/>
                  <a:pt x="558" y="811"/>
                </a:cubicBezTo>
                <a:cubicBezTo>
                  <a:pt x="558" y="827"/>
                  <a:pt x="567" y="845"/>
                  <a:pt x="582" y="845"/>
                </a:cubicBezTo>
                <a:cubicBezTo>
                  <a:pt x="587" y="845"/>
                  <a:pt x="590" y="843"/>
                  <a:pt x="594" y="843"/>
                </a:cubicBezTo>
                <a:cubicBezTo>
                  <a:pt x="599" y="843"/>
                  <a:pt x="599" y="843"/>
                  <a:pt x="599" y="843"/>
                </a:cubicBezTo>
                <a:cubicBezTo>
                  <a:pt x="599" y="849"/>
                  <a:pt x="602" y="852"/>
                  <a:pt x="603" y="852"/>
                </a:cubicBezTo>
                <a:cubicBezTo>
                  <a:pt x="605" y="852"/>
                  <a:pt x="607" y="847"/>
                  <a:pt x="607" y="845"/>
                </a:cubicBezTo>
                <a:cubicBezTo>
                  <a:pt x="607" y="837"/>
                  <a:pt x="607" y="832"/>
                  <a:pt x="607" y="824"/>
                </a:cubicBezTo>
                <a:cubicBezTo>
                  <a:pt x="607" y="824"/>
                  <a:pt x="624" y="818"/>
                  <a:pt x="627" y="819"/>
                </a:cubicBezTo>
                <a:cubicBezTo>
                  <a:pt x="652" y="819"/>
                  <a:pt x="652" y="819"/>
                  <a:pt x="652" y="819"/>
                </a:cubicBezTo>
                <a:cubicBezTo>
                  <a:pt x="662" y="825"/>
                  <a:pt x="671" y="808"/>
                  <a:pt x="682" y="808"/>
                </a:cubicBezTo>
                <a:cubicBezTo>
                  <a:pt x="694" y="808"/>
                  <a:pt x="702" y="817"/>
                  <a:pt x="714" y="817"/>
                </a:cubicBezTo>
                <a:cubicBezTo>
                  <a:pt x="714" y="837"/>
                  <a:pt x="730" y="844"/>
                  <a:pt x="741" y="848"/>
                </a:cubicBezTo>
                <a:cubicBezTo>
                  <a:pt x="741" y="848"/>
                  <a:pt x="741" y="848"/>
                  <a:pt x="741" y="848"/>
                </a:cubicBezTo>
                <a:cubicBezTo>
                  <a:pt x="754" y="854"/>
                  <a:pt x="763" y="849"/>
                  <a:pt x="777" y="856"/>
                </a:cubicBezTo>
                <a:cubicBezTo>
                  <a:pt x="777" y="861"/>
                  <a:pt x="774" y="876"/>
                  <a:pt x="781" y="876"/>
                </a:cubicBezTo>
                <a:cubicBezTo>
                  <a:pt x="789" y="876"/>
                  <a:pt x="785" y="866"/>
                  <a:pt x="791" y="860"/>
                </a:cubicBezTo>
                <a:cubicBezTo>
                  <a:pt x="796" y="854"/>
                  <a:pt x="811" y="852"/>
                  <a:pt x="817" y="849"/>
                </a:cubicBezTo>
                <a:cubicBezTo>
                  <a:pt x="832" y="841"/>
                  <a:pt x="846" y="845"/>
                  <a:pt x="855" y="835"/>
                </a:cubicBezTo>
                <a:cubicBezTo>
                  <a:pt x="855" y="835"/>
                  <a:pt x="863" y="820"/>
                  <a:pt x="864" y="820"/>
                </a:cubicBezTo>
                <a:cubicBezTo>
                  <a:pt x="872" y="820"/>
                  <a:pt x="876" y="826"/>
                  <a:pt x="883" y="826"/>
                </a:cubicBezTo>
                <a:cubicBezTo>
                  <a:pt x="918" y="826"/>
                  <a:pt x="927" y="804"/>
                  <a:pt x="948" y="791"/>
                </a:cubicBezTo>
                <a:cubicBezTo>
                  <a:pt x="954" y="788"/>
                  <a:pt x="958" y="785"/>
                  <a:pt x="959" y="777"/>
                </a:cubicBezTo>
                <a:cubicBezTo>
                  <a:pt x="977" y="777"/>
                  <a:pt x="983" y="748"/>
                  <a:pt x="989" y="732"/>
                </a:cubicBezTo>
                <a:cubicBezTo>
                  <a:pt x="994" y="723"/>
                  <a:pt x="1014" y="691"/>
                  <a:pt x="1026" y="689"/>
                </a:cubicBezTo>
                <a:cubicBezTo>
                  <a:pt x="1026" y="671"/>
                  <a:pt x="1037" y="663"/>
                  <a:pt x="1037" y="640"/>
                </a:cubicBezTo>
                <a:cubicBezTo>
                  <a:pt x="1037" y="606"/>
                  <a:pt x="1030" y="593"/>
                  <a:pt x="1016" y="572"/>
                </a:cubicBezTo>
                <a:cubicBezTo>
                  <a:pt x="1014" y="568"/>
                  <a:pt x="1014" y="558"/>
                  <a:pt x="1007" y="554"/>
                </a:cubicBezTo>
                <a:lnTo>
                  <a:pt x="1008" y="554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1" name="CustomShape 68"/>
          <p:cNvSpPr/>
          <p:nvPr/>
        </p:nvSpPr>
        <p:spPr>
          <a:xfrm>
            <a:off x="10849680" y="1670040"/>
            <a:ext cx="100080" cy="43920"/>
          </a:xfrm>
          <a:custGeom>
            <a:avLst/>
            <a:gdLst/>
            <a:ahLst/>
            <a:rect l="l" t="t" r="r" b="b"/>
            <a:pathLst>
              <a:path w="76" h="34">
                <a:moveTo>
                  <a:pt x="8" y="34"/>
                </a:moveTo>
                <a:cubicBezTo>
                  <a:pt x="3" y="34"/>
                  <a:pt x="0" y="30"/>
                  <a:pt x="0" y="26"/>
                </a:cubicBezTo>
                <a:cubicBezTo>
                  <a:pt x="0" y="14"/>
                  <a:pt x="23" y="0"/>
                  <a:pt x="36" y="0"/>
                </a:cubicBezTo>
                <a:cubicBezTo>
                  <a:pt x="47" y="0"/>
                  <a:pt x="76" y="8"/>
                  <a:pt x="76" y="20"/>
                </a:cubicBezTo>
                <a:cubicBezTo>
                  <a:pt x="76" y="30"/>
                  <a:pt x="16" y="34"/>
                  <a:pt x="8" y="34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2" name="CustomShape 69"/>
          <p:cNvSpPr/>
          <p:nvPr/>
        </p:nvSpPr>
        <p:spPr>
          <a:xfrm>
            <a:off x="10548000" y="1757160"/>
            <a:ext cx="38520" cy="24480"/>
          </a:xfrm>
          <a:custGeom>
            <a:avLst/>
            <a:gdLst/>
            <a:ahLst/>
            <a:rect l="l" t="t" r="r" b="b"/>
            <a:pathLst>
              <a:path w="30" h="18">
                <a:moveTo>
                  <a:pt x="22" y="18"/>
                </a:moveTo>
                <a:cubicBezTo>
                  <a:pt x="26" y="18"/>
                  <a:pt x="30" y="14"/>
                  <a:pt x="30" y="10"/>
                </a:cubicBezTo>
                <a:cubicBezTo>
                  <a:pt x="30" y="5"/>
                  <a:pt x="26" y="3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10"/>
                  <a:pt x="12" y="18"/>
                  <a:pt x="22" y="18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3" name="CustomShape 70"/>
          <p:cNvSpPr/>
          <p:nvPr/>
        </p:nvSpPr>
        <p:spPr>
          <a:xfrm>
            <a:off x="9618120" y="1421640"/>
            <a:ext cx="17280" cy="244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4" y="8"/>
                </a:moveTo>
                <a:cubicBezTo>
                  <a:pt x="6" y="0"/>
                  <a:pt x="6" y="0"/>
                  <a:pt x="6" y="0"/>
                </a:cubicBezTo>
                <a:cubicBezTo>
                  <a:pt x="3" y="4"/>
                  <a:pt x="0" y="7"/>
                  <a:pt x="0" y="12"/>
                </a:cubicBezTo>
                <a:cubicBezTo>
                  <a:pt x="0" y="17"/>
                  <a:pt x="3" y="19"/>
                  <a:pt x="6" y="19"/>
                </a:cubicBezTo>
                <a:cubicBezTo>
                  <a:pt x="13" y="19"/>
                  <a:pt x="13" y="11"/>
                  <a:pt x="14" y="7"/>
                </a:cubicBezTo>
                <a:cubicBezTo>
                  <a:pt x="12" y="7"/>
                  <a:pt x="12" y="7"/>
                  <a:pt x="12" y="7"/>
                </a:cubicBezTo>
                <a:lnTo>
                  <a:pt x="14" y="8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4" name="CustomShape 71"/>
          <p:cNvSpPr/>
          <p:nvPr/>
        </p:nvSpPr>
        <p:spPr>
          <a:xfrm>
            <a:off x="8947800" y="1497960"/>
            <a:ext cx="45360" cy="29880"/>
          </a:xfrm>
          <a:custGeom>
            <a:avLst/>
            <a:gdLst/>
            <a:ahLst/>
            <a:rect l="l" t="t" r="r" b="b"/>
            <a:pathLst>
              <a:path w="34" h="22">
                <a:moveTo>
                  <a:pt x="34" y="16"/>
                </a:moveTo>
                <a:cubicBezTo>
                  <a:pt x="28" y="19"/>
                  <a:pt x="23" y="22"/>
                  <a:pt x="16" y="22"/>
                </a:cubicBezTo>
                <a:cubicBezTo>
                  <a:pt x="8" y="22"/>
                  <a:pt x="0" y="19"/>
                  <a:pt x="0" y="12"/>
                </a:cubicBezTo>
                <a:cubicBezTo>
                  <a:pt x="0" y="4"/>
                  <a:pt x="9" y="0"/>
                  <a:pt x="16" y="0"/>
                </a:cubicBezTo>
                <a:cubicBezTo>
                  <a:pt x="27" y="0"/>
                  <a:pt x="34" y="3"/>
                  <a:pt x="34" y="12"/>
                </a:cubicBezTo>
                <a:cubicBezTo>
                  <a:pt x="34" y="17"/>
                  <a:pt x="30" y="19"/>
                  <a:pt x="28" y="22"/>
                </a:cubicBezTo>
                <a:lnTo>
                  <a:pt x="34" y="16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5" name="CustomShape 72"/>
          <p:cNvSpPr/>
          <p:nvPr/>
        </p:nvSpPr>
        <p:spPr>
          <a:xfrm>
            <a:off x="8595000" y="1192680"/>
            <a:ext cx="172440" cy="102600"/>
          </a:xfrm>
          <a:custGeom>
            <a:avLst/>
            <a:gdLst/>
            <a:ahLst/>
            <a:rect l="l" t="t" r="r" b="b"/>
            <a:pathLst>
              <a:path w="131" h="77">
                <a:moveTo>
                  <a:pt x="12" y="77"/>
                </a:moveTo>
                <a:cubicBezTo>
                  <a:pt x="2" y="77"/>
                  <a:pt x="0" y="73"/>
                  <a:pt x="0" y="65"/>
                </a:cubicBezTo>
                <a:cubicBezTo>
                  <a:pt x="0" y="52"/>
                  <a:pt x="9" y="52"/>
                  <a:pt x="14" y="47"/>
                </a:cubicBezTo>
                <a:cubicBezTo>
                  <a:pt x="31" y="29"/>
                  <a:pt x="38" y="0"/>
                  <a:pt x="68" y="0"/>
                </a:cubicBezTo>
                <a:cubicBezTo>
                  <a:pt x="75" y="0"/>
                  <a:pt x="75" y="0"/>
                  <a:pt x="78" y="0"/>
                </a:cubicBezTo>
                <a:cubicBezTo>
                  <a:pt x="78" y="11"/>
                  <a:pt x="82" y="11"/>
                  <a:pt x="76" y="17"/>
                </a:cubicBezTo>
                <a:cubicBezTo>
                  <a:pt x="81" y="16"/>
                  <a:pt x="84" y="9"/>
                  <a:pt x="90" y="9"/>
                </a:cubicBezTo>
                <a:cubicBezTo>
                  <a:pt x="100" y="9"/>
                  <a:pt x="131" y="30"/>
                  <a:pt x="131" y="41"/>
                </a:cubicBezTo>
                <a:cubicBezTo>
                  <a:pt x="131" y="60"/>
                  <a:pt x="92" y="63"/>
                  <a:pt x="78" y="61"/>
                </a:cubicBezTo>
                <a:cubicBezTo>
                  <a:pt x="75" y="61"/>
                  <a:pt x="52" y="65"/>
                  <a:pt x="52" y="65"/>
                </a:cubicBezTo>
                <a:lnTo>
                  <a:pt x="12" y="77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6" name="CustomShape 73"/>
          <p:cNvSpPr/>
          <p:nvPr/>
        </p:nvSpPr>
        <p:spPr>
          <a:xfrm>
            <a:off x="8353440" y="1143000"/>
            <a:ext cx="66600" cy="35280"/>
          </a:xfrm>
          <a:custGeom>
            <a:avLst/>
            <a:gdLst/>
            <a:ahLst/>
            <a:rect l="l" t="t" r="r" b="b"/>
            <a:pathLst>
              <a:path w="51" h="27">
                <a:moveTo>
                  <a:pt x="20" y="0"/>
                </a:moveTo>
                <a:cubicBezTo>
                  <a:pt x="24" y="0"/>
                  <a:pt x="45" y="10"/>
                  <a:pt x="51" y="11"/>
                </a:cubicBezTo>
                <a:cubicBezTo>
                  <a:pt x="49" y="26"/>
                  <a:pt x="24" y="27"/>
                  <a:pt x="15" y="27"/>
                </a:cubicBezTo>
                <a:cubicBezTo>
                  <a:pt x="11" y="27"/>
                  <a:pt x="0" y="15"/>
                  <a:pt x="0" y="8"/>
                </a:cubicBezTo>
                <a:cubicBezTo>
                  <a:pt x="0" y="0"/>
                  <a:pt x="16" y="0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7" name="CustomShape 74"/>
          <p:cNvSpPr/>
          <p:nvPr/>
        </p:nvSpPr>
        <p:spPr>
          <a:xfrm>
            <a:off x="8376120" y="1063080"/>
            <a:ext cx="236160" cy="177120"/>
          </a:xfrm>
          <a:custGeom>
            <a:avLst/>
            <a:gdLst/>
            <a:ahLst/>
            <a:rect l="l" t="t" r="r" b="b"/>
            <a:pathLst>
              <a:path w="180" h="133">
                <a:moveTo>
                  <a:pt x="170" y="122"/>
                </a:moveTo>
                <a:cubicBezTo>
                  <a:pt x="170" y="129"/>
                  <a:pt x="162" y="133"/>
                  <a:pt x="155" y="133"/>
                </a:cubicBezTo>
                <a:cubicBezTo>
                  <a:pt x="121" y="133"/>
                  <a:pt x="97" y="119"/>
                  <a:pt x="70" y="119"/>
                </a:cubicBezTo>
                <a:cubicBezTo>
                  <a:pt x="61" y="119"/>
                  <a:pt x="41" y="97"/>
                  <a:pt x="30" y="91"/>
                </a:cubicBezTo>
                <a:cubicBezTo>
                  <a:pt x="55" y="82"/>
                  <a:pt x="62" y="73"/>
                  <a:pt x="87" y="65"/>
                </a:cubicBezTo>
                <a:cubicBezTo>
                  <a:pt x="79" y="65"/>
                  <a:pt x="59" y="64"/>
                  <a:pt x="55" y="64"/>
                </a:cubicBezTo>
                <a:cubicBezTo>
                  <a:pt x="34" y="64"/>
                  <a:pt x="19" y="57"/>
                  <a:pt x="0" y="47"/>
                </a:cubicBezTo>
                <a:cubicBezTo>
                  <a:pt x="31" y="37"/>
                  <a:pt x="43" y="0"/>
                  <a:pt x="79" y="0"/>
                </a:cubicBezTo>
                <a:cubicBezTo>
                  <a:pt x="100" y="0"/>
                  <a:pt x="112" y="21"/>
                  <a:pt x="125" y="31"/>
                </a:cubicBezTo>
                <a:cubicBezTo>
                  <a:pt x="117" y="34"/>
                  <a:pt x="118" y="33"/>
                  <a:pt x="115" y="32"/>
                </a:cubicBezTo>
                <a:cubicBezTo>
                  <a:pt x="116" y="41"/>
                  <a:pt x="115" y="44"/>
                  <a:pt x="115" y="48"/>
                </a:cubicBezTo>
                <a:cubicBezTo>
                  <a:pt x="115" y="52"/>
                  <a:pt x="107" y="59"/>
                  <a:pt x="101" y="62"/>
                </a:cubicBezTo>
                <a:cubicBezTo>
                  <a:pt x="109" y="60"/>
                  <a:pt x="111" y="62"/>
                  <a:pt x="117" y="62"/>
                </a:cubicBezTo>
                <a:cubicBezTo>
                  <a:pt x="126" y="62"/>
                  <a:pt x="131" y="70"/>
                  <a:pt x="140" y="70"/>
                </a:cubicBezTo>
                <a:cubicBezTo>
                  <a:pt x="145" y="70"/>
                  <a:pt x="150" y="70"/>
                  <a:pt x="155" y="70"/>
                </a:cubicBezTo>
                <a:cubicBezTo>
                  <a:pt x="170" y="70"/>
                  <a:pt x="170" y="75"/>
                  <a:pt x="180" y="86"/>
                </a:cubicBezTo>
                <a:cubicBezTo>
                  <a:pt x="172" y="92"/>
                  <a:pt x="174" y="94"/>
                  <a:pt x="174" y="102"/>
                </a:cubicBezTo>
                <a:cubicBezTo>
                  <a:pt x="174" y="110"/>
                  <a:pt x="163" y="110"/>
                  <a:pt x="159" y="112"/>
                </a:cubicBezTo>
                <a:cubicBezTo>
                  <a:pt x="164" y="114"/>
                  <a:pt x="170" y="116"/>
                  <a:pt x="170" y="12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8" name="CustomShape 75"/>
          <p:cNvSpPr/>
          <p:nvPr/>
        </p:nvSpPr>
        <p:spPr>
          <a:xfrm>
            <a:off x="8478720" y="1343520"/>
            <a:ext cx="29520" cy="20880"/>
          </a:xfrm>
          <a:custGeom>
            <a:avLst/>
            <a:gdLst/>
            <a:ahLst/>
            <a:rect l="l" t="t" r="r" b="b"/>
            <a:pathLst>
              <a:path w="22" h="16">
                <a:moveTo>
                  <a:pt x="0" y="8"/>
                </a:moveTo>
                <a:cubicBezTo>
                  <a:pt x="4" y="5"/>
                  <a:pt x="8" y="2"/>
                  <a:pt x="11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11"/>
                  <a:pt x="16" y="16"/>
                  <a:pt x="7" y="16"/>
                </a:cubicBezTo>
                <a:cubicBezTo>
                  <a:pt x="3" y="16"/>
                  <a:pt x="0" y="11"/>
                  <a:pt x="0" y="8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69" name="CustomShape 76"/>
          <p:cNvSpPr/>
          <p:nvPr/>
        </p:nvSpPr>
        <p:spPr>
          <a:xfrm>
            <a:off x="8328600" y="1068480"/>
            <a:ext cx="38520" cy="13680"/>
          </a:xfrm>
          <a:custGeom>
            <a:avLst/>
            <a:gdLst/>
            <a:ahLst/>
            <a:rect l="l" t="t" r="r" b="b"/>
            <a:pathLst>
              <a:path w="30" h="10">
                <a:moveTo>
                  <a:pt x="30" y="6"/>
                </a:moveTo>
                <a:cubicBezTo>
                  <a:pt x="19" y="8"/>
                  <a:pt x="4" y="10"/>
                  <a:pt x="0" y="0"/>
                </a:cubicBezTo>
                <a:cubicBezTo>
                  <a:pt x="28" y="0"/>
                  <a:pt x="28" y="0"/>
                  <a:pt x="28" y="0"/>
                </a:cubicBezTo>
                <a:lnTo>
                  <a:pt x="30" y="6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0" name="CustomShape 77"/>
          <p:cNvSpPr/>
          <p:nvPr/>
        </p:nvSpPr>
        <p:spPr>
          <a:xfrm>
            <a:off x="8799480" y="1272600"/>
            <a:ext cx="31320" cy="15480"/>
          </a:xfrm>
          <a:custGeom>
            <a:avLst/>
            <a:gdLst/>
            <a:ahLst/>
            <a:rect l="l" t="t" r="r" b="b"/>
            <a:pathLst>
              <a:path w="25" h="12">
                <a:moveTo>
                  <a:pt x="25" y="0"/>
                </a:moveTo>
                <a:cubicBezTo>
                  <a:pt x="25" y="6"/>
                  <a:pt x="21" y="12"/>
                  <a:pt x="16" y="12"/>
                </a:cubicBezTo>
                <a:cubicBezTo>
                  <a:pt x="6" y="12"/>
                  <a:pt x="3" y="7"/>
                  <a:pt x="0" y="3"/>
                </a:cubicBezTo>
                <a:cubicBezTo>
                  <a:pt x="16" y="0"/>
                  <a:pt x="19" y="4"/>
                  <a:pt x="25" y="0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1" name="CustomShape 78"/>
          <p:cNvSpPr/>
          <p:nvPr/>
        </p:nvSpPr>
        <p:spPr>
          <a:xfrm>
            <a:off x="7026480" y="1095120"/>
            <a:ext cx="200880" cy="63720"/>
          </a:xfrm>
          <a:custGeom>
            <a:avLst/>
            <a:gdLst/>
            <a:ahLst/>
            <a:rect l="l" t="t" r="r" b="b"/>
            <a:pathLst>
              <a:path w="153" h="48">
                <a:moveTo>
                  <a:pt x="130" y="24"/>
                </a:moveTo>
                <a:cubicBezTo>
                  <a:pt x="117" y="34"/>
                  <a:pt x="110" y="23"/>
                  <a:pt x="98" y="30"/>
                </a:cubicBezTo>
                <a:cubicBezTo>
                  <a:pt x="91" y="34"/>
                  <a:pt x="90" y="48"/>
                  <a:pt x="83" y="47"/>
                </a:cubicBezTo>
                <a:cubicBezTo>
                  <a:pt x="79" y="47"/>
                  <a:pt x="77" y="43"/>
                  <a:pt x="75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64" y="40"/>
                  <a:pt x="56" y="37"/>
                  <a:pt x="54" y="30"/>
                </a:cubicBezTo>
                <a:cubicBezTo>
                  <a:pt x="60" y="27"/>
                  <a:pt x="64" y="25"/>
                  <a:pt x="70" y="24"/>
                </a:cubicBezTo>
                <a:cubicBezTo>
                  <a:pt x="63" y="24"/>
                  <a:pt x="59" y="23"/>
                  <a:pt x="56" y="22"/>
                </a:cubicBezTo>
                <a:cubicBezTo>
                  <a:pt x="60" y="20"/>
                  <a:pt x="64" y="18"/>
                  <a:pt x="68" y="15"/>
                </a:cubicBezTo>
                <a:cubicBezTo>
                  <a:pt x="61" y="13"/>
                  <a:pt x="57" y="8"/>
                  <a:pt x="50" y="8"/>
                </a:cubicBezTo>
                <a:cubicBezTo>
                  <a:pt x="42" y="8"/>
                  <a:pt x="28" y="18"/>
                  <a:pt x="16" y="18"/>
                </a:cubicBezTo>
                <a:cubicBezTo>
                  <a:pt x="10" y="18"/>
                  <a:pt x="6" y="16"/>
                  <a:pt x="0" y="15"/>
                </a:cubicBezTo>
                <a:cubicBezTo>
                  <a:pt x="6" y="2"/>
                  <a:pt x="42" y="0"/>
                  <a:pt x="58" y="0"/>
                </a:cubicBezTo>
                <a:cubicBezTo>
                  <a:pt x="77" y="0"/>
                  <a:pt x="87" y="10"/>
                  <a:pt x="102" y="10"/>
                </a:cubicBezTo>
                <a:cubicBezTo>
                  <a:pt x="113" y="10"/>
                  <a:pt x="119" y="0"/>
                  <a:pt x="130" y="0"/>
                </a:cubicBezTo>
                <a:cubicBezTo>
                  <a:pt x="139" y="0"/>
                  <a:pt x="148" y="6"/>
                  <a:pt x="153" y="8"/>
                </a:cubicBezTo>
                <a:cubicBezTo>
                  <a:pt x="151" y="22"/>
                  <a:pt x="141" y="15"/>
                  <a:pt x="132" y="22"/>
                </a:cubicBezTo>
                <a:cubicBezTo>
                  <a:pt x="130" y="23"/>
                  <a:pt x="127" y="23"/>
                  <a:pt x="125" y="22"/>
                </a:cubicBezTo>
                <a:cubicBezTo>
                  <a:pt x="125" y="30"/>
                  <a:pt x="125" y="30"/>
                  <a:pt x="125" y="30"/>
                </a:cubicBezTo>
                <a:lnTo>
                  <a:pt x="130" y="24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2" name="CustomShape 79"/>
          <p:cNvSpPr/>
          <p:nvPr/>
        </p:nvSpPr>
        <p:spPr>
          <a:xfrm>
            <a:off x="7548840" y="1052280"/>
            <a:ext cx="70200" cy="47520"/>
          </a:xfrm>
          <a:custGeom>
            <a:avLst/>
            <a:gdLst/>
            <a:ahLst/>
            <a:rect l="l" t="t" r="r" b="b"/>
            <a:pathLst>
              <a:path w="53" h="36">
                <a:moveTo>
                  <a:pt x="13" y="36"/>
                </a:moveTo>
                <a:cubicBezTo>
                  <a:pt x="4" y="36"/>
                  <a:pt x="0" y="32"/>
                  <a:pt x="0" y="24"/>
                </a:cubicBezTo>
                <a:cubicBezTo>
                  <a:pt x="0" y="13"/>
                  <a:pt x="31" y="0"/>
                  <a:pt x="43" y="0"/>
                </a:cubicBezTo>
                <a:cubicBezTo>
                  <a:pt x="53" y="25"/>
                  <a:pt x="53" y="25"/>
                  <a:pt x="53" y="25"/>
                </a:cubicBezTo>
                <a:cubicBezTo>
                  <a:pt x="48" y="29"/>
                  <a:pt x="18" y="36"/>
                  <a:pt x="13" y="3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3" name="CustomShape 80"/>
          <p:cNvSpPr/>
          <p:nvPr/>
        </p:nvSpPr>
        <p:spPr>
          <a:xfrm>
            <a:off x="7457040" y="1084320"/>
            <a:ext cx="73800" cy="47520"/>
          </a:xfrm>
          <a:custGeom>
            <a:avLst/>
            <a:gdLst/>
            <a:ahLst/>
            <a:rect l="l" t="t" r="r" b="b"/>
            <a:pathLst>
              <a:path w="57" h="36">
                <a:moveTo>
                  <a:pt x="57" y="6"/>
                </a:moveTo>
                <a:cubicBezTo>
                  <a:pt x="57" y="13"/>
                  <a:pt x="57" y="15"/>
                  <a:pt x="57" y="18"/>
                </a:cubicBezTo>
                <a:cubicBezTo>
                  <a:pt x="52" y="25"/>
                  <a:pt x="44" y="22"/>
                  <a:pt x="38" y="22"/>
                </a:cubicBezTo>
                <a:cubicBezTo>
                  <a:pt x="41" y="32"/>
                  <a:pt x="41" y="32"/>
                  <a:pt x="41" y="32"/>
                </a:cubicBezTo>
                <a:cubicBezTo>
                  <a:pt x="37" y="34"/>
                  <a:pt x="0" y="36"/>
                  <a:pt x="0" y="32"/>
                </a:cubicBezTo>
                <a:cubicBezTo>
                  <a:pt x="0" y="20"/>
                  <a:pt x="6" y="13"/>
                  <a:pt x="15" y="10"/>
                </a:cubicBezTo>
                <a:cubicBezTo>
                  <a:pt x="14" y="4"/>
                  <a:pt x="15" y="1"/>
                  <a:pt x="1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4"/>
                  <a:pt x="34" y="6"/>
                  <a:pt x="32" y="6"/>
                </a:cubicBezTo>
                <a:cubicBezTo>
                  <a:pt x="37" y="7"/>
                  <a:pt x="50" y="8"/>
                  <a:pt x="57" y="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4" name="CustomShape 81"/>
          <p:cNvSpPr/>
          <p:nvPr/>
        </p:nvSpPr>
        <p:spPr>
          <a:xfrm>
            <a:off x="7356600" y="1125000"/>
            <a:ext cx="77400" cy="28080"/>
          </a:xfrm>
          <a:custGeom>
            <a:avLst/>
            <a:gdLst/>
            <a:ahLst/>
            <a:rect l="l" t="t" r="r" b="b"/>
            <a:pathLst>
              <a:path w="59" h="22">
                <a:moveTo>
                  <a:pt x="34" y="22"/>
                </a:moveTo>
                <a:cubicBezTo>
                  <a:pt x="30" y="22"/>
                  <a:pt x="24" y="14"/>
                  <a:pt x="19" y="14"/>
                </a:cubicBezTo>
                <a:cubicBezTo>
                  <a:pt x="18" y="22"/>
                  <a:pt x="14" y="22"/>
                  <a:pt x="8" y="22"/>
                </a:cubicBezTo>
                <a:cubicBezTo>
                  <a:pt x="4" y="22"/>
                  <a:pt x="0" y="19"/>
                  <a:pt x="0" y="16"/>
                </a:cubicBezTo>
                <a:cubicBezTo>
                  <a:pt x="0" y="5"/>
                  <a:pt x="30" y="0"/>
                  <a:pt x="38" y="0"/>
                </a:cubicBezTo>
                <a:cubicBezTo>
                  <a:pt x="48" y="0"/>
                  <a:pt x="55" y="4"/>
                  <a:pt x="59" y="10"/>
                </a:cubicBezTo>
                <a:cubicBezTo>
                  <a:pt x="44" y="10"/>
                  <a:pt x="45" y="22"/>
                  <a:pt x="34" y="2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5" name="CustomShape 82"/>
          <p:cNvSpPr/>
          <p:nvPr/>
        </p:nvSpPr>
        <p:spPr>
          <a:xfrm>
            <a:off x="7312320" y="1029240"/>
            <a:ext cx="119520" cy="86760"/>
          </a:xfrm>
          <a:custGeom>
            <a:avLst/>
            <a:gdLst/>
            <a:ahLst/>
            <a:rect l="l" t="t" r="r" b="b"/>
            <a:pathLst>
              <a:path w="91" h="66">
                <a:moveTo>
                  <a:pt x="68" y="56"/>
                </a:moveTo>
                <a:cubicBezTo>
                  <a:pt x="59" y="56"/>
                  <a:pt x="47" y="66"/>
                  <a:pt x="38" y="66"/>
                </a:cubicBezTo>
                <a:cubicBezTo>
                  <a:pt x="33" y="66"/>
                  <a:pt x="1" y="51"/>
                  <a:pt x="0" y="51"/>
                </a:cubicBezTo>
                <a:cubicBezTo>
                  <a:pt x="5" y="47"/>
                  <a:pt x="6" y="45"/>
                  <a:pt x="1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33" y="39"/>
                  <a:pt x="36" y="36"/>
                  <a:pt x="29" y="40"/>
                </a:cubicBezTo>
                <a:cubicBezTo>
                  <a:pt x="29" y="30"/>
                  <a:pt x="29" y="30"/>
                  <a:pt x="29" y="30"/>
                </a:cubicBezTo>
                <a:cubicBezTo>
                  <a:pt x="52" y="30"/>
                  <a:pt x="52" y="14"/>
                  <a:pt x="74" y="14"/>
                </a:cubicBezTo>
                <a:cubicBezTo>
                  <a:pt x="75" y="7"/>
                  <a:pt x="80" y="0"/>
                  <a:pt x="87" y="0"/>
                </a:cubicBezTo>
                <a:cubicBezTo>
                  <a:pt x="89" y="0"/>
                  <a:pt x="89" y="8"/>
                  <a:pt x="89" y="10"/>
                </a:cubicBezTo>
                <a:cubicBezTo>
                  <a:pt x="86" y="12"/>
                  <a:pt x="83" y="16"/>
                  <a:pt x="83" y="20"/>
                </a:cubicBezTo>
                <a:cubicBezTo>
                  <a:pt x="70" y="28"/>
                  <a:pt x="55" y="33"/>
                  <a:pt x="48" y="41"/>
                </a:cubicBezTo>
                <a:cubicBezTo>
                  <a:pt x="69" y="44"/>
                  <a:pt x="74" y="46"/>
                  <a:pt x="91" y="53"/>
                </a:cubicBezTo>
                <a:cubicBezTo>
                  <a:pt x="85" y="58"/>
                  <a:pt x="76" y="56"/>
                  <a:pt x="68" y="5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6" name="CustomShape 83"/>
          <p:cNvSpPr/>
          <p:nvPr/>
        </p:nvSpPr>
        <p:spPr>
          <a:xfrm>
            <a:off x="6073920" y="1157040"/>
            <a:ext cx="396720" cy="230400"/>
          </a:xfrm>
          <a:custGeom>
            <a:avLst/>
            <a:gdLst/>
            <a:ahLst/>
            <a:rect l="l" t="t" r="r" b="b"/>
            <a:pathLst>
              <a:path w="301" h="175">
                <a:moveTo>
                  <a:pt x="254" y="143"/>
                </a:moveTo>
                <a:cubicBezTo>
                  <a:pt x="252" y="137"/>
                  <a:pt x="252" y="133"/>
                  <a:pt x="254" y="129"/>
                </a:cubicBezTo>
                <a:cubicBezTo>
                  <a:pt x="245" y="127"/>
                  <a:pt x="229" y="128"/>
                  <a:pt x="220" y="127"/>
                </a:cubicBezTo>
                <a:cubicBezTo>
                  <a:pt x="221" y="113"/>
                  <a:pt x="229" y="117"/>
                  <a:pt x="231" y="105"/>
                </a:cubicBezTo>
                <a:cubicBezTo>
                  <a:pt x="226" y="103"/>
                  <a:pt x="219" y="89"/>
                  <a:pt x="216" y="83"/>
                </a:cubicBezTo>
                <a:cubicBezTo>
                  <a:pt x="220" y="82"/>
                  <a:pt x="222" y="81"/>
                  <a:pt x="226" y="81"/>
                </a:cubicBezTo>
                <a:cubicBezTo>
                  <a:pt x="214" y="79"/>
                  <a:pt x="208" y="69"/>
                  <a:pt x="208" y="69"/>
                </a:cubicBezTo>
                <a:cubicBezTo>
                  <a:pt x="182" y="69"/>
                  <a:pt x="174" y="104"/>
                  <a:pt x="167" y="125"/>
                </a:cubicBezTo>
                <a:cubicBezTo>
                  <a:pt x="165" y="129"/>
                  <a:pt x="159" y="128"/>
                  <a:pt x="155" y="131"/>
                </a:cubicBezTo>
                <a:cubicBezTo>
                  <a:pt x="142" y="141"/>
                  <a:pt x="144" y="164"/>
                  <a:pt x="133" y="175"/>
                </a:cubicBezTo>
                <a:cubicBezTo>
                  <a:pt x="115" y="162"/>
                  <a:pt x="74" y="152"/>
                  <a:pt x="74" y="125"/>
                </a:cubicBezTo>
                <a:cubicBezTo>
                  <a:pt x="85" y="123"/>
                  <a:pt x="102" y="126"/>
                  <a:pt x="102" y="126"/>
                </a:cubicBezTo>
                <a:cubicBezTo>
                  <a:pt x="110" y="119"/>
                  <a:pt x="118" y="121"/>
                  <a:pt x="127" y="119"/>
                </a:cubicBezTo>
                <a:cubicBezTo>
                  <a:pt x="123" y="116"/>
                  <a:pt x="98" y="115"/>
                  <a:pt x="93" y="115"/>
                </a:cubicBezTo>
                <a:cubicBezTo>
                  <a:pt x="84" y="115"/>
                  <a:pt x="64" y="124"/>
                  <a:pt x="64" y="105"/>
                </a:cubicBezTo>
                <a:cubicBezTo>
                  <a:pt x="64" y="98"/>
                  <a:pt x="82" y="98"/>
                  <a:pt x="85" y="97"/>
                </a:cubicBezTo>
                <a:cubicBezTo>
                  <a:pt x="95" y="94"/>
                  <a:pt x="116" y="84"/>
                  <a:pt x="124" y="77"/>
                </a:cubicBezTo>
                <a:cubicBezTo>
                  <a:pt x="113" y="77"/>
                  <a:pt x="107" y="77"/>
                  <a:pt x="104" y="77"/>
                </a:cubicBezTo>
                <a:cubicBezTo>
                  <a:pt x="103" y="77"/>
                  <a:pt x="96" y="72"/>
                  <a:pt x="93" y="70"/>
                </a:cubicBezTo>
                <a:cubicBezTo>
                  <a:pt x="91" y="70"/>
                  <a:pt x="89" y="70"/>
                  <a:pt x="87" y="70"/>
                </a:cubicBezTo>
                <a:cubicBezTo>
                  <a:pt x="80" y="74"/>
                  <a:pt x="80" y="91"/>
                  <a:pt x="64" y="91"/>
                </a:cubicBezTo>
                <a:cubicBezTo>
                  <a:pt x="52" y="91"/>
                  <a:pt x="44" y="87"/>
                  <a:pt x="40" y="79"/>
                </a:cubicBezTo>
                <a:cubicBezTo>
                  <a:pt x="42" y="78"/>
                  <a:pt x="44" y="77"/>
                  <a:pt x="46" y="77"/>
                </a:cubicBezTo>
                <a:cubicBezTo>
                  <a:pt x="33" y="70"/>
                  <a:pt x="22" y="63"/>
                  <a:pt x="25" y="51"/>
                </a:cubicBezTo>
                <a:cubicBezTo>
                  <a:pt x="23" y="50"/>
                  <a:pt x="21" y="48"/>
                  <a:pt x="19" y="48"/>
                </a:cubicBezTo>
                <a:cubicBezTo>
                  <a:pt x="14" y="48"/>
                  <a:pt x="5" y="34"/>
                  <a:pt x="0" y="28"/>
                </a:cubicBezTo>
                <a:cubicBezTo>
                  <a:pt x="3" y="25"/>
                  <a:pt x="19" y="9"/>
                  <a:pt x="26" y="9"/>
                </a:cubicBezTo>
                <a:cubicBezTo>
                  <a:pt x="38" y="9"/>
                  <a:pt x="47" y="9"/>
                  <a:pt x="64" y="13"/>
                </a:cubicBezTo>
                <a:cubicBezTo>
                  <a:pt x="60" y="17"/>
                  <a:pt x="57" y="20"/>
                  <a:pt x="55" y="24"/>
                </a:cubicBezTo>
                <a:cubicBezTo>
                  <a:pt x="63" y="30"/>
                  <a:pt x="70" y="30"/>
                  <a:pt x="76" y="36"/>
                </a:cubicBezTo>
                <a:cubicBezTo>
                  <a:pt x="73" y="34"/>
                  <a:pt x="70" y="30"/>
                  <a:pt x="70" y="25"/>
                </a:cubicBezTo>
                <a:cubicBezTo>
                  <a:pt x="70" y="18"/>
                  <a:pt x="76" y="12"/>
                  <a:pt x="83" y="12"/>
                </a:cubicBezTo>
                <a:cubicBezTo>
                  <a:pt x="104" y="12"/>
                  <a:pt x="98" y="40"/>
                  <a:pt x="117" y="47"/>
                </a:cubicBezTo>
                <a:cubicBezTo>
                  <a:pt x="113" y="34"/>
                  <a:pt x="108" y="27"/>
                  <a:pt x="108" y="12"/>
                </a:cubicBezTo>
                <a:cubicBezTo>
                  <a:pt x="108" y="0"/>
                  <a:pt x="113" y="0"/>
                  <a:pt x="123" y="0"/>
                </a:cubicBezTo>
                <a:cubicBezTo>
                  <a:pt x="133" y="0"/>
                  <a:pt x="154" y="8"/>
                  <a:pt x="154" y="16"/>
                </a:cubicBezTo>
                <a:cubicBezTo>
                  <a:pt x="154" y="21"/>
                  <a:pt x="151" y="26"/>
                  <a:pt x="151" y="32"/>
                </a:cubicBezTo>
                <a:cubicBezTo>
                  <a:pt x="157" y="28"/>
                  <a:pt x="159" y="21"/>
                  <a:pt x="165" y="21"/>
                </a:cubicBezTo>
                <a:cubicBezTo>
                  <a:pt x="177" y="21"/>
                  <a:pt x="176" y="34"/>
                  <a:pt x="174" y="40"/>
                </a:cubicBezTo>
                <a:cubicBezTo>
                  <a:pt x="176" y="40"/>
                  <a:pt x="179" y="41"/>
                  <a:pt x="182" y="41"/>
                </a:cubicBezTo>
                <a:cubicBezTo>
                  <a:pt x="194" y="41"/>
                  <a:pt x="235" y="65"/>
                  <a:pt x="242" y="75"/>
                </a:cubicBezTo>
                <a:cubicBezTo>
                  <a:pt x="240" y="75"/>
                  <a:pt x="237" y="75"/>
                  <a:pt x="235" y="75"/>
                </a:cubicBezTo>
                <a:cubicBezTo>
                  <a:pt x="241" y="77"/>
                  <a:pt x="243" y="76"/>
                  <a:pt x="248" y="75"/>
                </a:cubicBezTo>
                <a:cubicBezTo>
                  <a:pt x="250" y="79"/>
                  <a:pt x="251" y="84"/>
                  <a:pt x="248" y="87"/>
                </a:cubicBezTo>
                <a:cubicBezTo>
                  <a:pt x="260" y="87"/>
                  <a:pt x="263" y="87"/>
                  <a:pt x="273" y="87"/>
                </a:cubicBezTo>
                <a:cubicBezTo>
                  <a:pt x="273" y="112"/>
                  <a:pt x="295" y="106"/>
                  <a:pt x="301" y="116"/>
                </a:cubicBezTo>
                <a:cubicBezTo>
                  <a:pt x="281" y="123"/>
                  <a:pt x="273" y="137"/>
                  <a:pt x="254" y="143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7" name="CustomShape 84"/>
          <p:cNvSpPr/>
          <p:nvPr/>
        </p:nvSpPr>
        <p:spPr>
          <a:xfrm>
            <a:off x="6280200" y="1121760"/>
            <a:ext cx="258840" cy="97200"/>
          </a:xfrm>
          <a:custGeom>
            <a:avLst/>
            <a:gdLst/>
            <a:ahLst/>
            <a:rect l="l" t="t" r="r" b="b"/>
            <a:pathLst>
              <a:path w="197" h="74">
                <a:moveTo>
                  <a:pt x="197" y="33"/>
                </a:moveTo>
                <a:cubicBezTo>
                  <a:pt x="179" y="46"/>
                  <a:pt x="141" y="74"/>
                  <a:pt x="119" y="74"/>
                </a:cubicBezTo>
                <a:cubicBezTo>
                  <a:pt x="106" y="74"/>
                  <a:pt x="98" y="69"/>
                  <a:pt x="93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43" y="57"/>
                  <a:pt x="41" y="53"/>
                  <a:pt x="40" y="47"/>
                </a:cubicBezTo>
                <a:cubicBezTo>
                  <a:pt x="45" y="46"/>
                  <a:pt x="53" y="46"/>
                  <a:pt x="55" y="46"/>
                </a:cubicBezTo>
                <a:cubicBezTo>
                  <a:pt x="62" y="43"/>
                  <a:pt x="70" y="43"/>
                  <a:pt x="74" y="42"/>
                </a:cubicBezTo>
                <a:cubicBezTo>
                  <a:pt x="71" y="42"/>
                  <a:pt x="40" y="39"/>
                  <a:pt x="38" y="39"/>
                </a:cubicBezTo>
                <a:cubicBezTo>
                  <a:pt x="25" y="39"/>
                  <a:pt x="10" y="49"/>
                  <a:pt x="12" y="31"/>
                </a:cubicBezTo>
                <a:cubicBezTo>
                  <a:pt x="6" y="26"/>
                  <a:pt x="1" y="20"/>
                  <a:pt x="0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6" y="15"/>
                  <a:pt x="22" y="16"/>
                  <a:pt x="27" y="14"/>
                </a:cubicBezTo>
                <a:cubicBezTo>
                  <a:pt x="27" y="10"/>
                  <a:pt x="27" y="10"/>
                  <a:pt x="27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36" y="2"/>
                  <a:pt x="36" y="2"/>
                  <a:pt x="36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62" y="7"/>
                  <a:pt x="84" y="18"/>
                  <a:pt x="88" y="18"/>
                </a:cubicBezTo>
                <a:cubicBezTo>
                  <a:pt x="97" y="18"/>
                  <a:pt x="103" y="3"/>
                  <a:pt x="10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10"/>
                  <a:pt x="114" y="14"/>
                  <a:pt x="116" y="20"/>
                </a:cubicBezTo>
                <a:cubicBezTo>
                  <a:pt x="122" y="20"/>
                  <a:pt x="127" y="12"/>
                  <a:pt x="138" y="12"/>
                </a:cubicBezTo>
                <a:cubicBezTo>
                  <a:pt x="156" y="12"/>
                  <a:pt x="152" y="12"/>
                  <a:pt x="163" y="12"/>
                </a:cubicBezTo>
                <a:cubicBezTo>
                  <a:pt x="178" y="12"/>
                  <a:pt x="193" y="24"/>
                  <a:pt x="197" y="33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8" name="CustomShape 85"/>
          <p:cNvSpPr/>
          <p:nvPr/>
        </p:nvSpPr>
        <p:spPr>
          <a:xfrm>
            <a:off x="6056280" y="1231560"/>
            <a:ext cx="50760" cy="45720"/>
          </a:xfrm>
          <a:custGeom>
            <a:avLst/>
            <a:gdLst/>
            <a:ahLst/>
            <a:rect l="l" t="t" r="r" b="b"/>
            <a:pathLst>
              <a:path w="39" h="34">
                <a:moveTo>
                  <a:pt x="13" y="0"/>
                </a:moveTo>
                <a:cubicBezTo>
                  <a:pt x="23" y="14"/>
                  <a:pt x="33" y="17"/>
                  <a:pt x="39" y="34"/>
                </a:cubicBezTo>
                <a:cubicBezTo>
                  <a:pt x="23" y="30"/>
                  <a:pt x="0" y="6"/>
                  <a:pt x="15" y="0"/>
                </a:cubicBezTo>
                <a:cubicBezTo>
                  <a:pt x="15" y="3"/>
                  <a:pt x="15" y="3"/>
                  <a:pt x="15" y="3"/>
                </a:cubicBezTo>
                <a:lnTo>
                  <a:pt x="13" y="0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9" name="CustomShape 86"/>
          <p:cNvSpPr/>
          <p:nvPr/>
        </p:nvSpPr>
        <p:spPr>
          <a:xfrm>
            <a:off x="5493600" y="2471040"/>
            <a:ext cx="124920" cy="157680"/>
          </a:xfrm>
          <a:custGeom>
            <a:avLst/>
            <a:gdLst/>
            <a:ahLst/>
            <a:rect l="l" t="t" r="r" b="b"/>
            <a:pathLst>
              <a:path w="95" h="119">
                <a:moveTo>
                  <a:pt x="16" y="35"/>
                </a:moveTo>
                <a:cubicBezTo>
                  <a:pt x="20" y="35"/>
                  <a:pt x="33" y="31"/>
                  <a:pt x="38" y="26"/>
                </a:cubicBezTo>
                <a:cubicBezTo>
                  <a:pt x="35" y="21"/>
                  <a:pt x="33" y="19"/>
                  <a:pt x="33" y="16"/>
                </a:cubicBezTo>
                <a:cubicBezTo>
                  <a:pt x="33" y="10"/>
                  <a:pt x="48" y="0"/>
                  <a:pt x="56" y="0"/>
                </a:cubicBezTo>
                <a:cubicBezTo>
                  <a:pt x="60" y="0"/>
                  <a:pt x="64" y="0"/>
                  <a:pt x="69" y="0"/>
                </a:cubicBezTo>
                <a:cubicBezTo>
                  <a:pt x="86" y="0"/>
                  <a:pt x="95" y="19"/>
                  <a:pt x="95" y="33"/>
                </a:cubicBezTo>
                <a:cubicBezTo>
                  <a:pt x="95" y="39"/>
                  <a:pt x="81" y="39"/>
                  <a:pt x="81" y="45"/>
                </a:cubicBezTo>
                <a:cubicBezTo>
                  <a:pt x="81" y="50"/>
                  <a:pt x="81" y="71"/>
                  <a:pt x="81" y="72"/>
                </a:cubicBezTo>
                <a:cubicBezTo>
                  <a:pt x="81" y="78"/>
                  <a:pt x="86" y="88"/>
                  <a:pt x="80" y="94"/>
                </a:cubicBezTo>
                <a:cubicBezTo>
                  <a:pt x="76" y="99"/>
                  <a:pt x="68" y="98"/>
                  <a:pt x="60" y="98"/>
                </a:cubicBezTo>
                <a:cubicBezTo>
                  <a:pt x="48" y="98"/>
                  <a:pt x="39" y="112"/>
                  <a:pt x="33" y="116"/>
                </a:cubicBezTo>
                <a:cubicBezTo>
                  <a:pt x="29" y="118"/>
                  <a:pt x="23" y="119"/>
                  <a:pt x="19" y="119"/>
                </a:cubicBezTo>
                <a:cubicBezTo>
                  <a:pt x="10" y="119"/>
                  <a:pt x="0" y="110"/>
                  <a:pt x="0" y="101"/>
                </a:cubicBezTo>
                <a:cubicBezTo>
                  <a:pt x="0" y="81"/>
                  <a:pt x="19" y="79"/>
                  <a:pt x="22" y="60"/>
                </a:cubicBezTo>
                <a:cubicBezTo>
                  <a:pt x="14" y="56"/>
                  <a:pt x="7" y="51"/>
                  <a:pt x="7" y="43"/>
                </a:cubicBezTo>
                <a:cubicBezTo>
                  <a:pt x="7" y="33"/>
                  <a:pt x="13" y="35"/>
                  <a:pt x="16" y="35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0" name="CustomShape 87"/>
          <p:cNvSpPr/>
          <p:nvPr/>
        </p:nvSpPr>
        <p:spPr>
          <a:xfrm>
            <a:off x="5576400" y="2336040"/>
            <a:ext cx="24480" cy="24480"/>
          </a:xfrm>
          <a:custGeom>
            <a:avLst/>
            <a:gdLst/>
            <a:ahLst/>
            <a:rect l="l" t="t" r="r" b="b"/>
            <a:pathLst>
              <a:path w="19" h="19">
                <a:moveTo>
                  <a:pt x="5" y="19"/>
                </a:moveTo>
                <a:cubicBezTo>
                  <a:pt x="3" y="19"/>
                  <a:pt x="0" y="12"/>
                  <a:pt x="0" y="9"/>
                </a:cubicBezTo>
                <a:cubicBezTo>
                  <a:pt x="0" y="4"/>
                  <a:pt x="13" y="0"/>
                  <a:pt x="19" y="0"/>
                </a:cubicBezTo>
                <a:cubicBezTo>
                  <a:pt x="19" y="9"/>
                  <a:pt x="13" y="19"/>
                  <a:pt x="5" y="1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1" name="CustomShape 88"/>
          <p:cNvSpPr/>
          <p:nvPr/>
        </p:nvSpPr>
        <p:spPr>
          <a:xfrm>
            <a:off x="5592240" y="2325240"/>
            <a:ext cx="236160" cy="361800"/>
          </a:xfrm>
          <a:custGeom>
            <a:avLst/>
            <a:gdLst/>
            <a:ahLst/>
            <a:rect l="l" t="t" r="r" b="b"/>
            <a:pathLst>
              <a:path w="179" h="273">
                <a:moveTo>
                  <a:pt x="154" y="186"/>
                </a:moveTo>
                <a:cubicBezTo>
                  <a:pt x="159" y="182"/>
                  <a:pt x="157" y="183"/>
                  <a:pt x="163" y="183"/>
                </a:cubicBezTo>
                <a:cubicBezTo>
                  <a:pt x="172" y="183"/>
                  <a:pt x="179" y="190"/>
                  <a:pt x="179" y="198"/>
                </a:cubicBezTo>
                <a:cubicBezTo>
                  <a:pt x="179" y="212"/>
                  <a:pt x="161" y="219"/>
                  <a:pt x="155" y="230"/>
                </a:cubicBezTo>
                <a:cubicBezTo>
                  <a:pt x="163" y="232"/>
                  <a:pt x="166" y="233"/>
                  <a:pt x="170" y="233"/>
                </a:cubicBezTo>
                <a:cubicBezTo>
                  <a:pt x="170" y="238"/>
                  <a:pt x="170" y="238"/>
                  <a:pt x="170" y="238"/>
                </a:cubicBezTo>
                <a:cubicBezTo>
                  <a:pt x="163" y="246"/>
                  <a:pt x="158" y="250"/>
                  <a:pt x="149" y="250"/>
                </a:cubicBezTo>
                <a:cubicBezTo>
                  <a:pt x="140" y="250"/>
                  <a:pt x="123" y="250"/>
                  <a:pt x="119" y="250"/>
                </a:cubicBezTo>
                <a:cubicBezTo>
                  <a:pt x="111" y="250"/>
                  <a:pt x="91" y="257"/>
                  <a:pt x="79" y="257"/>
                </a:cubicBezTo>
                <a:cubicBezTo>
                  <a:pt x="74" y="257"/>
                  <a:pt x="71" y="253"/>
                  <a:pt x="66" y="253"/>
                </a:cubicBezTo>
                <a:cubicBezTo>
                  <a:pt x="58" y="253"/>
                  <a:pt x="54" y="260"/>
                  <a:pt x="54" y="266"/>
                </a:cubicBezTo>
                <a:cubicBezTo>
                  <a:pt x="43" y="266"/>
                  <a:pt x="43" y="266"/>
                  <a:pt x="43" y="266"/>
                </a:cubicBezTo>
                <a:cubicBezTo>
                  <a:pt x="38" y="266"/>
                  <a:pt x="35" y="269"/>
                  <a:pt x="32" y="273"/>
                </a:cubicBezTo>
                <a:cubicBezTo>
                  <a:pt x="27" y="273"/>
                  <a:pt x="27" y="273"/>
                  <a:pt x="27" y="273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29" y="265"/>
                  <a:pt x="51" y="239"/>
                  <a:pt x="54" y="238"/>
                </a:cubicBezTo>
                <a:cubicBezTo>
                  <a:pt x="64" y="235"/>
                  <a:pt x="79" y="239"/>
                  <a:pt x="79" y="228"/>
                </a:cubicBezTo>
                <a:cubicBezTo>
                  <a:pt x="79" y="226"/>
                  <a:pt x="78" y="224"/>
                  <a:pt x="78" y="222"/>
                </a:cubicBezTo>
                <a:cubicBezTo>
                  <a:pt x="75" y="227"/>
                  <a:pt x="70" y="230"/>
                  <a:pt x="64" y="230"/>
                </a:cubicBezTo>
                <a:cubicBezTo>
                  <a:pt x="54" y="230"/>
                  <a:pt x="51" y="221"/>
                  <a:pt x="43" y="221"/>
                </a:cubicBezTo>
                <a:cubicBezTo>
                  <a:pt x="38" y="221"/>
                  <a:pt x="39" y="225"/>
                  <a:pt x="35" y="225"/>
                </a:cubicBezTo>
                <a:cubicBezTo>
                  <a:pt x="34" y="225"/>
                  <a:pt x="32" y="222"/>
                  <a:pt x="32" y="221"/>
                </a:cubicBezTo>
                <a:cubicBezTo>
                  <a:pt x="32" y="209"/>
                  <a:pt x="53" y="208"/>
                  <a:pt x="53" y="196"/>
                </a:cubicBezTo>
                <a:cubicBezTo>
                  <a:pt x="53" y="186"/>
                  <a:pt x="47" y="182"/>
                  <a:pt x="47" y="173"/>
                </a:cubicBezTo>
                <a:cubicBezTo>
                  <a:pt x="60" y="173"/>
                  <a:pt x="77" y="166"/>
                  <a:pt x="81" y="158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73" y="147"/>
                  <a:pt x="63" y="145"/>
                  <a:pt x="63" y="137"/>
                </a:cubicBezTo>
                <a:cubicBezTo>
                  <a:pt x="63" y="131"/>
                  <a:pt x="66" y="129"/>
                  <a:pt x="68" y="126"/>
                </a:cubicBezTo>
                <a:cubicBezTo>
                  <a:pt x="66" y="126"/>
                  <a:pt x="63" y="126"/>
                  <a:pt x="61" y="126"/>
                </a:cubicBezTo>
                <a:cubicBezTo>
                  <a:pt x="54" y="126"/>
                  <a:pt x="50" y="129"/>
                  <a:pt x="44" y="129"/>
                </a:cubicBezTo>
                <a:cubicBezTo>
                  <a:pt x="37" y="129"/>
                  <a:pt x="32" y="129"/>
                  <a:pt x="32" y="123"/>
                </a:cubicBezTo>
                <a:cubicBezTo>
                  <a:pt x="32" y="117"/>
                  <a:pt x="39" y="113"/>
                  <a:pt x="39" y="106"/>
                </a:cubicBezTo>
                <a:cubicBezTo>
                  <a:pt x="39" y="99"/>
                  <a:pt x="37" y="98"/>
                  <a:pt x="39" y="91"/>
                </a:cubicBezTo>
                <a:cubicBezTo>
                  <a:pt x="33" y="91"/>
                  <a:pt x="29" y="89"/>
                  <a:pt x="26" y="87"/>
                </a:cubicBezTo>
                <a:cubicBezTo>
                  <a:pt x="23" y="94"/>
                  <a:pt x="25" y="96"/>
                  <a:pt x="26" y="99"/>
                </a:cubicBezTo>
                <a:cubicBezTo>
                  <a:pt x="20" y="99"/>
                  <a:pt x="20" y="99"/>
                  <a:pt x="20" y="99"/>
                </a:cubicBezTo>
                <a:cubicBezTo>
                  <a:pt x="20" y="93"/>
                  <a:pt x="20" y="91"/>
                  <a:pt x="20" y="87"/>
                </a:cubicBezTo>
                <a:cubicBezTo>
                  <a:pt x="20" y="84"/>
                  <a:pt x="21" y="83"/>
                  <a:pt x="23" y="81"/>
                </a:cubicBezTo>
                <a:cubicBezTo>
                  <a:pt x="23" y="74"/>
                  <a:pt x="23" y="74"/>
                  <a:pt x="23" y="74"/>
                </a:cubicBezTo>
                <a:cubicBezTo>
                  <a:pt x="19" y="73"/>
                  <a:pt x="12" y="71"/>
                  <a:pt x="12" y="67"/>
                </a:cubicBezTo>
                <a:cubicBezTo>
                  <a:pt x="12" y="64"/>
                  <a:pt x="17" y="58"/>
                  <a:pt x="17" y="57"/>
                </a:cubicBezTo>
                <a:cubicBezTo>
                  <a:pt x="17" y="51"/>
                  <a:pt x="17" y="51"/>
                  <a:pt x="17" y="51"/>
                </a:cubicBezTo>
                <a:cubicBezTo>
                  <a:pt x="6" y="48"/>
                  <a:pt x="0" y="46"/>
                  <a:pt x="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0"/>
                  <a:pt x="16" y="43"/>
                  <a:pt x="17" y="43"/>
                </a:cubicBezTo>
                <a:cubicBezTo>
                  <a:pt x="19" y="43"/>
                  <a:pt x="20" y="40"/>
                  <a:pt x="20" y="38"/>
                </a:cubicBezTo>
                <a:cubicBezTo>
                  <a:pt x="19" y="37"/>
                  <a:pt x="17" y="35"/>
                  <a:pt x="17" y="33"/>
                </a:cubicBezTo>
                <a:cubicBezTo>
                  <a:pt x="17" y="27"/>
                  <a:pt x="22" y="24"/>
                  <a:pt x="27" y="24"/>
                </a:cubicBezTo>
                <a:cubicBezTo>
                  <a:pt x="27" y="17"/>
                  <a:pt x="30" y="14"/>
                  <a:pt x="30" y="10"/>
                </a:cubicBezTo>
                <a:cubicBezTo>
                  <a:pt x="30" y="6"/>
                  <a:pt x="38" y="0"/>
                  <a:pt x="42" y="0"/>
                </a:cubicBezTo>
                <a:cubicBezTo>
                  <a:pt x="51" y="0"/>
                  <a:pt x="59" y="0"/>
                  <a:pt x="64" y="0"/>
                </a:cubicBezTo>
                <a:cubicBezTo>
                  <a:pt x="67" y="0"/>
                  <a:pt x="72" y="5"/>
                  <a:pt x="72" y="7"/>
                </a:cubicBezTo>
                <a:cubicBezTo>
                  <a:pt x="72" y="18"/>
                  <a:pt x="55" y="17"/>
                  <a:pt x="53" y="28"/>
                </a:cubicBezTo>
                <a:cubicBezTo>
                  <a:pt x="53" y="30"/>
                  <a:pt x="54" y="32"/>
                  <a:pt x="55" y="34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103" y="56"/>
                  <a:pt x="79" y="66"/>
                  <a:pt x="79" y="83"/>
                </a:cubicBezTo>
                <a:cubicBezTo>
                  <a:pt x="76" y="83"/>
                  <a:pt x="74" y="86"/>
                  <a:pt x="73" y="89"/>
                </a:cubicBezTo>
                <a:cubicBezTo>
                  <a:pt x="81" y="91"/>
                  <a:pt x="85" y="88"/>
                  <a:pt x="91" y="90"/>
                </a:cubicBezTo>
                <a:cubicBezTo>
                  <a:pt x="105" y="95"/>
                  <a:pt x="103" y="114"/>
                  <a:pt x="112" y="123"/>
                </a:cubicBezTo>
                <a:cubicBezTo>
                  <a:pt x="124" y="136"/>
                  <a:pt x="144" y="141"/>
                  <a:pt x="144" y="160"/>
                </a:cubicBezTo>
                <a:cubicBezTo>
                  <a:pt x="144" y="167"/>
                  <a:pt x="152" y="171"/>
                  <a:pt x="152" y="177"/>
                </a:cubicBezTo>
                <a:cubicBezTo>
                  <a:pt x="152" y="180"/>
                  <a:pt x="151" y="182"/>
                  <a:pt x="148" y="183"/>
                </a:cubicBezTo>
                <a:cubicBezTo>
                  <a:pt x="148" y="188"/>
                  <a:pt x="148" y="188"/>
                  <a:pt x="148" y="188"/>
                </a:cubicBezTo>
                <a:cubicBezTo>
                  <a:pt x="154" y="187"/>
                  <a:pt x="154" y="184"/>
                  <a:pt x="157" y="183"/>
                </a:cubicBezTo>
                <a:lnTo>
                  <a:pt x="154" y="186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2" name="CustomShape 89"/>
          <p:cNvSpPr/>
          <p:nvPr/>
        </p:nvSpPr>
        <p:spPr>
          <a:xfrm>
            <a:off x="5643360" y="2511720"/>
            <a:ext cx="10080" cy="12240"/>
          </a:xfrm>
          <a:custGeom>
            <a:avLst/>
            <a:gdLst/>
            <a:ahLst/>
            <a:rect l="l" t="t" r="r" b="b"/>
            <a:pathLst>
              <a:path w="9" h="9">
                <a:moveTo>
                  <a:pt x="5" y="0"/>
                </a:moveTo>
                <a:cubicBezTo>
                  <a:pt x="0" y="2"/>
                  <a:pt x="0" y="5"/>
                  <a:pt x="0" y="9"/>
                </a:cubicBezTo>
                <a:cubicBezTo>
                  <a:pt x="4" y="9"/>
                  <a:pt x="7" y="9"/>
                  <a:pt x="8" y="9"/>
                </a:cubicBezTo>
                <a:cubicBezTo>
                  <a:pt x="8" y="5"/>
                  <a:pt x="9" y="2"/>
                  <a:pt x="9" y="0"/>
                </a:cubicBezTo>
                <a:cubicBezTo>
                  <a:pt x="8" y="0"/>
                  <a:pt x="6" y="0"/>
                  <a:pt x="5" y="0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3" name="CustomShape 90"/>
          <p:cNvSpPr/>
          <p:nvPr/>
        </p:nvSpPr>
        <p:spPr>
          <a:xfrm>
            <a:off x="5103720" y="1954440"/>
            <a:ext cx="289080" cy="138240"/>
          </a:xfrm>
          <a:custGeom>
            <a:avLst/>
            <a:gdLst/>
            <a:ahLst/>
            <a:rect l="l" t="t" r="r" b="b"/>
            <a:pathLst>
              <a:path w="219" h="104">
                <a:moveTo>
                  <a:pt x="218" y="56"/>
                </a:moveTo>
                <a:cubicBezTo>
                  <a:pt x="212" y="67"/>
                  <a:pt x="194" y="81"/>
                  <a:pt x="184" y="84"/>
                </a:cubicBezTo>
                <a:cubicBezTo>
                  <a:pt x="166" y="91"/>
                  <a:pt x="151" y="104"/>
                  <a:pt x="125" y="104"/>
                </a:cubicBezTo>
                <a:cubicBezTo>
                  <a:pt x="97" y="104"/>
                  <a:pt x="78" y="97"/>
                  <a:pt x="57" y="90"/>
                </a:cubicBezTo>
                <a:cubicBezTo>
                  <a:pt x="47" y="87"/>
                  <a:pt x="41" y="75"/>
                  <a:pt x="24" y="75"/>
                </a:cubicBezTo>
                <a:cubicBezTo>
                  <a:pt x="26" y="74"/>
                  <a:pt x="29" y="71"/>
                  <a:pt x="31" y="71"/>
                </a:cubicBezTo>
                <a:cubicBezTo>
                  <a:pt x="31" y="61"/>
                  <a:pt x="33" y="56"/>
                  <a:pt x="35" y="48"/>
                </a:cubicBezTo>
                <a:cubicBezTo>
                  <a:pt x="22" y="44"/>
                  <a:pt x="10" y="52"/>
                  <a:pt x="2" y="44"/>
                </a:cubicBezTo>
                <a:cubicBezTo>
                  <a:pt x="13" y="44"/>
                  <a:pt x="33" y="40"/>
                  <a:pt x="41" y="37"/>
                </a:cubicBezTo>
                <a:cubicBezTo>
                  <a:pt x="39" y="36"/>
                  <a:pt x="38" y="33"/>
                  <a:pt x="38" y="31"/>
                </a:cubicBezTo>
                <a:cubicBezTo>
                  <a:pt x="29" y="31"/>
                  <a:pt x="1" y="22"/>
                  <a:pt x="0" y="13"/>
                </a:cubicBezTo>
                <a:cubicBezTo>
                  <a:pt x="7" y="11"/>
                  <a:pt x="10" y="13"/>
                  <a:pt x="15" y="15"/>
                </a:cubicBezTo>
                <a:cubicBezTo>
                  <a:pt x="15" y="13"/>
                  <a:pt x="15" y="11"/>
                  <a:pt x="15" y="9"/>
                </a:cubicBezTo>
                <a:cubicBezTo>
                  <a:pt x="21" y="9"/>
                  <a:pt x="22" y="0"/>
                  <a:pt x="29" y="0"/>
                </a:cubicBezTo>
                <a:cubicBezTo>
                  <a:pt x="31" y="0"/>
                  <a:pt x="32" y="0"/>
                  <a:pt x="35" y="0"/>
                </a:cubicBezTo>
                <a:cubicBezTo>
                  <a:pt x="35" y="5"/>
                  <a:pt x="38" y="7"/>
                  <a:pt x="39" y="12"/>
                </a:cubicBezTo>
                <a:cubicBezTo>
                  <a:pt x="38" y="17"/>
                  <a:pt x="45" y="28"/>
                  <a:pt x="50" y="28"/>
                </a:cubicBezTo>
                <a:cubicBezTo>
                  <a:pt x="56" y="28"/>
                  <a:pt x="60" y="24"/>
                  <a:pt x="64" y="23"/>
                </a:cubicBezTo>
                <a:cubicBezTo>
                  <a:pt x="63" y="17"/>
                  <a:pt x="62" y="16"/>
                  <a:pt x="64" y="13"/>
                </a:cubicBezTo>
                <a:cubicBezTo>
                  <a:pt x="67" y="16"/>
                  <a:pt x="69" y="20"/>
                  <a:pt x="74" y="20"/>
                </a:cubicBezTo>
                <a:cubicBezTo>
                  <a:pt x="92" y="15"/>
                  <a:pt x="92" y="15"/>
                  <a:pt x="92" y="15"/>
                </a:cubicBezTo>
                <a:cubicBezTo>
                  <a:pt x="98" y="17"/>
                  <a:pt x="100" y="19"/>
                  <a:pt x="103" y="21"/>
                </a:cubicBezTo>
                <a:cubicBezTo>
                  <a:pt x="102" y="18"/>
                  <a:pt x="103" y="15"/>
                  <a:pt x="103" y="13"/>
                </a:cubicBezTo>
                <a:cubicBezTo>
                  <a:pt x="114" y="13"/>
                  <a:pt x="120" y="15"/>
                  <a:pt x="127" y="15"/>
                </a:cubicBezTo>
                <a:cubicBezTo>
                  <a:pt x="137" y="15"/>
                  <a:pt x="146" y="5"/>
                  <a:pt x="153" y="13"/>
                </a:cubicBezTo>
                <a:cubicBezTo>
                  <a:pt x="153" y="6"/>
                  <a:pt x="154" y="4"/>
                  <a:pt x="156" y="1"/>
                </a:cubicBezTo>
                <a:cubicBezTo>
                  <a:pt x="161" y="2"/>
                  <a:pt x="161" y="3"/>
                  <a:pt x="164" y="1"/>
                </a:cubicBezTo>
                <a:cubicBezTo>
                  <a:pt x="164" y="10"/>
                  <a:pt x="170" y="11"/>
                  <a:pt x="178" y="11"/>
                </a:cubicBezTo>
                <a:cubicBezTo>
                  <a:pt x="185" y="11"/>
                  <a:pt x="189" y="7"/>
                  <a:pt x="196" y="7"/>
                </a:cubicBezTo>
                <a:cubicBezTo>
                  <a:pt x="194" y="9"/>
                  <a:pt x="191" y="12"/>
                  <a:pt x="191" y="14"/>
                </a:cubicBezTo>
                <a:cubicBezTo>
                  <a:pt x="191" y="37"/>
                  <a:pt x="219" y="32"/>
                  <a:pt x="219" y="54"/>
                </a:cubicBezTo>
                <a:lnTo>
                  <a:pt x="218" y="56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4" name="CustomShape 91"/>
          <p:cNvSpPr/>
          <p:nvPr/>
        </p:nvSpPr>
        <p:spPr>
          <a:xfrm>
            <a:off x="3371040" y="3633840"/>
            <a:ext cx="295920" cy="106200"/>
          </a:xfrm>
          <a:custGeom>
            <a:avLst/>
            <a:gdLst/>
            <a:ahLst/>
            <a:rect l="l" t="t" r="r" b="b"/>
            <a:pathLst>
              <a:path w="225" h="81">
                <a:moveTo>
                  <a:pt x="225" y="71"/>
                </a:moveTo>
                <a:cubicBezTo>
                  <a:pt x="220" y="81"/>
                  <a:pt x="206" y="81"/>
                  <a:pt x="197" y="81"/>
                </a:cubicBezTo>
                <a:cubicBezTo>
                  <a:pt x="179" y="81"/>
                  <a:pt x="167" y="75"/>
                  <a:pt x="153" y="75"/>
                </a:cubicBezTo>
                <a:cubicBezTo>
                  <a:pt x="153" y="74"/>
                  <a:pt x="153" y="72"/>
                  <a:pt x="153" y="70"/>
                </a:cubicBezTo>
                <a:cubicBezTo>
                  <a:pt x="156" y="70"/>
                  <a:pt x="160" y="67"/>
                  <a:pt x="160" y="63"/>
                </a:cubicBezTo>
                <a:cubicBezTo>
                  <a:pt x="149" y="58"/>
                  <a:pt x="137" y="59"/>
                  <a:pt x="135" y="47"/>
                </a:cubicBezTo>
                <a:cubicBezTo>
                  <a:pt x="128" y="47"/>
                  <a:pt x="129" y="41"/>
                  <a:pt x="126" y="39"/>
                </a:cubicBezTo>
                <a:cubicBezTo>
                  <a:pt x="120" y="36"/>
                  <a:pt x="116" y="39"/>
                  <a:pt x="110" y="39"/>
                </a:cubicBezTo>
                <a:cubicBezTo>
                  <a:pt x="100" y="39"/>
                  <a:pt x="94" y="27"/>
                  <a:pt x="84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57" y="24"/>
                  <a:pt x="58" y="20"/>
                  <a:pt x="60" y="18"/>
                </a:cubicBezTo>
                <a:cubicBezTo>
                  <a:pt x="57" y="15"/>
                  <a:pt x="54" y="16"/>
                  <a:pt x="50" y="16"/>
                </a:cubicBezTo>
                <a:cubicBezTo>
                  <a:pt x="35" y="16"/>
                  <a:pt x="15" y="27"/>
                  <a:pt x="7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13" y="13"/>
                  <a:pt x="29" y="0"/>
                  <a:pt x="63" y="0"/>
                </a:cubicBezTo>
                <a:cubicBezTo>
                  <a:pt x="96" y="0"/>
                  <a:pt x="112" y="20"/>
                  <a:pt x="137" y="20"/>
                </a:cubicBezTo>
                <a:cubicBezTo>
                  <a:pt x="142" y="20"/>
                  <a:pt x="148" y="28"/>
                  <a:pt x="150" y="29"/>
                </a:cubicBezTo>
                <a:cubicBezTo>
                  <a:pt x="160" y="40"/>
                  <a:pt x="179" y="49"/>
                  <a:pt x="197" y="49"/>
                </a:cubicBezTo>
                <a:cubicBezTo>
                  <a:pt x="197" y="51"/>
                  <a:pt x="196" y="53"/>
                  <a:pt x="197" y="55"/>
                </a:cubicBezTo>
                <a:cubicBezTo>
                  <a:pt x="208" y="55"/>
                  <a:pt x="208" y="55"/>
                  <a:pt x="208" y="55"/>
                </a:cubicBezTo>
                <a:cubicBezTo>
                  <a:pt x="216" y="58"/>
                  <a:pt x="220" y="69"/>
                  <a:pt x="225" y="7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5" name="CustomShape 92"/>
          <p:cNvSpPr/>
          <p:nvPr/>
        </p:nvSpPr>
        <p:spPr>
          <a:xfrm>
            <a:off x="3413520" y="3673080"/>
            <a:ext cx="15480" cy="19080"/>
          </a:xfrm>
          <a:custGeom>
            <a:avLst/>
            <a:gdLst/>
            <a:ahLst/>
            <a:rect l="l" t="t" r="r" b="b"/>
            <a:pathLst>
              <a:path w="12" h="14">
                <a:moveTo>
                  <a:pt x="10" y="1"/>
                </a:moveTo>
                <a:cubicBezTo>
                  <a:pt x="11" y="5"/>
                  <a:pt x="12" y="9"/>
                  <a:pt x="10" y="13"/>
                </a:cubicBezTo>
                <a:cubicBezTo>
                  <a:pt x="9" y="13"/>
                  <a:pt x="0" y="14"/>
                  <a:pt x="0" y="13"/>
                </a:cubicBezTo>
                <a:cubicBezTo>
                  <a:pt x="0" y="7"/>
                  <a:pt x="4" y="6"/>
                  <a:pt x="6" y="6"/>
                </a:cubicBezTo>
                <a:cubicBezTo>
                  <a:pt x="6" y="0"/>
                  <a:pt x="6" y="0"/>
                  <a:pt x="6" y="0"/>
                </a:cubicBezTo>
                <a:cubicBezTo>
                  <a:pt x="8" y="0"/>
                  <a:pt x="8" y="0"/>
                  <a:pt x="8" y="0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6" name="CustomShape 93"/>
          <p:cNvSpPr/>
          <p:nvPr/>
        </p:nvSpPr>
        <p:spPr>
          <a:xfrm>
            <a:off x="3560040" y="3779280"/>
            <a:ext cx="48960" cy="22680"/>
          </a:xfrm>
          <a:custGeom>
            <a:avLst/>
            <a:gdLst/>
            <a:ahLst/>
            <a:rect l="l" t="t" r="r" b="b"/>
            <a:pathLst>
              <a:path w="37" h="17">
                <a:moveTo>
                  <a:pt x="31" y="5"/>
                </a:moveTo>
                <a:cubicBezTo>
                  <a:pt x="35" y="7"/>
                  <a:pt x="37" y="9"/>
                  <a:pt x="37" y="12"/>
                </a:cubicBezTo>
                <a:cubicBezTo>
                  <a:pt x="28" y="14"/>
                  <a:pt x="22" y="17"/>
                  <a:pt x="12" y="17"/>
                </a:cubicBezTo>
                <a:cubicBezTo>
                  <a:pt x="6" y="17"/>
                  <a:pt x="0" y="11"/>
                  <a:pt x="0" y="5"/>
                </a:cubicBezTo>
                <a:cubicBezTo>
                  <a:pt x="0" y="2"/>
                  <a:pt x="5" y="0"/>
                  <a:pt x="8" y="0"/>
                </a:cubicBezTo>
                <a:cubicBezTo>
                  <a:pt x="17" y="0"/>
                  <a:pt x="28" y="5"/>
                  <a:pt x="32" y="7"/>
                </a:cubicBezTo>
                <a:lnTo>
                  <a:pt x="31" y="5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7" name="CustomShape 94"/>
          <p:cNvSpPr/>
          <p:nvPr/>
        </p:nvSpPr>
        <p:spPr>
          <a:xfrm>
            <a:off x="3875760" y="3777840"/>
            <a:ext cx="40320" cy="17280"/>
          </a:xfrm>
          <a:custGeom>
            <a:avLst/>
            <a:gdLst/>
            <a:ahLst/>
            <a:rect l="l" t="t" r="r" b="b"/>
            <a:pathLst>
              <a:path w="31" h="13">
                <a:moveTo>
                  <a:pt x="31" y="8"/>
                </a:moveTo>
                <a:cubicBezTo>
                  <a:pt x="29" y="13"/>
                  <a:pt x="23" y="13"/>
                  <a:pt x="19" y="13"/>
                </a:cubicBezTo>
                <a:cubicBezTo>
                  <a:pt x="10" y="13"/>
                  <a:pt x="0" y="12"/>
                  <a:pt x="0" y="4"/>
                </a:cubicBezTo>
                <a:cubicBezTo>
                  <a:pt x="0" y="0"/>
                  <a:pt x="6" y="0"/>
                  <a:pt x="8" y="0"/>
                </a:cubicBezTo>
                <a:cubicBezTo>
                  <a:pt x="11" y="0"/>
                  <a:pt x="29" y="4"/>
                  <a:pt x="31" y="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8" name="CustomShape 95"/>
          <p:cNvSpPr/>
          <p:nvPr/>
        </p:nvSpPr>
        <p:spPr>
          <a:xfrm>
            <a:off x="3669480" y="3733200"/>
            <a:ext cx="170640" cy="70560"/>
          </a:xfrm>
          <a:custGeom>
            <a:avLst/>
            <a:gdLst/>
            <a:ahLst/>
            <a:rect l="l" t="t" r="r" b="b"/>
            <a:pathLst>
              <a:path w="129" h="54">
                <a:moveTo>
                  <a:pt x="108" y="20"/>
                </a:moveTo>
                <a:cubicBezTo>
                  <a:pt x="116" y="26"/>
                  <a:pt x="123" y="30"/>
                  <a:pt x="129" y="38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95" y="41"/>
                  <a:pt x="92" y="44"/>
                  <a:pt x="87" y="44"/>
                </a:cubicBezTo>
                <a:cubicBezTo>
                  <a:pt x="82" y="44"/>
                  <a:pt x="83" y="40"/>
                  <a:pt x="79" y="40"/>
                </a:cubicBezTo>
                <a:cubicBezTo>
                  <a:pt x="70" y="40"/>
                  <a:pt x="70" y="54"/>
                  <a:pt x="62" y="54"/>
                </a:cubicBezTo>
                <a:cubicBezTo>
                  <a:pt x="55" y="54"/>
                  <a:pt x="57" y="46"/>
                  <a:pt x="53" y="44"/>
                </a:cubicBezTo>
                <a:cubicBezTo>
                  <a:pt x="46" y="39"/>
                  <a:pt x="28" y="42"/>
                  <a:pt x="19" y="42"/>
                </a:cubicBezTo>
                <a:cubicBezTo>
                  <a:pt x="14" y="42"/>
                  <a:pt x="14" y="44"/>
                  <a:pt x="10" y="42"/>
                </a:cubicBezTo>
                <a:cubicBezTo>
                  <a:pt x="10" y="44"/>
                  <a:pt x="9" y="46"/>
                  <a:pt x="9" y="48"/>
                </a:cubicBezTo>
                <a:cubicBezTo>
                  <a:pt x="4" y="47"/>
                  <a:pt x="0" y="40"/>
                  <a:pt x="0" y="35"/>
                </a:cubicBezTo>
                <a:cubicBezTo>
                  <a:pt x="1" y="35"/>
                  <a:pt x="3" y="33"/>
                  <a:pt x="4" y="32"/>
                </a:cubicBezTo>
                <a:cubicBezTo>
                  <a:pt x="21" y="32"/>
                  <a:pt x="29" y="36"/>
                  <a:pt x="38" y="31"/>
                </a:cubicBezTo>
                <a:cubicBezTo>
                  <a:pt x="33" y="26"/>
                  <a:pt x="33" y="21"/>
                  <a:pt x="33" y="15"/>
                </a:cubicBezTo>
                <a:cubicBezTo>
                  <a:pt x="28" y="15"/>
                  <a:pt x="23" y="11"/>
                  <a:pt x="23" y="6"/>
                </a:cubicBezTo>
                <a:cubicBezTo>
                  <a:pt x="23" y="3"/>
                  <a:pt x="26" y="0"/>
                  <a:pt x="29" y="0"/>
                </a:cubicBezTo>
                <a:cubicBezTo>
                  <a:pt x="36" y="0"/>
                  <a:pt x="40" y="6"/>
                  <a:pt x="47" y="6"/>
                </a:cubicBezTo>
                <a:cubicBezTo>
                  <a:pt x="57" y="6"/>
                  <a:pt x="61" y="3"/>
                  <a:pt x="70" y="3"/>
                </a:cubicBezTo>
                <a:cubicBezTo>
                  <a:pt x="94" y="3"/>
                  <a:pt x="98" y="16"/>
                  <a:pt x="112" y="23"/>
                </a:cubicBezTo>
                <a:lnTo>
                  <a:pt x="108" y="20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9" name="CustomShape 96"/>
          <p:cNvSpPr/>
          <p:nvPr/>
        </p:nvSpPr>
        <p:spPr>
          <a:xfrm>
            <a:off x="4029120" y="4020840"/>
            <a:ext cx="20880" cy="24480"/>
          </a:xfrm>
          <a:custGeom>
            <a:avLst/>
            <a:gdLst/>
            <a:ahLst/>
            <a:rect l="l" t="t" r="r" b="b"/>
            <a:pathLst>
              <a:path w="16" h="19">
                <a:moveTo>
                  <a:pt x="16" y="6"/>
                </a:move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2" y="0"/>
                  <a:pt x="9" y="0"/>
                </a:cubicBezTo>
                <a:cubicBezTo>
                  <a:pt x="5" y="0"/>
                  <a:pt x="0" y="8"/>
                  <a:pt x="0" y="16"/>
                </a:cubicBezTo>
                <a:cubicBezTo>
                  <a:pt x="0" y="19"/>
                  <a:pt x="5" y="16"/>
                  <a:pt x="7" y="16"/>
                </a:cubicBezTo>
                <a:cubicBezTo>
                  <a:pt x="12" y="16"/>
                  <a:pt x="15" y="9"/>
                  <a:pt x="16" y="6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0" name="CustomShape 97"/>
          <p:cNvSpPr/>
          <p:nvPr/>
        </p:nvSpPr>
        <p:spPr>
          <a:xfrm>
            <a:off x="4341600" y="4340520"/>
            <a:ext cx="66600" cy="54720"/>
          </a:xfrm>
          <a:custGeom>
            <a:avLst/>
            <a:gdLst/>
            <a:ahLst/>
            <a:rect l="l" t="t" r="r" b="b"/>
            <a:pathLst>
              <a:path w="51" h="42">
                <a:moveTo>
                  <a:pt x="18" y="0"/>
                </a:moveTo>
                <a:cubicBezTo>
                  <a:pt x="23" y="3"/>
                  <a:pt x="28" y="7"/>
                  <a:pt x="34" y="7"/>
                </a:cubicBezTo>
                <a:cubicBezTo>
                  <a:pt x="35" y="18"/>
                  <a:pt x="42" y="9"/>
                  <a:pt x="46" y="9"/>
                </a:cubicBezTo>
                <a:cubicBezTo>
                  <a:pt x="49" y="9"/>
                  <a:pt x="51" y="15"/>
                  <a:pt x="51" y="16"/>
                </a:cubicBezTo>
                <a:cubicBezTo>
                  <a:pt x="51" y="23"/>
                  <a:pt x="40" y="42"/>
                  <a:pt x="31" y="42"/>
                </a:cubicBezTo>
                <a:cubicBezTo>
                  <a:pt x="20" y="42"/>
                  <a:pt x="0" y="27"/>
                  <a:pt x="0" y="20"/>
                </a:cubicBezTo>
                <a:cubicBezTo>
                  <a:pt x="0" y="8"/>
                  <a:pt x="6" y="0"/>
                  <a:pt x="15" y="0"/>
                </a:cubicBezTo>
                <a:cubicBezTo>
                  <a:pt x="16" y="0"/>
                  <a:pt x="18" y="1"/>
                  <a:pt x="1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1" name="CustomShape 98"/>
          <p:cNvSpPr/>
          <p:nvPr/>
        </p:nvSpPr>
        <p:spPr>
          <a:xfrm>
            <a:off x="3674520" y="5697000"/>
            <a:ext cx="26280" cy="61920"/>
          </a:xfrm>
          <a:custGeom>
            <a:avLst/>
            <a:gdLst/>
            <a:ahLst/>
            <a:rect l="l" t="t" r="r" b="b"/>
            <a:pathLst>
              <a:path w="19" h="46">
                <a:moveTo>
                  <a:pt x="0" y="24"/>
                </a:moveTo>
                <a:cubicBezTo>
                  <a:pt x="0" y="24"/>
                  <a:pt x="5" y="0"/>
                  <a:pt x="10" y="0"/>
                </a:cubicBezTo>
                <a:cubicBezTo>
                  <a:pt x="16" y="0"/>
                  <a:pt x="19" y="7"/>
                  <a:pt x="19" y="13"/>
                </a:cubicBezTo>
                <a:cubicBezTo>
                  <a:pt x="19" y="18"/>
                  <a:pt x="16" y="20"/>
                  <a:pt x="16" y="22"/>
                </a:cubicBezTo>
                <a:cubicBezTo>
                  <a:pt x="16" y="46"/>
                  <a:pt x="16" y="46"/>
                  <a:pt x="16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4" y="45"/>
                  <a:pt x="0" y="38"/>
                  <a:pt x="0" y="35"/>
                </a:cubicBezTo>
                <a:cubicBezTo>
                  <a:pt x="0" y="31"/>
                  <a:pt x="0" y="24"/>
                  <a:pt x="0" y="2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2" name="CustomShape 99"/>
          <p:cNvSpPr/>
          <p:nvPr/>
        </p:nvSpPr>
        <p:spPr>
          <a:xfrm>
            <a:off x="3471840" y="3971160"/>
            <a:ext cx="1326240" cy="2259720"/>
          </a:xfrm>
          <a:custGeom>
            <a:avLst/>
            <a:gdLst/>
            <a:ahLst/>
            <a:rect l="l" t="t" r="r" b="b"/>
            <a:pathLst>
              <a:path w="1007" h="1703">
                <a:moveTo>
                  <a:pt x="84" y="185"/>
                </a:moveTo>
                <a:cubicBezTo>
                  <a:pt x="84" y="184"/>
                  <a:pt x="84" y="182"/>
                  <a:pt x="84" y="181"/>
                </a:cubicBezTo>
                <a:cubicBezTo>
                  <a:pt x="84" y="174"/>
                  <a:pt x="80" y="169"/>
                  <a:pt x="80" y="163"/>
                </a:cubicBezTo>
                <a:cubicBezTo>
                  <a:pt x="80" y="153"/>
                  <a:pt x="84" y="150"/>
                  <a:pt x="84" y="142"/>
                </a:cubicBezTo>
                <a:cubicBezTo>
                  <a:pt x="84" y="126"/>
                  <a:pt x="70" y="128"/>
                  <a:pt x="70" y="114"/>
                </a:cubicBezTo>
                <a:cubicBezTo>
                  <a:pt x="70" y="103"/>
                  <a:pt x="85" y="98"/>
                  <a:pt x="89" y="91"/>
                </a:cubicBezTo>
                <a:cubicBezTo>
                  <a:pt x="95" y="93"/>
                  <a:pt x="93" y="93"/>
                  <a:pt x="98" y="91"/>
                </a:cubicBezTo>
                <a:cubicBezTo>
                  <a:pt x="98" y="90"/>
                  <a:pt x="98" y="88"/>
                  <a:pt x="98" y="87"/>
                </a:cubicBezTo>
                <a:cubicBezTo>
                  <a:pt x="98" y="85"/>
                  <a:pt x="101" y="83"/>
                  <a:pt x="102" y="83"/>
                </a:cubicBezTo>
                <a:cubicBezTo>
                  <a:pt x="102" y="75"/>
                  <a:pt x="110" y="72"/>
                  <a:pt x="115" y="69"/>
                </a:cubicBezTo>
                <a:cubicBezTo>
                  <a:pt x="119" y="66"/>
                  <a:pt x="120" y="56"/>
                  <a:pt x="121" y="49"/>
                </a:cubicBezTo>
                <a:cubicBezTo>
                  <a:pt x="125" y="37"/>
                  <a:pt x="132" y="34"/>
                  <a:pt x="142" y="31"/>
                </a:cubicBezTo>
                <a:cubicBezTo>
                  <a:pt x="160" y="25"/>
                  <a:pt x="172" y="22"/>
                  <a:pt x="191" y="15"/>
                </a:cubicBezTo>
                <a:cubicBezTo>
                  <a:pt x="201" y="12"/>
                  <a:pt x="203" y="0"/>
                  <a:pt x="213" y="0"/>
                </a:cubicBezTo>
                <a:cubicBezTo>
                  <a:pt x="217" y="0"/>
                  <a:pt x="220" y="9"/>
                  <a:pt x="220" y="10"/>
                </a:cubicBezTo>
                <a:cubicBezTo>
                  <a:pt x="220" y="16"/>
                  <a:pt x="215" y="19"/>
                  <a:pt x="212" y="19"/>
                </a:cubicBezTo>
                <a:cubicBezTo>
                  <a:pt x="210" y="31"/>
                  <a:pt x="205" y="45"/>
                  <a:pt x="205" y="52"/>
                </a:cubicBezTo>
                <a:cubicBezTo>
                  <a:pt x="205" y="60"/>
                  <a:pt x="210" y="76"/>
                  <a:pt x="218" y="76"/>
                </a:cubicBezTo>
                <a:cubicBezTo>
                  <a:pt x="221" y="76"/>
                  <a:pt x="225" y="66"/>
                  <a:pt x="225" y="63"/>
                </a:cubicBezTo>
                <a:cubicBezTo>
                  <a:pt x="225" y="53"/>
                  <a:pt x="216" y="48"/>
                  <a:pt x="216" y="38"/>
                </a:cubicBezTo>
                <a:cubicBezTo>
                  <a:pt x="216" y="26"/>
                  <a:pt x="228" y="28"/>
                  <a:pt x="235" y="23"/>
                </a:cubicBezTo>
                <a:cubicBezTo>
                  <a:pt x="253" y="23"/>
                  <a:pt x="253" y="23"/>
                  <a:pt x="253" y="23"/>
                </a:cubicBezTo>
                <a:cubicBezTo>
                  <a:pt x="250" y="14"/>
                  <a:pt x="239" y="18"/>
                  <a:pt x="239" y="8"/>
                </a:cubicBezTo>
                <a:cubicBezTo>
                  <a:pt x="252" y="8"/>
                  <a:pt x="252" y="8"/>
                  <a:pt x="252" y="8"/>
                </a:cubicBezTo>
                <a:cubicBezTo>
                  <a:pt x="255" y="21"/>
                  <a:pt x="272" y="25"/>
                  <a:pt x="283" y="28"/>
                </a:cubicBezTo>
                <a:cubicBezTo>
                  <a:pt x="283" y="36"/>
                  <a:pt x="288" y="41"/>
                  <a:pt x="293" y="42"/>
                </a:cubicBezTo>
                <a:cubicBezTo>
                  <a:pt x="305" y="42"/>
                  <a:pt x="327" y="42"/>
                  <a:pt x="333" y="42"/>
                </a:cubicBezTo>
                <a:cubicBezTo>
                  <a:pt x="333" y="49"/>
                  <a:pt x="343" y="51"/>
                  <a:pt x="349" y="51"/>
                </a:cubicBezTo>
                <a:cubicBezTo>
                  <a:pt x="360" y="49"/>
                  <a:pt x="368" y="49"/>
                  <a:pt x="372" y="40"/>
                </a:cubicBezTo>
                <a:cubicBezTo>
                  <a:pt x="373" y="37"/>
                  <a:pt x="389" y="37"/>
                  <a:pt x="391" y="36"/>
                </a:cubicBezTo>
                <a:cubicBezTo>
                  <a:pt x="399" y="36"/>
                  <a:pt x="412" y="38"/>
                  <a:pt x="412" y="38"/>
                </a:cubicBezTo>
                <a:cubicBezTo>
                  <a:pt x="409" y="41"/>
                  <a:pt x="403" y="41"/>
                  <a:pt x="401" y="40"/>
                </a:cubicBezTo>
                <a:cubicBezTo>
                  <a:pt x="401" y="46"/>
                  <a:pt x="401" y="46"/>
                  <a:pt x="401" y="46"/>
                </a:cubicBezTo>
                <a:cubicBezTo>
                  <a:pt x="406" y="57"/>
                  <a:pt x="422" y="60"/>
                  <a:pt x="433" y="64"/>
                </a:cubicBezTo>
                <a:cubicBezTo>
                  <a:pt x="443" y="67"/>
                  <a:pt x="441" y="79"/>
                  <a:pt x="444" y="89"/>
                </a:cubicBezTo>
                <a:cubicBezTo>
                  <a:pt x="465" y="89"/>
                  <a:pt x="465" y="89"/>
                  <a:pt x="465" y="89"/>
                </a:cubicBezTo>
                <a:cubicBezTo>
                  <a:pt x="480" y="104"/>
                  <a:pt x="486" y="102"/>
                  <a:pt x="496" y="122"/>
                </a:cubicBezTo>
                <a:cubicBezTo>
                  <a:pt x="497" y="125"/>
                  <a:pt x="503" y="126"/>
                  <a:pt x="507" y="126"/>
                </a:cubicBezTo>
                <a:cubicBezTo>
                  <a:pt x="512" y="149"/>
                  <a:pt x="544" y="146"/>
                  <a:pt x="564" y="150"/>
                </a:cubicBezTo>
                <a:cubicBezTo>
                  <a:pt x="584" y="150"/>
                  <a:pt x="584" y="150"/>
                  <a:pt x="584" y="150"/>
                </a:cubicBezTo>
                <a:cubicBezTo>
                  <a:pt x="589" y="153"/>
                  <a:pt x="602" y="159"/>
                  <a:pt x="609" y="159"/>
                </a:cubicBezTo>
                <a:cubicBezTo>
                  <a:pt x="609" y="161"/>
                  <a:pt x="609" y="161"/>
                  <a:pt x="609" y="161"/>
                </a:cubicBezTo>
                <a:cubicBezTo>
                  <a:pt x="611" y="161"/>
                  <a:pt x="612" y="161"/>
                  <a:pt x="614" y="161"/>
                </a:cubicBezTo>
                <a:cubicBezTo>
                  <a:pt x="626" y="161"/>
                  <a:pt x="642" y="187"/>
                  <a:pt x="655" y="190"/>
                </a:cubicBezTo>
                <a:cubicBezTo>
                  <a:pt x="655" y="200"/>
                  <a:pt x="664" y="225"/>
                  <a:pt x="668" y="234"/>
                </a:cubicBezTo>
                <a:cubicBezTo>
                  <a:pt x="672" y="242"/>
                  <a:pt x="682" y="242"/>
                  <a:pt x="682" y="250"/>
                </a:cubicBezTo>
                <a:cubicBezTo>
                  <a:pt x="670" y="266"/>
                  <a:pt x="648" y="274"/>
                  <a:pt x="648" y="297"/>
                </a:cubicBezTo>
                <a:cubicBezTo>
                  <a:pt x="648" y="305"/>
                  <a:pt x="655" y="305"/>
                  <a:pt x="658" y="306"/>
                </a:cubicBezTo>
                <a:cubicBezTo>
                  <a:pt x="666" y="310"/>
                  <a:pt x="670" y="316"/>
                  <a:pt x="671" y="324"/>
                </a:cubicBezTo>
                <a:cubicBezTo>
                  <a:pt x="689" y="324"/>
                  <a:pt x="689" y="324"/>
                  <a:pt x="689" y="324"/>
                </a:cubicBezTo>
                <a:cubicBezTo>
                  <a:pt x="689" y="327"/>
                  <a:pt x="691" y="333"/>
                  <a:pt x="693" y="333"/>
                </a:cubicBezTo>
                <a:cubicBezTo>
                  <a:pt x="696" y="333"/>
                  <a:pt x="699" y="328"/>
                  <a:pt x="702" y="324"/>
                </a:cubicBezTo>
                <a:cubicBezTo>
                  <a:pt x="709" y="311"/>
                  <a:pt x="718" y="294"/>
                  <a:pt x="730" y="294"/>
                </a:cubicBezTo>
                <a:cubicBezTo>
                  <a:pt x="744" y="294"/>
                  <a:pt x="771" y="309"/>
                  <a:pt x="781" y="316"/>
                </a:cubicBezTo>
                <a:cubicBezTo>
                  <a:pt x="787" y="320"/>
                  <a:pt x="794" y="318"/>
                  <a:pt x="795" y="324"/>
                </a:cubicBezTo>
                <a:cubicBezTo>
                  <a:pt x="798" y="332"/>
                  <a:pt x="797" y="337"/>
                  <a:pt x="797" y="344"/>
                </a:cubicBezTo>
                <a:cubicBezTo>
                  <a:pt x="802" y="344"/>
                  <a:pt x="802" y="344"/>
                  <a:pt x="802" y="344"/>
                </a:cubicBezTo>
                <a:cubicBezTo>
                  <a:pt x="809" y="341"/>
                  <a:pt x="812" y="336"/>
                  <a:pt x="819" y="336"/>
                </a:cubicBezTo>
                <a:cubicBezTo>
                  <a:pt x="835" y="336"/>
                  <a:pt x="838" y="348"/>
                  <a:pt x="853" y="348"/>
                </a:cubicBezTo>
                <a:cubicBezTo>
                  <a:pt x="882" y="344"/>
                  <a:pt x="882" y="344"/>
                  <a:pt x="882" y="344"/>
                </a:cubicBezTo>
                <a:cubicBezTo>
                  <a:pt x="896" y="347"/>
                  <a:pt x="909" y="353"/>
                  <a:pt x="917" y="357"/>
                </a:cubicBezTo>
                <a:cubicBezTo>
                  <a:pt x="924" y="369"/>
                  <a:pt x="948" y="391"/>
                  <a:pt x="960" y="395"/>
                </a:cubicBezTo>
                <a:cubicBezTo>
                  <a:pt x="970" y="398"/>
                  <a:pt x="977" y="394"/>
                  <a:pt x="988" y="397"/>
                </a:cubicBezTo>
                <a:cubicBezTo>
                  <a:pt x="1003" y="402"/>
                  <a:pt x="1007" y="418"/>
                  <a:pt x="1007" y="435"/>
                </a:cubicBezTo>
                <a:cubicBezTo>
                  <a:pt x="1007" y="494"/>
                  <a:pt x="976" y="509"/>
                  <a:pt x="956" y="542"/>
                </a:cubicBezTo>
                <a:cubicBezTo>
                  <a:pt x="951" y="549"/>
                  <a:pt x="948" y="551"/>
                  <a:pt x="943" y="558"/>
                </a:cubicBezTo>
                <a:cubicBezTo>
                  <a:pt x="936" y="570"/>
                  <a:pt x="927" y="572"/>
                  <a:pt x="920" y="580"/>
                </a:cubicBezTo>
                <a:cubicBezTo>
                  <a:pt x="908" y="592"/>
                  <a:pt x="920" y="617"/>
                  <a:pt x="920" y="636"/>
                </a:cubicBezTo>
                <a:cubicBezTo>
                  <a:pt x="920" y="651"/>
                  <a:pt x="914" y="664"/>
                  <a:pt x="914" y="674"/>
                </a:cubicBezTo>
                <a:cubicBezTo>
                  <a:pt x="914" y="678"/>
                  <a:pt x="911" y="681"/>
                  <a:pt x="911" y="684"/>
                </a:cubicBezTo>
                <a:cubicBezTo>
                  <a:pt x="908" y="688"/>
                  <a:pt x="901" y="696"/>
                  <a:pt x="901" y="702"/>
                </a:cubicBezTo>
                <a:cubicBezTo>
                  <a:pt x="901" y="710"/>
                  <a:pt x="898" y="726"/>
                  <a:pt x="897" y="729"/>
                </a:cubicBezTo>
                <a:cubicBezTo>
                  <a:pt x="886" y="747"/>
                  <a:pt x="882" y="755"/>
                  <a:pt x="870" y="771"/>
                </a:cubicBezTo>
                <a:cubicBezTo>
                  <a:pt x="867" y="776"/>
                  <a:pt x="868" y="786"/>
                  <a:pt x="867" y="789"/>
                </a:cubicBezTo>
                <a:cubicBezTo>
                  <a:pt x="862" y="798"/>
                  <a:pt x="846" y="809"/>
                  <a:pt x="833" y="809"/>
                </a:cubicBezTo>
                <a:cubicBezTo>
                  <a:pt x="819" y="809"/>
                  <a:pt x="808" y="809"/>
                  <a:pt x="796" y="814"/>
                </a:cubicBezTo>
                <a:cubicBezTo>
                  <a:pt x="792" y="817"/>
                  <a:pt x="791" y="820"/>
                  <a:pt x="789" y="823"/>
                </a:cubicBezTo>
                <a:cubicBezTo>
                  <a:pt x="770" y="842"/>
                  <a:pt x="752" y="831"/>
                  <a:pt x="738" y="853"/>
                </a:cubicBezTo>
                <a:cubicBezTo>
                  <a:pt x="732" y="863"/>
                  <a:pt x="722" y="863"/>
                  <a:pt x="716" y="870"/>
                </a:cubicBezTo>
                <a:cubicBezTo>
                  <a:pt x="706" y="880"/>
                  <a:pt x="708" y="891"/>
                  <a:pt x="708" y="906"/>
                </a:cubicBezTo>
                <a:cubicBezTo>
                  <a:pt x="708" y="944"/>
                  <a:pt x="708" y="944"/>
                  <a:pt x="708" y="944"/>
                </a:cubicBezTo>
                <a:cubicBezTo>
                  <a:pt x="692" y="952"/>
                  <a:pt x="685" y="965"/>
                  <a:pt x="677" y="982"/>
                </a:cubicBezTo>
                <a:cubicBezTo>
                  <a:pt x="677" y="981"/>
                  <a:pt x="677" y="981"/>
                  <a:pt x="677" y="981"/>
                </a:cubicBezTo>
                <a:cubicBezTo>
                  <a:pt x="672" y="991"/>
                  <a:pt x="673" y="997"/>
                  <a:pt x="667" y="1007"/>
                </a:cubicBezTo>
                <a:cubicBezTo>
                  <a:pt x="653" y="1029"/>
                  <a:pt x="638" y="1031"/>
                  <a:pt x="625" y="1052"/>
                </a:cubicBezTo>
                <a:cubicBezTo>
                  <a:pt x="610" y="1076"/>
                  <a:pt x="604" y="1115"/>
                  <a:pt x="569" y="1115"/>
                </a:cubicBezTo>
                <a:cubicBezTo>
                  <a:pt x="557" y="1115"/>
                  <a:pt x="540" y="1107"/>
                  <a:pt x="535" y="1107"/>
                </a:cubicBezTo>
                <a:cubicBezTo>
                  <a:pt x="524" y="1107"/>
                  <a:pt x="514" y="1097"/>
                  <a:pt x="503" y="1097"/>
                </a:cubicBezTo>
                <a:cubicBezTo>
                  <a:pt x="501" y="1097"/>
                  <a:pt x="497" y="1099"/>
                  <a:pt x="497" y="1101"/>
                </a:cubicBezTo>
                <a:cubicBezTo>
                  <a:pt x="497" y="1108"/>
                  <a:pt x="508" y="1112"/>
                  <a:pt x="511" y="1115"/>
                </a:cubicBezTo>
                <a:cubicBezTo>
                  <a:pt x="517" y="1121"/>
                  <a:pt x="517" y="1130"/>
                  <a:pt x="520" y="1139"/>
                </a:cubicBezTo>
                <a:cubicBezTo>
                  <a:pt x="522" y="1148"/>
                  <a:pt x="534" y="1148"/>
                  <a:pt x="534" y="1157"/>
                </a:cubicBezTo>
                <a:cubicBezTo>
                  <a:pt x="534" y="1166"/>
                  <a:pt x="534" y="1172"/>
                  <a:pt x="530" y="1178"/>
                </a:cubicBezTo>
                <a:cubicBezTo>
                  <a:pt x="524" y="1189"/>
                  <a:pt x="518" y="1194"/>
                  <a:pt x="511" y="1202"/>
                </a:cubicBezTo>
                <a:cubicBezTo>
                  <a:pt x="498" y="1216"/>
                  <a:pt x="482" y="1212"/>
                  <a:pt x="464" y="1218"/>
                </a:cubicBezTo>
                <a:cubicBezTo>
                  <a:pt x="452" y="1222"/>
                  <a:pt x="427" y="1213"/>
                  <a:pt x="420" y="1220"/>
                </a:cubicBezTo>
                <a:cubicBezTo>
                  <a:pt x="410" y="1231"/>
                  <a:pt x="418" y="1255"/>
                  <a:pt x="412" y="1266"/>
                </a:cubicBezTo>
                <a:cubicBezTo>
                  <a:pt x="412" y="1264"/>
                  <a:pt x="412" y="1264"/>
                  <a:pt x="412" y="1264"/>
                </a:cubicBezTo>
                <a:cubicBezTo>
                  <a:pt x="412" y="1266"/>
                  <a:pt x="412" y="1271"/>
                  <a:pt x="412" y="1274"/>
                </a:cubicBezTo>
                <a:cubicBezTo>
                  <a:pt x="412" y="1278"/>
                  <a:pt x="400" y="1283"/>
                  <a:pt x="395" y="1283"/>
                </a:cubicBezTo>
                <a:cubicBezTo>
                  <a:pt x="379" y="1283"/>
                  <a:pt x="376" y="1272"/>
                  <a:pt x="361" y="1272"/>
                </a:cubicBezTo>
                <a:cubicBezTo>
                  <a:pt x="355" y="1272"/>
                  <a:pt x="353" y="1278"/>
                  <a:pt x="353" y="1282"/>
                </a:cubicBezTo>
                <a:cubicBezTo>
                  <a:pt x="353" y="1293"/>
                  <a:pt x="362" y="1313"/>
                  <a:pt x="369" y="1313"/>
                </a:cubicBezTo>
                <a:cubicBezTo>
                  <a:pt x="373" y="1313"/>
                  <a:pt x="377" y="1309"/>
                  <a:pt x="380" y="1308"/>
                </a:cubicBezTo>
                <a:cubicBezTo>
                  <a:pt x="383" y="1311"/>
                  <a:pt x="386" y="1312"/>
                  <a:pt x="386" y="1316"/>
                </a:cubicBezTo>
                <a:cubicBezTo>
                  <a:pt x="386" y="1321"/>
                  <a:pt x="380" y="1326"/>
                  <a:pt x="379" y="1326"/>
                </a:cubicBezTo>
                <a:cubicBezTo>
                  <a:pt x="370" y="1326"/>
                  <a:pt x="367" y="1319"/>
                  <a:pt x="359" y="1319"/>
                </a:cubicBezTo>
                <a:cubicBezTo>
                  <a:pt x="359" y="1328"/>
                  <a:pt x="364" y="1329"/>
                  <a:pt x="368" y="1331"/>
                </a:cubicBezTo>
                <a:cubicBezTo>
                  <a:pt x="354" y="1345"/>
                  <a:pt x="354" y="1359"/>
                  <a:pt x="349" y="1379"/>
                </a:cubicBezTo>
                <a:cubicBezTo>
                  <a:pt x="348" y="1388"/>
                  <a:pt x="334" y="1389"/>
                  <a:pt x="329" y="1390"/>
                </a:cubicBezTo>
                <a:cubicBezTo>
                  <a:pt x="317" y="1393"/>
                  <a:pt x="306" y="1404"/>
                  <a:pt x="306" y="1418"/>
                </a:cubicBezTo>
                <a:cubicBezTo>
                  <a:pt x="306" y="1449"/>
                  <a:pt x="340" y="1437"/>
                  <a:pt x="340" y="1462"/>
                </a:cubicBezTo>
                <a:cubicBezTo>
                  <a:pt x="340" y="1484"/>
                  <a:pt x="321" y="1487"/>
                  <a:pt x="311" y="1498"/>
                </a:cubicBezTo>
                <a:cubicBezTo>
                  <a:pt x="305" y="1504"/>
                  <a:pt x="307" y="1514"/>
                  <a:pt x="302" y="1525"/>
                </a:cubicBezTo>
                <a:cubicBezTo>
                  <a:pt x="297" y="1536"/>
                  <a:pt x="285" y="1531"/>
                  <a:pt x="278" y="1538"/>
                </a:cubicBezTo>
                <a:cubicBezTo>
                  <a:pt x="269" y="1548"/>
                  <a:pt x="265" y="1559"/>
                  <a:pt x="265" y="1574"/>
                </a:cubicBezTo>
                <a:cubicBezTo>
                  <a:pt x="265" y="1582"/>
                  <a:pt x="272" y="1592"/>
                  <a:pt x="277" y="1592"/>
                </a:cubicBezTo>
                <a:cubicBezTo>
                  <a:pt x="290" y="1600"/>
                  <a:pt x="290" y="1637"/>
                  <a:pt x="299" y="1647"/>
                </a:cubicBezTo>
                <a:cubicBezTo>
                  <a:pt x="316" y="1665"/>
                  <a:pt x="336" y="1672"/>
                  <a:pt x="357" y="1682"/>
                </a:cubicBezTo>
                <a:cubicBezTo>
                  <a:pt x="354" y="1687"/>
                  <a:pt x="349" y="1685"/>
                  <a:pt x="345" y="1685"/>
                </a:cubicBezTo>
                <a:cubicBezTo>
                  <a:pt x="333" y="1685"/>
                  <a:pt x="315" y="1700"/>
                  <a:pt x="308" y="1700"/>
                </a:cubicBezTo>
                <a:cubicBezTo>
                  <a:pt x="302" y="1700"/>
                  <a:pt x="303" y="1700"/>
                  <a:pt x="299" y="1700"/>
                </a:cubicBezTo>
                <a:cubicBezTo>
                  <a:pt x="297" y="1700"/>
                  <a:pt x="294" y="1703"/>
                  <a:pt x="292" y="1703"/>
                </a:cubicBezTo>
                <a:cubicBezTo>
                  <a:pt x="284" y="1703"/>
                  <a:pt x="278" y="1703"/>
                  <a:pt x="271" y="1703"/>
                </a:cubicBezTo>
                <a:cubicBezTo>
                  <a:pt x="253" y="1703"/>
                  <a:pt x="259" y="1681"/>
                  <a:pt x="247" y="1677"/>
                </a:cubicBezTo>
                <a:cubicBezTo>
                  <a:pt x="236" y="1673"/>
                  <a:pt x="219" y="1673"/>
                  <a:pt x="219" y="1659"/>
                </a:cubicBezTo>
                <a:cubicBezTo>
                  <a:pt x="213" y="1659"/>
                  <a:pt x="210" y="1659"/>
                  <a:pt x="205" y="1659"/>
                </a:cubicBezTo>
                <a:cubicBezTo>
                  <a:pt x="199" y="1659"/>
                  <a:pt x="197" y="1653"/>
                  <a:pt x="196" y="1649"/>
                </a:cubicBezTo>
                <a:cubicBezTo>
                  <a:pt x="175" y="1649"/>
                  <a:pt x="169" y="1638"/>
                  <a:pt x="159" y="1627"/>
                </a:cubicBezTo>
                <a:cubicBezTo>
                  <a:pt x="157" y="1625"/>
                  <a:pt x="152" y="1621"/>
                  <a:pt x="152" y="1619"/>
                </a:cubicBezTo>
                <a:cubicBezTo>
                  <a:pt x="152" y="1612"/>
                  <a:pt x="166" y="1613"/>
                  <a:pt x="167" y="1606"/>
                </a:cubicBezTo>
                <a:cubicBezTo>
                  <a:pt x="165" y="1605"/>
                  <a:pt x="163" y="1604"/>
                  <a:pt x="161" y="1602"/>
                </a:cubicBezTo>
                <a:cubicBezTo>
                  <a:pt x="163" y="1598"/>
                  <a:pt x="166" y="1593"/>
                  <a:pt x="166" y="1588"/>
                </a:cubicBezTo>
                <a:cubicBezTo>
                  <a:pt x="166" y="1569"/>
                  <a:pt x="146" y="1573"/>
                  <a:pt x="146" y="1556"/>
                </a:cubicBezTo>
                <a:cubicBezTo>
                  <a:pt x="146" y="1550"/>
                  <a:pt x="146" y="1548"/>
                  <a:pt x="146" y="1545"/>
                </a:cubicBezTo>
                <a:cubicBezTo>
                  <a:pt x="146" y="1527"/>
                  <a:pt x="134" y="1499"/>
                  <a:pt x="134" y="1486"/>
                </a:cubicBezTo>
                <a:cubicBezTo>
                  <a:pt x="134" y="1472"/>
                  <a:pt x="152" y="1466"/>
                  <a:pt x="152" y="1453"/>
                </a:cubicBezTo>
                <a:cubicBezTo>
                  <a:pt x="152" y="1447"/>
                  <a:pt x="143" y="1434"/>
                  <a:pt x="141" y="1425"/>
                </a:cubicBezTo>
                <a:cubicBezTo>
                  <a:pt x="141" y="1418"/>
                  <a:pt x="141" y="1418"/>
                  <a:pt x="141" y="1418"/>
                </a:cubicBezTo>
                <a:cubicBezTo>
                  <a:pt x="142" y="1418"/>
                  <a:pt x="142" y="1418"/>
                  <a:pt x="142" y="1418"/>
                </a:cubicBezTo>
                <a:cubicBezTo>
                  <a:pt x="142" y="1413"/>
                  <a:pt x="145" y="1409"/>
                  <a:pt x="149" y="1409"/>
                </a:cubicBezTo>
                <a:cubicBezTo>
                  <a:pt x="162" y="1409"/>
                  <a:pt x="157" y="1423"/>
                  <a:pt x="168" y="1423"/>
                </a:cubicBezTo>
                <a:cubicBezTo>
                  <a:pt x="193" y="1305"/>
                  <a:pt x="193" y="1305"/>
                  <a:pt x="193" y="1305"/>
                </a:cubicBezTo>
                <a:cubicBezTo>
                  <a:pt x="193" y="1293"/>
                  <a:pt x="193" y="1293"/>
                  <a:pt x="193" y="1293"/>
                </a:cubicBezTo>
                <a:cubicBezTo>
                  <a:pt x="191" y="1293"/>
                  <a:pt x="189" y="1293"/>
                  <a:pt x="187" y="1293"/>
                </a:cubicBezTo>
                <a:cubicBezTo>
                  <a:pt x="181" y="1296"/>
                  <a:pt x="180" y="1302"/>
                  <a:pt x="175" y="1302"/>
                </a:cubicBezTo>
                <a:cubicBezTo>
                  <a:pt x="169" y="1302"/>
                  <a:pt x="165" y="1284"/>
                  <a:pt x="165" y="1275"/>
                </a:cubicBezTo>
                <a:cubicBezTo>
                  <a:pt x="165" y="1260"/>
                  <a:pt x="170" y="1254"/>
                  <a:pt x="172" y="1239"/>
                </a:cubicBezTo>
                <a:cubicBezTo>
                  <a:pt x="177" y="1239"/>
                  <a:pt x="180" y="1237"/>
                  <a:pt x="180" y="1235"/>
                </a:cubicBezTo>
                <a:cubicBezTo>
                  <a:pt x="180" y="1230"/>
                  <a:pt x="175" y="1226"/>
                  <a:pt x="175" y="1226"/>
                </a:cubicBezTo>
                <a:cubicBezTo>
                  <a:pt x="172" y="1226"/>
                  <a:pt x="171" y="1204"/>
                  <a:pt x="171" y="1198"/>
                </a:cubicBezTo>
                <a:cubicBezTo>
                  <a:pt x="171" y="1180"/>
                  <a:pt x="182" y="1162"/>
                  <a:pt x="189" y="1150"/>
                </a:cubicBezTo>
                <a:cubicBezTo>
                  <a:pt x="192" y="1145"/>
                  <a:pt x="193" y="1134"/>
                  <a:pt x="197" y="1128"/>
                </a:cubicBezTo>
                <a:cubicBezTo>
                  <a:pt x="199" y="1125"/>
                  <a:pt x="203" y="1126"/>
                  <a:pt x="204" y="1123"/>
                </a:cubicBezTo>
                <a:cubicBezTo>
                  <a:pt x="209" y="1104"/>
                  <a:pt x="209" y="1091"/>
                  <a:pt x="214" y="1072"/>
                </a:cubicBezTo>
                <a:cubicBezTo>
                  <a:pt x="213" y="1012"/>
                  <a:pt x="213" y="1012"/>
                  <a:pt x="213" y="1012"/>
                </a:cubicBezTo>
                <a:cubicBezTo>
                  <a:pt x="208" y="998"/>
                  <a:pt x="217" y="987"/>
                  <a:pt x="217" y="974"/>
                </a:cubicBezTo>
                <a:cubicBezTo>
                  <a:pt x="217" y="944"/>
                  <a:pt x="234" y="924"/>
                  <a:pt x="234" y="897"/>
                </a:cubicBezTo>
                <a:cubicBezTo>
                  <a:pt x="234" y="894"/>
                  <a:pt x="234" y="892"/>
                  <a:pt x="234" y="890"/>
                </a:cubicBezTo>
                <a:cubicBezTo>
                  <a:pt x="234" y="884"/>
                  <a:pt x="238" y="870"/>
                  <a:pt x="240" y="862"/>
                </a:cubicBezTo>
                <a:cubicBezTo>
                  <a:pt x="240" y="837"/>
                  <a:pt x="240" y="837"/>
                  <a:pt x="240" y="827"/>
                </a:cubicBezTo>
                <a:cubicBezTo>
                  <a:pt x="240" y="816"/>
                  <a:pt x="246" y="794"/>
                  <a:pt x="246" y="782"/>
                </a:cubicBezTo>
                <a:cubicBezTo>
                  <a:pt x="246" y="774"/>
                  <a:pt x="243" y="727"/>
                  <a:pt x="240" y="718"/>
                </a:cubicBezTo>
                <a:cubicBezTo>
                  <a:pt x="233" y="699"/>
                  <a:pt x="221" y="687"/>
                  <a:pt x="208" y="680"/>
                </a:cubicBezTo>
                <a:cubicBezTo>
                  <a:pt x="196" y="674"/>
                  <a:pt x="188" y="676"/>
                  <a:pt x="180" y="667"/>
                </a:cubicBezTo>
                <a:cubicBezTo>
                  <a:pt x="171" y="658"/>
                  <a:pt x="166" y="654"/>
                  <a:pt x="155" y="651"/>
                </a:cubicBezTo>
                <a:cubicBezTo>
                  <a:pt x="134" y="644"/>
                  <a:pt x="124" y="633"/>
                  <a:pt x="110" y="619"/>
                </a:cubicBezTo>
                <a:cubicBezTo>
                  <a:pt x="104" y="612"/>
                  <a:pt x="107" y="603"/>
                  <a:pt x="107" y="594"/>
                </a:cubicBezTo>
                <a:cubicBezTo>
                  <a:pt x="107" y="581"/>
                  <a:pt x="96" y="575"/>
                  <a:pt x="93" y="564"/>
                </a:cubicBezTo>
                <a:cubicBezTo>
                  <a:pt x="87" y="545"/>
                  <a:pt x="71" y="530"/>
                  <a:pt x="66" y="513"/>
                </a:cubicBezTo>
                <a:cubicBezTo>
                  <a:pt x="61" y="495"/>
                  <a:pt x="56" y="484"/>
                  <a:pt x="49" y="469"/>
                </a:cubicBezTo>
                <a:cubicBezTo>
                  <a:pt x="47" y="464"/>
                  <a:pt x="42" y="466"/>
                  <a:pt x="40" y="464"/>
                </a:cubicBezTo>
                <a:cubicBezTo>
                  <a:pt x="34" y="458"/>
                  <a:pt x="33" y="447"/>
                  <a:pt x="30" y="441"/>
                </a:cubicBezTo>
                <a:cubicBezTo>
                  <a:pt x="28" y="436"/>
                  <a:pt x="22" y="438"/>
                  <a:pt x="19" y="435"/>
                </a:cubicBezTo>
                <a:cubicBezTo>
                  <a:pt x="11" y="426"/>
                  <a:pt x="0" y="410"/>
                  <a:pt x="0" y="396"/>
                </a:cubicBezTo>
                <a:cubicBezTo>
                  <a:pt x="0" y="386"/>
                  <a:pt x="6" y="375"/>
                  <a:pt x="9" y="372"/>
                </a:cubicBezTo>
                <a:cubicBezTo>
                  <a:pt x="15" y="360"/>
                  <a:pt x="29" y="357"/>
                  <a:pt x="32" y="344"/>
                </a:cubicBezTo>
                <a:cubicBezTo>
                  <a:pt x="25" y="340"/>
                  <a:pt x="26" y="343"/>
                  <a:pt x="21" y="343"/>
                </a:cubicBezTo>
                <a:cubicBezTo>
                  <a:pt x="10" y="343"/>
                  <a:pt x="9" y="328"/>
                  <a:pt x="9" y="316"/>
                </a:cubicBezTo>
                <a:cubicBezTo>
                  <a:pt x="9" y="298"/>
                  <a:pt x="28" y="301"/>
                  <a:pt x="24" y="266"/>
                </a:cubicBezTo>
                <a:cubicBezTo>
                  <a:pt x="45" y="266"/>
                  <a:pt x="50" y="245"/>
                  <a:pt x="56" y="232"/>
                </a:cubicBezTo>
                <a:cubicBezTo>
                  <a:pt x="65" y="215"/>
                  <a:pt x="84" y="220"/>
                  <a:pt x="89" y="199"/>
                </a:cubicBezTo>
                <a:cubicBezTo>
                  <a:pt x="85" y="197"/>
                  <a:pt x="81" y="193"/>
                  <a:pt x="81" y="191"/>
                </a:cubicBezTo>
                <a:cubicBezTo>
                  <a:pt x="84" y="185"/>
                  <a:pt x="84" y="185"/>
                  <a:pt x="84" y="185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3" name="CustomShape 100"/>
          <p:cNvSpPr/>
          <p:nvPr/>
        </p:nvSpPr>
        <p:spPr>
          <a:xfrm>
            <a:off x="3552840" y="3573360"/>
            <a:ext cx="13680" cy="20880"/>
          </a:xfrm>
          <a:custGeom>
            <a:avLst/>
            <a:gdLst/>
            <a:ahLst/>
            <a:rect l="l" t="t" r="r" b="b"/>
            <a:pathLst>
              <a:path w="11" h="16">
                <a:moveTo>
                  <a:pt x="3" y="1"/>
                </a:moveTo>
                <a:cubicBezTo>
                  <a:pt x="9" y="2"/>
                  <a:pt x="11" y="7"/>
                  <a:pt x="11" y="12"/>
                </a:cubicBezTo>
                <a:cubicBezTo>
                  <a:pt x="11" y="14"/>
                  <a:pt x="9" y="16"/>
                  <a:pt x="7" y="16"/>
                </a:cubicBezTo>
                <a:cubicBezTo>
                  <a:pt x="0" y="16"/>
                  <a:pt x="0" y="7"/>
                  <a:pt x="0" y="1"/>
                </a:cubicBezTo>
                <a:cubicBezTo>
                  <a:pt x="0" y="0"/>
                  <a:pt x="2" y="1"/>
                  <a:pt x="3" y="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4" name="CustomShape 101"/>
          <p:cNvSpPr/>
          <p:nvPr/>
        </p:nvSpPr>
        <p:spPr>
          <a:xfrm>
            <a:off x="3537000" y="3515040"/>
            <a:ext cx="26280" cy="8640"/>
          </a:xfrm>
          <a:custGeom>
            <a:avLst/>
            <a:gdLst/>
            <a:ahLst/>
            <a:rect l="l" t="t" r="r" b="b"/>
            <a:pathLst>
              <a:path w="20" h="7">
                <a:moveTo>
                  <a:pt x="0" y="6"/>
                </a:moveTo>
                <a:cubicBezTo>
                  <a:pt x="2" y="3"/>
                  <a:pt x="7" y="0"/>
                  <a:pt x="11" y="0"/>
                </a:cubicBezTo>
                <a:cubicBezTo>
                  <a:pt x="16" y="0"/>
                  <a:pt x="18" y="4"/>
                  <a:pt x="20" y="6"/>
                </a:cubicBezTo>
                <a:cubicBezTo>
                  <a:pt x="12" y="7"/>
                  <a:pt x="5" y="6"/>
                  <a:pt x="0" y="6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5" name="CustomShape 102"/>
          <p:cNvSpPr/>
          <p:nvPr/>
        </p:nvSpPr>
        <p:spPr>
          <a:xfrm>
            <a:off x="3581280" y="3527280"/>
            <a:ext cx="5040" cy="8640"/>
          </a:xfrm>
          <a:custGeom>
            <a:avLst/>
            <a:gdLst/>
            <a:ahLst/>
            <a:rect l="l" t="t" r="r" b="b"/>
            <a:pathLst>
              <a:path w="4" h="7">
                <a:moveTo>
                  <a:pt x="4" y="7"/>
                </a:moveTo>
                <a:cubicBezTo>
                  <a:pt x="2" y="7"/>
                  <a:pt x="0" y="3"/>
                  <a:pt x="0" y="0"/>
                </a:cubicBezTo>
                <a:lnTo>
                  <a:pt x="4" y="7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6" name="CustomShape 103"/>
          <p:cNvSpPr/>
          <p:nvPr/>
        </p:nvSpPr>
        <p:spPr>
          <a:xfrm>
            <a:off x="3683520" y="3685320"/>
            <a:ext cx="19080" cy="17280"/>
          </a:xfrm>
          <a:custGeom>
            <a:avLst/>
            <a:gdLst/>
            <a:ahLst/>
            <a:rect l="l" t="t" r="r" b="b"/>
            <a:pathLst>
              <a:path w="15" h="13">
                <a:moveTo>
                  <a:pt x="0" y="8"/>
                </a:moveTo>
                <a:cubicBezTo>
                  <a:pt x="0" y="9"/>
                  <a:pt x="0" y="11"/>
                  <a:pt x="0" y="12"/>
                </a:cubicBezTo>
                <a:cubicBezTo>
                  <a:pt x="0" y="13"/>
                  <a:pt x="2" y="12"/>
                  <a:pt x="3" y="12"/>
                </a:cubicBezTo>
                <a:cubicBezTo>
                  <a:pt x="7" y="12"/>
                  <a:pt x="12" y="11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5"/>
                  <a:pt x="6" y="9"/>
                  <a:pt x="0" y="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7" name="CustomShape 104"/>
          <p:cNvSpPr/>
          <p:nvPr/>
        </p:nvSpPr>
        <p:spPr>
          <a:xfrm>
            <a:off x="2233440" y="2717640"/>
            <a:ext cx="1643760" cy="851760"/>
          </a:xfrm>
          <a:custGeom>
            <a:avLst/>
            <a:gdLst/>
            <a:ahLst/>
            <a:rect l="l" t="t" r="r" b="b"/>
            <a:pathLst>
              <a:path w="1247" h="642">
                <a:moveTo>
                  <a:pt x="1013" y="421"/>
                </a:moveTo>
                <a:cubicBezTo>
                  <a:pt x="978" y="442"/>
                  <a:pt x="932" y="457"/>
                  <a:pt x="932" y="515"/>
                </a:cubicBezTo>
                <a:cubicBezTo>
                  <a:pt x="932" y="541"/>
                  <a:pt x="954" y="549"/>
                  <a:pt x="954" y="574"/>
                </a:cubicBezTo>
                <a:cubicBezTo>
                  <a:pt x="954" y="573"/>
                  <a:pt x="954" y="573"/>
                  <a:pt x="954" y="573"/>
                </a:cubicBezTo>
                <a:cubicBezTo>
                  <a:pt x="954" y="578"/>
                  <a:pt x="954" y="578"/>
                  <a:pt x="954" y="578"/>
                </a:cubicBezTo>
                <a:cubicBezTo>
                  <a:pt x="956" y="588"/>
                  <a:pt x="963" y="596"/>
                  <a:pt x="963" y="610"/>
                </a:cubicBezTo>
                <a:cubicBezTo>
                  <a:pt x="963" y="627"/>
                  <a:pt x="959" y="642"/>
                  <a:pt x="946" y="642"/>
                </a:cubicBezTo>
                <a:cubicBezTo>
                  <a:pt x="935" y="642"/>
                  <a:pt x="935" y="629"/>
                  <a:pt x="931" y="622"/>
                </a:cubicBezTo>
                <a:cubicBezTo>
                  <a:pt x="922" y="609"/>
                  <a:pt x="914" y="605"/>
                  <a:pt x="908" y="593"/>
                </a:cubicBezTo>
                <a:cubicBezTo>
                  <a:pt x="896" y="567"/>
                  <a:pt x="905" y="519"/>
                  <a:pt x="872" y="519"/>
                </a:cubicBezTo>
                <a:cubicBezTo>
                  <a:pt x="865" y="519"/>
                  <a:pt x="862" y="529"/>
                  <a:pt x="855" y="529"/>
                </a:cubicBezTo>
                <a:cubicBezTo>
                  <a:pt x="842" y="529"/>
                  <a:pt x="833" y="511"/>
                  <a:pt x="815" y="511"/>
                </a:cubicBezTo>
                <a:cubicBezTo>
                  <a:pt x="804" y="511"/>
                  <a:pt x="802" y="517"/>
                  <a:pt x="796" y="517"/>
                </a:cubicBezTo>
                <a:cubicBezTo>
                  <a:pt x="794" y="517"/>
                  <a:pt x="791" y="513"/>
                  <a:pt x="791" y="511"/>
                </a:cubicBezTo>
                <a:cubicBezTo>
                  <a:pt x="779" y="514"/>
                  <a:pt x="763" y="512"/>
                  <a:pt x="750" y="517"/>
                </a:cubicBezTo>
                <a:cubicBezTo>
                  <a:pt x="757" y="520"/>
                  <a:pt x="756" y="520"/>
                  <a:pt x="760" y="517"/>
                </a:cubicBezTo>
                <a:cubicBezTo>
                  <a:pt x="760" y="529"/>
                  <a:pt x="753" y="536"/>
                  <a:pt x="762" y="543"/>
                </a:cubicBezTo>
                <a:cubicBezTo>
                  <a:pt x="741" y="554"/>
                  <a:pt x="723" y="527"/>
                  <a:pt x="707" y="527"/>
                </a:cubicBezTo>
                <a:cubicBezTo>
                  <a:pt x="703" y="527"/>
                  <a:pt x="701" y="533"/>
                  <a:pt x="696" y="533"/>
                </a:cubicBezTo>
                <a:cubicBezTo>
                  <a:pt x="688" y="533"/>
                  <a:pt x="683" y="525"/>
                  <a:pt x="675" y="525"/>
                </a:cubicBezTo>
                <a:cubicBezTo>
                  <a:pt x="653" y="525"/>
                  <a:pt x="642" y="545"/>
                  <a:pt x="633" y="555"/>
                </a:cubicBezTo>
                <a:cubicBezTo>
                  <a:pt x="627" y="561"/>
                  <a:pt x="620" y="555"/>
                  <a:pt x="613" y="559"/>
                </a:cubicBezTo>
                <a:cubicBezTo>
                  <a:pt x="596" y="565"/>
                  <a:pt x="586" y="586"/>
                  <a:pt x="586" y="610"/>
                </a:cubicBezTo>
                <a:cubicBezTo>
                  <a:pt x="586" y="613"/>
                  <a:pt x="590" y="616"/>
                  <a:pt x="590" y="618"/>
                </a:cubicBezTo>
                <a:cubicBezTo>
                  <a:pt x="577" y="617"/>
                  <a:pt x="558" y="613"/>
                  <a:pt x="552" y="606"/>
                </a:cubicBezTo>
                <a:cubicBezTo>
                  <a:pt x="528" y="581"/>
                  <a:pt x="529" y="523"/>
                  <a:pt x="484" y="523"/>
                </a:cubicBezTo>
                <a:cubicBezTo>
                  <a:pt x="467" y="523"/>
                  <a:pt x="472" y="545"/>
                  <a:pt x="458" y="545"/>
                </a:cubicBezTo>
                <a:cubicBezTo>
                  <a:pt x="442" y="545"/>
                  <a:pt x="430" y="518"/>
                  <a:pt x="423" y="507"/>
                </a:cubicBezTo>
                <a:cubicBezTo>
                  <a:pt x="411" y="484"/>
                  <a:pt x="396" y="481"/>
                  <a:pt x="370" y="473"/>
                </a:cubicBezTo>
                <a:cubicBezTo>
                  <a:pt x="355" y="473"/>
                  <a:pt x="355" y="473"/>
                  <a:pt x="355" y="473"/>
                </a:cubicBezTo>
                <a:cubicBezTo>
                  <a:pt x="355" y="483"/>
                  <a:pt x="355" y="483"/>
                  <a:pt x="355" y="483"/>
                </a:cubicBezTo>
                <a:cubicBezTo>
                  <a:pt x="292" y="483"/>
                  <a:pt x="292" y="483"/>
                  <a:pt x="292" y="483"/>
                </a:cubicBezTo>
                <a:cubicBezTo>
                  <a:pt x="211" y="455"/>
                  <a:pt x="211" y="455"/>
                  <a:pt x="211" y="455"/>
                </a:cubicBezTo>
                <a:cubicBezTo>
                  <a:pt x="164" y="455"/>
                  <a:pt x="164" y="455"/>
                  <a:pt x="164" y="455"/>
                </a:cubicBezTo>
                <a:cubicBezTo>
                  <a:pt x="152" y="431"/>
                  <a:pt x="114" y="415"/>
                  <a:pt x="86" y="404"/>
                </a:cubicBezTo>
                <a:cubicBezTo>
                  <a:pt x="80" y="401"/>
                  <a:pt x="83" y="392"/>
                  <a:pt x="80" y="386"/>
                </a:cubicBezTo>
                <a:cubicBezTo>
                  <a:pt x="70" y="358"/>
                  <a:pt x="49" y="349"/>
                  <a:pt x="52" y="316"/>
                </a:cubicBezTo>
                <a:cubicBezTo>
                  <a:pt x="36" y="314"/>
                  <a:pt x="20" y="278"/>
                  <a:pt x="7" y="255"/>
                </a:cubicBezTo>
                <a:cubicBezTo>
                  <a:pt x="3" y="248"/>
                  <a:pt x="10" y="243"/>
                  <a:pt x="15" y="240"/>
                </a:cubicBezTo>
                <a:cubicBezTo>
                  <a:pt x="6" y="222"/>
                  <a:pt x="14" y="193"/>
                  <a:pt x="7" y="173"/>
                </a:cubicBezTo>
                <a:cubicBezTo>
                  <a:pt x="0" y="154"/>
                  <a:pt x="20" y="109"/>
                  <a:pt x="20" y="84"/>
                </a:cubicBezTo>
                <a:cubicBezTo>
                  <a:pt x="20" y="66"/>
                  <a:pt x="1" y="59"/>
                  <a:pt x="1" y="42"/>
                </a:cubicBezTo>
                <a:cubicBezTo>
                  <a:pt x="1" y="37"/>
                  <a:pt x="9" y="36"/>
                  <a:pt x="12" y="36"/>
                </a:cubicBezTo>
                <a:cubicBezTo>
                  <a:pt x="24" y="36"/>
                  <a:pt x="30" y="43"/>
                  <a:pt x="34" y="50"/>
                </a:cubicBezTo>
                <a:cubicBezTo>
                  <a:pt x="38" y="45"/>
                  <a:pt x="45" y="35"/>
                  <a:pt x="45" y="28"/>
                </a:cubicBezTo>
                <a:cubicBezTo>
                  <a:pt x="45" y="20"/>
                  <a:pt x="38" y="18"/>
                  <a:pt x="35" y="10"/>
                </a:cubicBezTo>
                <a:cubicBezTo>
                  <a:pt x="641" y="10"/>
                  <a:pt x="641" y="10"/>
                  <a:pt x="641" y="1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1" y="8"/>
                  <a:pt x="650" y="15"/>
                  <a:pt x="660" y="20"/>
                </a:cubicBezTo>
                <a:cubicBezTo>
                  <a:pt x="698" y="20"/>
                  <a:pt x="698" y="20"/>
                  <a:pt x="698" y="20"/>
                </a:cubicBezTo>
                <a:cubicBezTo>
                  <a:pt x="713" y="36"/>
                  <a:pt x="733" y="36"/>
                  <a:pt x="760" y="36"/>
                </a:cubicBezTo>
                <a:cubicBezTo>
                  <a:pt x="740" y="51"/>
                  <a:pt x="719" y="58"/>
                  <a:pt x="701" y="82"/>
                </a:cubicBezTo>
                <a:cubicBezTo>
                  <a:pt x="713" y="82"/>
                  <a:pt x="713" y="82"/>
                  <a:pt x="713" y="82"/>
                </a:cubicBezTo>
                <a:cubicBezTo>
                  <a:pt x="718" y="79"/>
                  <a:pt x="721" y="77"/>
                  <a:pt x="726" y="76"/>
                </a:cubicBezTo>
                <a:cubicBezTo>
                  <a:pt x="729" y="83"/>
                  <a:pt x="732" y="84"/>
                  <a:pt x="738" y="84"/>
                </a:cubicBezTo>
                <a:cubicBezTo>
                  <a:pt x="751" y="84"/>
                  <a:pt x="751" y="74"/>
                  <a:pt x="758" y="74"/>
                </a:cubicBezTo>
                <a:cubicBezTo>
                  <a:pt x="767" y="74"/>
                  <a:pt x="780" y="58"/>
                  <a:pt x="792" y="56"/>
                </a:cubicBezTo>
                <a:cubicBezTo>
                  <a:pt x="792" y="67"/>
                  <a:pt x="786" y="70"/>
                  <a:pt x="783" y="76"/>
                </a:cubicBezTo>
                <a:cubicBezTo>
                  <a:pt x="798" y="76"/>
                  <a:pt x="798" y="76"/>
                  <a:pt x="798" y="76"/>
                </a:cubicBezTo>
                <a:cubicBezTo>
                  <a:pt x="799" y="82"/>
                  <a:pt x="806" y="85"/>
                  <a:pt x="811" y="85"/>
                </a:cubicBezTo>
                <a:cubicBezTo>
                  <a:pt x="821" y="85"/>
                  <a:pt x="824" y="78"/>
                  <a:pt x="832" y="78"/>
                </a:cubicBezTo>
                <a:cubicBezTo>
                  <a:pt x="851" y="78"/>
                  <a:pt x="860" y="88"/>
                  <a:pt x="876" y="88"/>
                </a:cubicBezTo>
                <a:cubicBezTo>
                  <a:pt x="876" y="97"/>
                  <a:pt x="876" y="97"/>
                  <a:pt x="876" y="97"/>
                </a:cubicBezTo>
                <a:cubicBezTo>
                  <a:pt x="864" y="101"/>
                  <a:pt x="848" y="97"/>
                  <a:pt x="842" y="97"/>
                </a:cubicBezTo>
                <a:cubicBezTo>
                  <a:pt x="825" y="97"/>
                  <a:pt x="795" y="120"/>
                  <a:pt x="793" y="136"/>
                </a:cubicBezTo>
                <a:cubicBezTo>
                  <a:pt x="801" y="131"/>
                  <a:pt x="804" y="124"/>
                  <a:pt x="811" y="124"/>
                </a:cubicBezTo>
                <a:cubicBezTo>
                  <a:pt x="798" y="142"/>
                  <a:pt x="792" y="183"/>
                  <a:pt x="792" y="203"/>
                </a:cubicBezTo>
                <a:cubicBezTo>
                  <a:pt x="792" y="212"/>
                  <a:pt x="801" y="219"/>
                  <a:pt x="810" y="219"/>
                </a:cubicBezTo>
                <a:cubicBezTo>
                  <a:pt x="821" y="219"/>
                  <a:pt x="825" y="195"/>
                  <a:pt x="825" y="185"/>
                </a:cubicBezTo>
                <a:cubicBezTo>
                  <a:pt x="825" y="175"/>
                  <a:pt x="825" y="159"/>
                  <a:pt x="825" y="159"/>
                </a:cubicBezTo>
                <a:cubicBezTo>
                  <a:pt x="825" y="149"/>
                  <a:pt x="825" y="125"/>
                  <a:pt x="833" y="125"/>
                </a:cubicBezTo>
                <a:cubicBezTo>
                  <a:pt x="861" y="123"/>
                  <a:pt x="848" y="104"/>
                  <a:pt x="860" y="104"/>
                </a:cubicBezTo>
                <a:cubicBezTo>
                  <a:pt x="867" y="104"/>
                  <a:pt x="895" y="118"/>
                  <a:pt x="895" y="128"/>
                </a:cubicBezTo>
                <a:cubicBezTo>
                  <a:pt x="895" y="139"/>
                  <a:pt x="888" y="146"/>
                  <a:pt x="886" y="157"/>
                </a:cubicBezTo>
                <a:cubicBezTo>
                  <a:pt x="895" y="157"/>
                  <a:pt x="894" y="154"/>
                  <a:pt x="901" y="152"/>
                </a:cubicBezTo>
                <a:cubicBezTo>
                  <a:pt x="904" y="164"/>
                  <a:pt x="904" y="170"/>
                  <a:pt x="912" y="176"/>
                </a:cubicBezTo>
                <a:cubicBezTo>
                  <a:pt x="903" y="186"/>
                  <a:pt x="895" y="191"/>
                  <a:pt x="895" y="203"/>
                </a:cubicBezTo>
                <a:cubicBezTo>
                  <a:pt x="895" y="211"/>
                  <a:pt x="898" y="223"/>
                  <a:pt x="906" y="223"/>
                </a:cubicBezTo>
                <a:cubicBezTo>
                  <a:pt x="926" y="223"/>
                  <a:pt x="961" y="203"/>
                  <a:pt x="976" y="195"/>
                </a:cubicBezTo>
                <a:cubicBezTo>
                  <a:pt x="974" y="187"/>
                  <a:pt x="971" y="180"/>
                  <a:pt x="969" y="176"/>
                </a:cubicBezTo>
                <a:cubicBezTo>
                  <a:pt x="974" y="176"/>
                  <a:pt x="974" y="175"/>
                  <a:pt x="978" y="175"/>
                </a:cubicBezTo>
                <a:cubicBezTo>
                  <a:pt x="1000" y="175"/>
                  <a:pt x="1048" y="183"/>
                  <a:pt x="1048" y="153"/>
                </a:cubicBezTo>
                <a:cubicBezTo>
                  <a:pt x="1050" y="152"/>
                  <a:pt x="1077" y="123"/>
                  <a:pt x="1082" y="119"/>
                </a:cubicBezTo>
                <a:cubicBezTo>
                  <a:pt x="1086" y="116"/>
                  <a:pt x="1104" y="117"/>
                  <a:pt x="1122" y="117"/>
                </a:cubicBezTo>
                <a:cubicBezTo>
                  <a:pt x="1129" y="117"/>
                  <a:pt x="1134" y="117"/>
                  <a:pt x="1141" y="117"/>
                </a:cubicBezTo>
                <a:cubicBezTo>
                  <a:pt x="1148" y="117"/>
                  <a:pt x="1155" y="115"/>
                  <a:pt x="1160" y="114"/>
                </a:cubicBezTo>
                <a:cubicBezTo>
                  <a:pt x="1167" y="113"/>
                  <a:pt x="1165" y="110"/>
                  <a:pt x="1168" y="107"/>
                </a:cubicBezTo>
                <a:cubicBezTo>
                  <a:pt x="1182" y="92"/>
                  <a:pt x="1181" y="66"/>
                  <a:pt x="1201" y="52"/>
                </a:cubicBezTo>
                <a:cubicBezTo>
                  <a:pt x="1210" y="64"/>
                  <a:pt x="1224" y="47"/>
                  <a:pt x="1230" y="58"/>
                </a:cubicBezTo>
                <a:cubicBezTo>
                  <a:pt x="1242" y="80"/>
                  <a:pt x="1232" y="113"/>
                  <a:pt x="1247" y="132"/>
                </a:cubicBezTo>
                <a:cubicBezTo>
                  <a:pt x="1241" y="140"/>
                  <a:pt x="1233" y="145"/>
                  <a:pt x="1222" y="145"/>
                </a:cubicBezTo>
                <a:cubicBezTo>
                  <a:pt x="1213" y="145"/>
                  <a:pt x="1213" y="141"/>
                  <a:pt x="1205" y="145"/>
                </a:cubicBezTo>
                <a:cubicBezTo>
                  <a:pt x="1193" y="158"/>
                  <a:pt x="1167" y="167"/>
                  <a:pt x="1167" y="197"/>
                </a:cubicBezTo>
                <a:cubicBezTo>
                  <a:pt x="1167" y="199"/>
                  <a:pt x="1168" y="203"/>
                  <a:pt x="1170" y="204"/>
                </a:cubicBezTo>
                <a:cubicBezTo>
                  <a:pt x="1170" y="208"/>
                  <a:pt x="1173" y="218"/>
                  <a:pt x="1178" y="218"/>
                </a:cubicBezTo>
                <a:cubicBezTo>
                  <a:pt x="1179" y="218"/>
                  <a:pt x="1186" y="213"/>
                  <a:pt x="1186" y="213"/>
                </a:cubicBezTo>
                <a:cubicBezTo>
                  <a:pt x="1186" y="218"/>
                  <a:pt x="1186" y="218"/>
                  <a:pt x="1186" y="218"/>
                </a:cubicBezTo>
                <a:cubicBezTo>
                  <a:pt x="1177" y="221"/>
                  <a:pt x="1164" y="224"/>
                  <a:pt x="1161" y="221"/>
                </a:cubicBezTo>
                <a:cubicBezTo>
                  <a:pt x="1146" y="233"/>
                  <a:pt x="1120" y="228"/>
                  <a:pt x="1105" y="238"/>
                </a:cubicBezTo>
                <a:cubicBezTo>
                  <a:pt x="1113" y="238"/>
                  <a:pt x="1113" y="238"/>
                  <a:pt x="1113" y="238"/>
                </a:cubicBezTo>
                <a:cubicBezTo>
                  <a:pt x="1119" y="238"/>
                  <a:pt x="1126" y="234"/>
                  <a:pt x="1132" y="238"/>
                </a:cubicBezTo>
                <a:cubicBezTo>
                  <a:pt x="1121" y="242"/>
                  <a:pt x="1113" y="242"/>
                  <a:pt x="1103" y="242"/>
                </a:cubicBezTo>
                <a:cubicBezTo>
                  <a:pt x="1101" y="242"/>
                  <a:pt x="1098" y="241"/>
                  <a:pt x="1096" y="241"/>
                </a:cubicBezTo>
                <a:cubicBezTo>
                  <a:pt x="1094" y="242"/>
                  <a:pt x="1091" y="245"/>
                  <a:pt x="1091" y="247"/>
                </a:cubicBezTo>
                <a:cubicBezTo>
                  <a:pt x="1091" y="251"/>
                  <a:pt x="1098" y="256"/>
                  <a:pt x="1098" y="256"/>
                </a:cubicBezTo>
                <a:cubicBezTo>
                  <a:pt x="1097" y="263"/>
                  <a:pt x="1082" y="291"/>
                  <a:pt x="1077" y="291"/>
                </a:cubicBezTo>
                <a:cubicBezTo>
                  <a:pt x="1075" y="291"/>
                  <a:pt x="1073" y="286"/>
                  <a:pt x="1072" y="284"/>
                </a:cubicBezTo>
                <a:cubicBezTo>
                  <a:pt x="1068" y="288"/>
                  <a:pt x="1068" y="288"/>
                  <a:pt x="1068" y="288"/>
                </a:cubicBezTo>
                <a:cubicBezTo>
                  <a:pt x="1069" y="295"/>
                  <a:pt x="1075" y="297"/>
                  <a:pt x="1075" y="303"/>
                </a:cubicBezTo>
                <a:cubicBezTo>
                  <a:pt x="1075" y="308"/>
                  <a:pt x="1060" y="336"/>
                  <a:pt x="1057" y="336"/>
                </a:cubicBezTo>
                <a:cubicBezTo>
                  <a:pt x="1056" y="336"/>
                  <a:pt x="1054" y="333"/>
                  <a:pt x="1054" y="331"/>
                </a:cubicBezTo>
                <a:cubicBezTo>
                  <a:pt x="1054" y="328"/>
                  <a:pt x="1054" y="326"/>
                  <a:pt x="1054" y="322"/>
                </a:cubicBezTo>
                <a:cubicBezTo>
                  <a:pt x="1054" y="317"/>
                  <a:pt x="1048" y="304"/>
                  <a:pt x="1046" y="296"/>
                </a:cubicBezTo>
                <a:cubicBezTo>
                  <a:pt x="1044" y="300"/>
                  <a:pt x="1045" y="307"/>
                  <a:pt x="1045" y="307"/>
                </a:cubicBezTo>
                <a:cubicBezTo>
                  <a:pt x="1045" y="312"/>
                  <a:pt x="1049" y="326"/>
                  <a:pt x="1049" y="334"/>
                </a:cubicBezTo>
                <a:cubicBezTo>
                  <a:pt x="1049" y="342"/>
                  <a:pt x="1044" y="341"/>
                  <a:pt x="1049" y="346"/>
                </a:cubicBezTo>
                <a:cubicBezTo>
                  <a:pt x="1051" y="346"/>
                  <a:pt x="1053" y="346"/>
                  <a:pt x="1054" y="346"/>
                </a:cubicBezTo>
                <a:cubicBezTo>
                  <a:pt x="1054" y="349"/>
                  <a:pt x="1054" y="352"/>
                  <a:pt x="1054" y="354"/>
                </a:cubicBezTo>
                <a:cubicBezTo>
                  <a:pt x="1054" y="361"/>
                  <a:pt x="1048" y="364"/>
                  <a:pt x="1044" y="364"/>
                </a:cubicBezTo>
                <a:cubicBezTo>
                  <a:pt x="1047" y="369"/>
                  <a:pt x="1051" y="370"/>
                  <a:pt x="1055" y="371"/>
                </a:cubicBezTo>
                <a:cubicBezTo>
                  <a:pt x="1053" y="380"/>
                  <a:pt x="1050" y="379"/>
                  <a:pt x="1043" y="379"/>
                </a:cubicBezTo>
                <a:cubicBezTo>
                  <a:pt x="1043" y="385"/>
                  <a:pt x="1043" y="385"/>
                  <a:pt x="1043" y="385"/>
                </a:cubicBezTo>
                <a:cubicBezTo>
                  <a:pt x="1052" y="391"/>
                  <a:pt x="1052" y="391"/>
                  <a:pt x="1052" y="391"/>
                </a:cubicBezTo>
                <a:cubicBezTo>
                  <a:pt x="1050" y="394"/>
                  <a:pt x="1047" y="399"/>
                  <a:pt x="1043" y="399"/>
                </a:cubicBezTo>
                <a:cubicBezTo>
                  <a:pt x="1034" y="401"/>
                  <a:pt x="1030" y="407"/>
                  <a:pt x="1024" y="409"/>
                </a:cubicBezTo>
                <a:cubicBezTo>
                  <a:pt x="1015" y="412"/>
                  <a:pt x="1016" y="415"/>
                  <a:pt x="1011" y="419"/>
                </a:cubicBezTo>
                <a:lnTo>
                  <a:pt x="1013" y="421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8" name="CustomShape 105"/>
          <p:cNvSpPr/>
          <p:nvPr/>
        </p:nvSpPr>
        <p:spPr>
          <a:xfrm>
            <a:off x="1773000" y="1677240"/>
            <a:ext cx="2423520" cy="1322280"/>
          </a:xfrm>
          <a:custGeom>
            <a:avLst/>
            <a:gdLst/>
            <a:ahLst/>
            <a:rect l="l" t="t" r="r" b="b"/>
            <a:pathLst>
              <a:path w="1838" h="996">
                <a:moveTo>
                  <a:pt x="1592" y="907"/>
                </a:moveTo>
                <a:cubicBezTo>
                  <a:pt x="1592" y="904"/>
                  <a:pt x="1592" y="904"/>
                  <a:pt x="1592" y="904"/>
                </a:cubicBezTo>
                <a:cubicBezTo>
                  <a:pt x="1593" y="905"/>
                  <a:pt x="1597" y="904"/>
                  <a:pt x="1600" y="904"/>
                </a:cubicBezTo>
                <a:cubicBezTo>
                  <a:pt x="1604" y="904"/>
                  <a:pt x="1623" y="907"/>
                  <a:pt x="1630" y="903"/>
                </a:cubicBezTo>
                <a:cubicBezTo>
                  <a:pt x="1637" y="898"/>
                  <a:pt x="1637" y="888"/>
                  <a:pt x="1648" y="887"/>
                </a:cubicBezTo>
                <a:cubicBezTo>
                  <a:pt x="1648" y="898"/>
                  <a:pt x="1647" y="899"/>
                  <a:pt x="1659" y="899"/>
                </a:cubicBezTo>
                <a:cubicBezTo>
                  <a:pt x="1642" y="900"/>
                  <a:pt x="1615" y="913"/>
                  <a:pt x="1615" y="931"/>
                </a:cubicBezTo>
                <a:cubicBezTo>
                  <a:pt x="1615" y="938"/>
                  <a:pt x="1625" y="950"/>
                  <a:pt x="1630" y="950"/>
                </a:cubicBezTo>
                <a:cubicBezTo>
                  <a:pt x="1636" y="950"/>
                  <a:pt x="1650" y="929"/>
                  <a:pt x="1665" y="924"/>
                </a:cubicBezTo>
                <a:cubicBezTo>
                  <a:pt x="1669" y="923"/>
                  <a:pt x="1721" y="903"/>
                  <a:pt x="1721" y="896"/>
                </a:cubicBezTo>
                <a:cubicBezTo>
                  <a:pt x="1721" y="888"/>
                  <a:pt x="1701" y="887"/>
                  <a:pt x="1696" y="887"/>
                </a:cubicBezTo>
                <a:cubicBezTo>
                  <a:pt x="1674" y="887"/>
                  <a:pt x="1640" y="865"/>
                  <a:pt x="1640" y="845"/>
                </a:cubicBezTo>
                <a:cubicBezTo>
                  <a:pt x="1640" y="840"/>
                  <a:pt x="1646" y="834"/>
                  <a:pt x="1647" y="826"/>
                </a:cubicBezTo>
                <a:cubicBezTo>
                  <a:pt x="1643" y="826"/>
                  <a:pt x="1635" y="823"/>
                  <a:pt x="1628" y="823"/>
                </a:cubicBezTo>
                <a:cubicBezTo>
                  <a:pt x="1633" y="817"/>
                  <a:pt x="1660" y="813"/>
                  <a:pt x="1660" y="797"/>
                </a:cubicBezTo>
                <a:cubicBezTo>
                  <a:pt x="1660" y="782"/>
                  <a:pt x="1637" y="785"/>
                  <a:pt x="1621" y="785"/>
                </a:cubicBezTo>
                <a:cubicBezTo>
                  <a:pt x="1587" y="785"/>
                  <a:pt x="1572" y="810"/>
                  <a:pt x="1550" y="813"/>
                </a:cubicBezTo>
                <a:cubicBezTo>
                  <a:pt x="1559" y="791"/>
                  <a:pt x="1575" y="799"/>
                  <a:pt x="1592" y="781"/>
                </a:cubicBezTo>
                <a:cubicBezTo>
                  <a:pt x="1603" y="770"/>
                  <a:pt x="1595" y="763"/>
                  <a:pt x="1611" y="757"/>
                </a:cubicBezTo>
                <a:cubicBezTo>
                  <a:pt x="1640" y="748"/>
                  <a:pt x="1656" y="753"/>
                  <a:pt x="1685" y="753"/>
                </a:cubicBezTo>
                <a:cubicBezTo>
                  <a:pt x="1723" y="753"/>
                  <a:pt x="1744" y="766"/>
                  <a:pt x="1766" y="736"/>
                </a:cubicBezTo>
                <a:cubicBezTo>
                  <a:pt x="1777" y="721"/>
                  <a:pt x="1838" y="717"/>
                  <a:pt x="1838" y="692"/>
                </a:cubicBezTo>
                <a:cubicBezTo>
                  <a:pt x="1838" y="674"/>
                  <a:pt x="1832" y="666"/>
                  <a:pt x="1825" y="654"/>
                </a:cubicBezTo>
                <a:cubicBezTo>
                  <a:pt x="1819" y="654"/>
                  <a:pt x="1828" y="646"/>
                  <a:pt x="1819" y="64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02" y="643"/>
                  <a:pt x="1765" y="656"/>
                  <a:pt x="1747" y="656"/>
                </a:cubicBezTo>
                <a:cubicBezTo>
                  <a:pt x="1745" y="656"/>
                  <a:pt x="1740" y="655"/>
                  <a:pt x="1740" y="653"/>
                </a:cubicBezTo>
                <a:cubicBezTo>
                  <a:pt x="1755" y="644"/>
                  <a:pt x="1797" y="638"/>
                  <a:pt x="1801" y="623"/>
                </a:cubicBezTo>
                <a:cubicBezTo>
                  <a:pt x="1802" y="619"/>
                  <a:pt x="1796" y="618"/>
                  <a:pt x="1795" y="614"/>
                </a:cubicBezTo>
                <a:cubicBezTo>
                  <a:pt x="1777" y="616"/>
                  <a:pt x="1738" y="608"/>
                  <a:pt x="1738" y="581"/>
                </a:cubicBezTo>
                <a:cubicBezTo>
                  <a:pt x="1738" y="578"/>
                  <a:pt x="1738" y="578"/>
                  <a:pt x="1738" y="578"/>
                </a:cubicBezTo>
                <a:cubicBezTo>
                  <a:pt x="1721" y="578"/>
                  <a:pt x="1712" y="567"/>
                  <a:pt x="1702" y="559"/>
                </a:cubicBezTo>
                <a:cubicBezTo>
                  <a:pt x="1706" y="557"/>
                  <a:pt x="1713" y="554"/>
                  <a:pt x="1713" y="545"/>
                </a:cubicBezTo>
                <a:cubicBezTo>
                  <a:pt x="1713" y="537"/>
                  <a:pt x="1706" y="531"/>
                  <a:pt x="1708" y="523"/>
                </a:cubicBezTo>
                <a:cubicBezTo>
                  <a:pt x="1701" y="520"/>
                  <a:pt x="1676" y="504"/>
                  <a:pt x="1683" y="489"/>
                </a:cubicBezTo>
                <a:cubicBezTo>
                  <a:pt x="1691" y="471"/>
                  <a:pt x="1659" y="467"/>
                  <a:pt x="1656" y="446"/>
                </a:cubicBezTo>
                <a:cubicBezTo>
                  <a:pt x="1654" y="446"/>
                  <a:pt x="1646" y="438"/>
                  <a:pt x="1643" y="435"/>
                </a:cubicBezTo>
                <a:cubicBezTo>
                  <a:pt x="1638" y="439"/>
                  <a:pt x="1626" y="446"/>
                  <a:pt x="1626" y="458"/>
                </a:cubicBezTo>
                <a:cubicBezTo>
                  <a:pt x="1626" y="469"/>
                  <a:pt x="1602" y="499"/>
                  <a:pt x="1583" y="499"/>
                </a:cubicBezTo>
                <a:cubicBezTo>
                  <a:pt x="1569" y="499"/>
                  <a:pt x="1567" y="481"/>
                  <a:pt x="1558" y="481"/>
                </a:cubicBezTo>
                <a:cubicBezTo>
                  <a:pt x="1545" y="481"/>
                  <a:pt x="1540" y="442"/>
                  <a:pt x="1537" y="426"/>
                </a:cubicBezTo>
                <a:cubicBezTo>
                  <a:pt x="1534" y="403"/>
                  <a:pt x="1493" y="419"/>
                  <a:pt x="1493" y="390"/>
                </a:cubicBezTo>
                <a:cubicBezTo>
                  <a:pt x="1472" y="387"/>
                  <a:pt x="1468" y="360"/>
                  <a:pt x="1446" y="360"/>
                </a:cubicBezTo>
                <a:cubicBezTo>
                  <a:pt x="1437" y="360"/>
                  <a:pt x="1437" y="368"/>
                  <a:pt x="1425" y="368"/>
                </a:cubicBezTo>
                <a:cubicBezTo>
                  <a:pt x="1403" y="368"/>
                  <a:pt x="1390" y="354"/>
                  <a:pt x="1368" y="354"/>
                </a:cubicBezTo>
                <a:cubicBezTo>
                  <a:pt x="1357" y="354"/>
                  <a:pt x="1346" y="360"/>
                  <a:pt x="1346" y="374"/>
                </a:cubicBezTo>
                <a:cubicBezTo>
                  <a:pt x="1346" y="382"/>
                  <a:pt x="1372" y="394"/>
                  <a:pt x="1348" y="410"/>
                </a:cubicBezTo>
                <a:cubicBezTo>
                  <a:pt x="1338" y="416"/>
                  <a:pt x="1362" y="434"/>
                  <a:pt x="1363" y="446"/>
                </a:cubicBezTo>
                <a:cubicBezTo>
                  <a:pt x="1366" y="469"/>
                  <a:pt x="1344" y="475"/>
                  <a:pt x="1335" y="479"/>
                </a:cubicBezTo>
                <a:cubicBezTo>
                  <a:pt x="1352" y="510"/>
                  <a:pt x="1378" y="520"/>
                  <a:pt x="1378" y="573"/>
                </a:cubicBezTo>
                <a:cubicBezTo>
                  <a:pt x="1378" y="587"/>
                  <a:pt x="1333" y="623"/>
                  <a:pt x="1318" y="626"/>
                </a:cubicBezTo>
                <a:cubicBezTo>
                  <a:pt x="1344" y="640"/>
                  <a:pt x="1334" y="683"/>
                  <a:pt x="1344" y="697"/>
                </a:cubicBezTo>
                <a:cubicBezTo>
                  <a:pt x="1341" y="702"/>
                  <a:pt x="1331" y="707"/>
                  <a:pt x="1331" y="716"/>
                </a:cubicBezTo>
                <a:cubicBezTo>
                  <a:pt x="1322" y="716"/>
                  <a:pt x="1315" y="731"/>
                  <a:pt x="1308" y="725"/>
                </a:cubicBezTo>
                <a:cubicBezTo>
                  <a:pt x="1289" y="710"/>
                  <a:pt x="1262" y="685"/>
                  <a:pt x="1262" y="662"/>
                </a:cubicBezTo>
                <a:cubicBezTo>
                  <a:pt x="1262" y="636"/>
                  <a:pt x="1267" y="616"/>
                  <a:pt x="1246" y="602"/>
                </a:cubicBezTo>
                <a:cubicBezTo>
                  <a:pt x="1197" y="602"/>
                  <a:pt x="1197" y="602"/>
                  <a:pt x="1197" y="602"/>
                </a:cubicBezTo>
                <a:cubicBezTo>
                  <a:pt x="1169" y="581"/>
                  <a:pt x="1137" y="568"/>
                  <a:pt x="1103" y="554"/>
                </a:cubicBezTo>
                <a:cubicBezTo>
                  <a:pt x="1097" y="552"/>
                  <a:pt x="1080" y="539"/>
                  <a:pt x="1069" y="539"/>
                </a:cubicBezTo>
                <a:cubicBezTo>
                  <a:pt x="1058" y="539"/>
                  <a:pt x="1053" y="551"/>
                  <a:pt x="1041" y="551"/>
                </a:cubicBezTo>
                <a:cubicBezTo>
                  <a:pt x="1041" y="531"/>
                  <a:pt x="1029" y="487"/>
                  <a:pt x="1013" y="487"/>
                </a:cubicBezTo>
                <a:cubicBezTo>
                  <a:pt x="1005" y="487"/>
                  <a:pt x="1001" y="493"/>
                  <a:pt x="994" y="495"/>
                </a:cubicBezTo>
                <a:cubicBezTo>
                  <a:pt x="997" y="485"/>
                  <a:pt x="994" y="482"/>
                  <a:pt x="994" y="459"/>
                </a:cubicBezTo>
                <a:cubicBezTo>
                  <a:pt x="994" y="427"/>
                  <a:pt x="1003" y="408"/>
                  <a:pt x="1020" y="390"/>
                </a:cubicBezTo>
                <a:cubicBezTo>
                  <a:pt x="1026" y="384"/>
                  <a:pt x="1039" y="353"/>
                  <a:pt x="1045" y="350"/>
                </a:cubicBezTo>
                <a:cubicBezTo>
                  <a:pt x="1058" y="345"/>
                  <a:pt x="1081" y="353"/>
                  <a:pt x="1081" y="334"/>
                </a:cubicBezTo>
                <a:cubicBezTo>
                  <a:pt x="1081" y="322"/>
                  <a:pt x="1052" y="321"/>
                  <a:pt x="1041" y="315"/>
                </a:cubicBezTo>
                <a:cubicBezTo>
                  <a:pt x="1048" y="317"/>
                  <a:pt x="1025" y="301"/>
                  <a:pt x="1087" y="321"/>
                </a:cubicBezTo>
                <a:cubicBezTo>
                  <a:pt x="1103" y="326"/>
                  <a:pt x="1093" y="304"/>
                  <a:pt x="1102" y="304"/>
                </a:cubicBezTo>
                <a:cubicBezTo>
                  <a:pt x="1103" y="304"/>
                  <a:pt x="1109" y="304"/>
                  <a:pt x="1119" y="304"/>
                </a:cubicBezTo>
                <a:cubicBezTo>
                  <a:pt x="1137" y="304"/>
                  <a:pt x="1147" y="284"/>
                  <a:pt x="1159" y="275"/>
                </a:cubicBezTo>
                <a:cubicBezTo>
                  <a:pt x="1159" y="263"/>
                  <a:pt x="1159" y="263"/>
                  <a:pt x="1159" y="263"/>
                </a:cubicBezTo>
                <a:cubicBezTo>
                  <a:pt x="1133" y="256"/>
                  <a:pt x="1107" y="260"/>
                  <a:pt x="1096" y="236"/>
                </a:cubicBezTo>
                <a:cubicBezTo>
                  <a:pt x="1096" y="236"/>
                  <a:pt x="1104" y="236"/>
                  <a:pt x="1109" y="236"/>
                </a:cubicBezTo>
                <a:cubicBezTo>
                  <a:pt x="1119" y="243"/>
                  <a:pt x="1129" y="255"/>
                  <a:pt x="1144" y="255"/>
                </a:cubicBezTo>
                <a:cubicBezTo>
                  <a:pt x="1156" y="255"/>
                  <a:pt x="1178" y="238"/>
                  <a:pt x="1178" y="229"/>
                </a:cubicBezTo>
                <a:cubicBezTo>
                  <a:pt x="1178" y="225"/>
                  <a:pt x="1166" y="211"/>
                  <a:pt x="1172" y="211"/>
                </a:cubicBezTo>
                <a:cubicBezTo>
                  <a:pt x="1189" y="211"/>
                  <a:pt x="1195" y="227"/>
                  <a:pt x="1206" y="227"/>
                </a:cubicBezTo>
                <a:cubicBezTo>
                  <a:pt x="1212" y="227"/>
                  <a:pt x="1217" y="221"/>
                  <a:pt x="1231" y="221"/>
                </a:cubicBezTo>
                <a:cubicBezTo>
                  <a:pt x="1227" y="216"/>
                  <a:pt x="1230" y="202"/>
                  <a:pt x="1240" y="217"/>
                </a:cubicBezTo>
                <a:cubicBezTo>
                  <a:pt x="1245" y="225"/>
                  <a:pt x="1284" y="190"/>
                  <a:pt x="1284" y="179"/>
                </a:cubicBezTo>
                <a:cubicBezTo>
                  <a:pt x="1284" y="172"/>
                  <a:pt x="1266" y="164"/>
                  <a:pt x="1266" y="159"/>
                </a:cubicBezTo>
                <a:cubicBezTo>
                  <a:pt x="1266" y="154"/>
                  <a:pt x="1256" y="141"/>
                  <a:pt x="1280" y="129"/>
                </a:cubicBezTo>
                <a:cubicBezTo>
                  <a:pt x="1283" y="122"/>
                  <a:pt x="1280" y="123"/>
                  <a:pt x="1280" y="109"/>
                </a:cubicBezTo>
                <a:cubicBezTo>
                  <a:pt x="1256" y="109"/>
                  <a:pt x="1262" y="89"/>
                  <a:pt x="1231" y="89"/>
                </a:cubicBezTo>
                <a:cubicBezTo>
                  <a:pt x="1224" y="89"/>
                  <a:pt x="1219" y="84"/>
                  <a:pt x="1212" y="84"/>
                </a:cubicBezTo>
                <a:cubicBezTo>
                  <a:pt x="1203" y="84"/>
                  <a:pt x="1193" y="90"/>
                  <a:pt x="1193" y="100"/>
                </a:cubicBezTo>
                <a:cubicBezTo>
                  <a:pt x="1193" y="110"/>
                  <a:pt x="1204" y="114"/>
                  <a:pt x="1204" y="121"/>
                </a:cubicBezTo>
                <a:cubicBezTo>
                  <a:pt x="1204" y="129"/>
                  <a:pt x="1187" y="129"/>
                  <a:pt x="1183" y="137"/>
                </a:cubicBezTo>
                <a:cubicBezTo>
                  <a:pt x="1177" y="151"/>
                  <a:pt x="1179" y="161"/>
                  <a:pt x="1168" y="176"/>
                </a:cubicBezTo>
                <a:cubicBezTo>
                  <a:pt x="1151" y="199"/>
                  <a:pt x="1128" y="162"/>
                  <a:pt x="1128" y="153"/>
                </a:cubicBezTo>
                <a:cubicBezTo>
                  <a:pt x="1128" y="143"/>
                  <a:pt x="1141" y="145"/>
                  <a:pt x="1141" y="133"/>
                </a:cubicBezTo>
                <a:cubicBezTo>
                  <a:pt x="1141" y="128"/>
                  <a:pt x="1119" y="105"/>
                  <a:pt x="1113" y="105"/>
                </a:cubicBezTo>
                <a:cubicBezTo>
                  <a:pt x="1091" y="105"/>
                  <a:pt x="1106" y="140"/>
                  <a:pt x="1083" y="140"/>
                </a:cubicBezTo>
                <a:cubicBezTo>
                  <a:pt x="1083" y="126"/>
                  <a:pt x="1082" y="116"/>
                  <a:pt x="1066" y="109"/>
                </a:cubicBezTo>
                <a:cubicBezTo>
                  <a:pt x="1068" y="105"/>
                  <a:pt x="1069" y="102"/>
                  <a:pt x="1073" y="99"/>
                </a:cubicBezTo>
                <a:cubicBezTo>
                  <a:pt x="1061" y="91"/>
                  <a:pt x="1044" y="99"/>
                  <a:pt x="1035" y="87"/>
                </a:cubicBezTo>
                <a:cubicBezTo>
                  <a:pt x="1041" y="84"/>
                  <a:pt x="1054" y="78"/>
                  <a:pt x="1054" y="68"/>
                </a:cubicBezTo>
                <a:cubicBezTo>
                  <a:pt x="1054" y="53"/>
                  <a:pt x="1032" y="53"/>
                  <a:pt x="1031" y="42"/>
                </a:cubicBezTo>
                <a:cubicBezTo>
                  <a:pt x="1031" y="17"/>
                  <a:pt x="1014" y="1"/>
                  <a:pt x="985" y="0"/>
                </a:cubicBezTo>
                <a:cubicBezTo>
                  <a:pt x="970" y="0"/>
                  <a:pt x="976" y="10"/>
                  <a:pt x="977" y="18"/>
                </a:cubicBezTo>
                <a:cubicBezTo>
                  <a:pt x="968" y="20"/>
                  <a:pt x="956" y="18"/>
                  <a:pt x="956" y="30"/>
                </a:cubicBezTo>
                <a:cubicBezTo>
                  <a:pt x="956" y="38"/>
                  <a:pt x="962" y="42"/>
                  <a:pt x="962" y="50"/>
                </a:cubicBezTo>
                <a:cubicBezTo>
                  <a:pt x="962" y="58"/>
                  <a:pt x="952" y="57"/>
                  <a:pt x="952" y="68"/>
                </a:cubicBezTo>
                <a:cubicBezTo>
                  <a:pt x="952" y="94"/>
                  <a:pt x="1003" y="78"/>
                  <a:pt x="1003" y="105"/>
                </a:cubicBezTo>
                <a:cubicBezTo>
                  <a:pt x="1003" y="110"/>
                  <a:pt x="997" y="129"/>
                  <a:pt x="997" y="129"/>
                </a:cubicBezTo>
                <a:cubicBezTo>
                  <a:pt x="1003" y="126"/>
                  <a:pt x="1007" y="124"/>
                  <a:pt x="1013" y="121"/>
                </a:cubicBezTo>
                <a:cubicBezTo>
                  <a:pt x="1023" y="154"/>
                  <a:pt x="973" y="138"/>
                  <a:pt x="973" y="177"/>
                </a:cubicBezTo>
                <a:cubicBezTo>
                  <a:pt x="948" y="184"/>
                  <a:pt x="968" y="158"/>
                  <a:pt x="962" y="149"/>
                </a:cubicBezTo>
                <a:cubicBezTo>
                  <a:pt x="960" y="145"/>
                  <a:pt x="939" y="140"/>
                  <a:pt x="928" y="140"/>
                </a:cubicBezTo>
                <a:cubicBezTo>
                  <a:pt x="914" y="140"/>
                  <a:pt x="909" y="148"/>
                  <a:pt x="909" y="165"/>
                </a:cubicBezTo>
                <a:cubicBezTo>
                  <a:pt x="896" y="163"/>
                  <a:pt x="888" y="165"/>
                  <a:pt x="844" y="165"/>
                </a:cubicBezTo>
                <a:cubicBezTo>
                  <a:pt x="804" y="165"/>
                  <a:pt x="756" y="150"/>
                  <a:pt x="746" y="117"/>
                </a:cubicBezTo>
                <a:cubicBezTo>
                  <a:pt x="732" y="121"/>
                  <a:pt x="687" y="122"/>
                  <a:pt x="687" y="140"/>
                </a:cubicBezTo>
                <a:cubicBezTo>
                  <a:pt x="687" y="145"/>
                  <a:pt x="690" y="148"/>
                  <a:pt x="696" y="148"/>
                </a:cubicBezTo>
                <a:cubicBezTo>
                  <a:pt x="709" y="148"/>
                  <a:pt x="729" y="142"/>
                  <a:pt x="738" y="136"/>
                </a:cubicBezTo>
                <a:cubicBezTo>
                  <a:pt x="741" y="162"/>
                  <a:pt x="702" y="140"/>
                  <a:pt x="702" y="167"/>
                </a:cubicBezTo>
                <a:cubicBezTo>
                  <a:pt x="702" y="173"/>
                  <a:pt x="710" y="191"/>
                  <a:pt x="707" y="191"/>
                </a:cubicBezTo>
                <a:cubicBezTo>
                  <a:pt x="691" y="191"/>
                  <a:pt x="688" y="171"/>
                  <a:pt x="676" y="165"/>
                </a:cubicBezTo>
                <a:cubicBezTo>
                  <a:pt x="664" y="159"/>
                  <a:pt x="664" y="159"/>
                  <a:pt x="664" y="159"/>
                </a:cubicBezTo>
                <a:cubicBezTo>
                  <a:pt x="646" y="159"/>
                  <a:pt x="634" y="159"/>
                  <a:pt x="616" y="159"/>
                </a:cubicBezTo>
                <a:cubicBezTo>
                  <a:pt x="601" y="159"/>
                  <a:pt x="591" y="166"/>
                  <a:pt x="574" y="167"/>
                </a:cubicBezTo>
                <a:cubicBezTo>
                  <a:pt x="544" y="168"/>
                  <a:pt x="544" y="156"/>
                  <a:pt x="544" y="154"/>
                </a:cubicBezTo>
                <a:cubicBezTo>
                  <a:pt x="544" y="147"/>
                  <a:pt x="567" y="150"/>
                  <a:pt x="572" y="145"/>
                </a:cubicBezTo>
                <a:cubicBezTo>
                  <a:pt x="551" y="114"/>
                  <a:pt x="554" y="119"/>
                  <a:pt x="511" y="123"/>
                </a:cubicBezTo>
                <a:cubicBezTo>
                  <a:pt x="465" y="127"/>
                  <a:pt x="442" y="87"/>
                  <a:pt x="396" y="87"/>
                </a:cubicBezTo>
                <a:cubicBezTo>
                  <a:pt x="382" y="87"/>
                  <a:pt x="376" y="97"/>
                  <a:pt x="364" y="97"/>
                </a:cubicBezTo>
                <a:cubicBezTo>
                  <a:pt x="355" y="97"/>
                  <a:pt x="347" y="82"/>
                  <a:pt x="345" y="76"/>
                </a:cubicBezTo>
                <a:cubicBezTo>
                  <a:pt x="331" y="79"/>
                  <a:pt x="331" y="97"/>
                  <a:pt x="316" y="97"/>
                </a:cubicBezTo>
                <a:cubicBezTo>
                  <a:pt x="301" y="97"/>
                  <a:pt x="281" y="61"/>
                  <a:pt x="276" y="61"/>
                </a:cubicBezTo>
                <a:cubicBezTo>
                  <a:pt x="261" y="61"/>
                  <a:pt x="267" y="84"/>
                  <a:pt x="251" y="84"/>
                </a:cubicBezTo>
                <a:cubicBezTo>
                  <a:pt x="245" y="84"/>
                  <a:pt x="239" y="79"/>
                  <a:pt x="237" y="73"/>
                </a:cubicBezTo>
                <a:cubicBezTo>
                  <a:pt x="214" y="78"/>
                  <a:pt x="205" y="80"/>
                  <a:pt x="184" y="89"/>
                </a:cubicBezTo>
                <a:cubicBezTo>
                  <a:pt x="176" y="90"/>
                  <a:pt x="156" y="105"/>
                  <a:pt x="149" y="99"/>
                </a:cubicBezTo>
                <a:cubicBezTo>
                  <a:pt x="129" y="80"/>
                  <a:pt x="133" y="104"/>
                  <a:pt x="126" y="105"/>
                </a:cubicBezTo>
                <a:cubicBezTo>
                  <a:pt x="76" y="106"/>
                  <a:pt x="111" y="125"/>
                  <a:pt x="104" y="125"/>
                </a:cubicBezTo>
                <a:cubicBezTo>
                  <a:pt x="85" y="125"/>
                  <a:pt x="51" y="121"/>
                  <a:pt x="20" y="101"/>
                </a:cubicBezTo>
                <a:cubicBezTo>
                  <a:pt x="18" y="101"/>
                  <a:pt x="9" y="93"/>
                  <a:pt x="9" y="91"/>
                </a:cubicBezTo>
                <a:cubicBezTo>
                  <a:pt x="4" y="94"/>
                  <a:pt x="8" y="93"/>
                  <a:pt x="0" y="91"/>
                </a:cubicBezTo>
                <a:cubicBezTo>
                  <a:pt x="0" y="435"/>
                  <a:pt x="0" y="435"/>
                  <a:pt x="0" y="435"/>
                </a:cubicBezTo>
                <a:cubicBezTo>
                  <a:pt x="10" y="446"/>
                  <a:pt x="33" y="432"/>
                  <a:pt x="42" y="447"/>
                </a:cubicBezTo>
                <a:cubicBezTo>
                  <a:pt x="48" y="458"/>
                  <a:pt x="64" y="479"/>
                  <a:pt x="80" y="479"/>
                </a:cubicBezTo>
                <a:cubicBezTo>
                  <a:pt x="90" y="479"/>
                  <a:pt x="90" y="462"/>
                  <a:pt x="101" y="459"/>
                </a:cubicBezTo>
                <a:cubicBezTo>
                  <a:pt x="105" y="458"/>
                  <a:pt x="110" y="459"/>
                  <a:pt x="115" y="455"/>
                </a:cubicBezTo>
                <a:cubicBezTo>
                  <a:pt x="138" y="479"/>
                  <a:pt x="149" y="488"/>
                  <a:pt x="169" y="519"/>
                </a:cubicBezTo>
                <a:cubicBezTo>
                  <a:pt x="170" y="522"/>
                  <a:pt x="176" y="523"/>
                  <a:pt x="179" y="531"/>
                </a:cubicBezTo>
                <a:cubicBezTo>
                  <a:pt x="182" y="540"/>
                  <a:pt x="186" y="552"/>
                  <a:pt x="194" y="561"/>
                </a:cubicBezTo>
                <a:cubicBezTo>
                  <a:pt x="198" y="566"/>
                  <a:pt x="207" y="563"/>
                  <a:pt x="212" y="570"/>
                </a:cubicBezTo>
                <a:cubicBezTo>
                  <a:pt x="219" y="577"/>
                  <a:pt x="232" y="581"/>
                  <a:pt x="232" y="597"/>
                </a:cubicBezTo>
                <a:cubicBezTo>
                  <a:pt x="232" y="606"/>
                  <a:pt x="221" y="608"/>
                  <a:pt x="221" y="613"/>
                </a:cubicBezTo>
                <a:cubicBezTo>
                  <a:pt x="221" y="617"/>
                  <a:pt x="226" y="620"/>
                  <a:pt x="226" y="624"/>
                </a:cubicBezTo>
                <a:cubicBezTo>
                  <a:pt x="226" y="635"/>
                  <a:pt x="223" y="656"/>
                  <a:pt x="233" y="659"/>
                </a:cubicBezTo>
                <a:cubicBezTo>
                  <a:pt x="239" y="661"/>
                  <a:pt x="245" y="661"/>
                  <a:pt x="250" y="666"/>
                </a:cubicBezTo>
                <a:cubicBezTo>
                  <a:pt x="257" y="673"/>
                  <a:pt x="248" y="683"/>
                  <a:pt x="257" y="690"/>
                </a:cubicBezTo>
                <a:cubicBezTo>
                  <a:pt x="257" y="690"/>
                  <a:pt x="277" y="702"/>
                  <a:pt x="278" y="705"/>
                </a:cubicBezTo>
                <a:cubicBezTo>
                  <a:pt x="283" y="723"/>
                  <a:pt x="285" y="744"/>
                  <a:pt x="310" y="744"/>
                </a:cubicBezTo>
                <a:cubicBezTo>
                  <a:pt x="314" y="760"/>
                  <a:pt x="341" y="750"/>
                  <a:pt x="347" y="771"/>
                </a:cubicBezTo>
                <a:cubicBezTo>
                  <a:pt x="349" y="779"/>
                  <a:pt x="368" y="780"/>
                  <a:pt x="376" y="788"/>
                </a:cubicBezTo>
                <a:cubicBezTo>
                  <a:pt x="377" y="790"/>
                  <a:pt x="381" y="791"/>
                  <a:pt x="384" y="793"/>
                </a:cubicBezTo>
                <a:cubicBezTo>
                  <a:pt x="384" y="793"/>
                  <a:pt x="384" y="793"/>
                  <a:pt x="384" y="793"/>
                </a:cubicBezTo>
                <a:cubicBezTo>
                  <a:pt x="990" y="793"/>
                  <a:pt x="990" y="793"/>
                  <a:pt x="990" y="793"/>
                </a:cubicBezTo>
                <a:cubicBezTo>
                  <a:pt x="990" y="783"/>
                  <a:pt x="990" y="783"/>
                  <a:pt x="990" y="783"/>
                </a:cubicBezTo>
                <a:cubicBezTo>
                  <a:pt x="1000" y="791"/>
                  <a:pt x="999" y="798"/>
                  <a:pt x="1009" y="803"/>
                </a:cubicBezTo>
                <a:cubicBezTo>
                  <a:pt x="1047" y="803"/>
                  <a:pt x="1047" y="803"/>
                  <a:pt x="1047" y="803"/>
                </a:cubicBezTo>
                <a:cubicBezTo>
                  <a:pt x="1062" y="819"/>
                  <a:pt x="1082" y="819"/>
                  <a:pt x="1109" y="819"/>
                </a:cubicBezTo>
                <a:cubicBezTo>
                  <a:pt x="1119" y="816"/>
                  <a:pt x="1121" y="819"/>
                  <a:pt x="1129" y="815"/>
                </a:cubicBezTo>
                <a:cubicBezTo>
                  <a:pt x="1137" y="811"/>
                  <a:pt x="1134" y="799"/>
                  <a:pt x="1141" y="799"/>
                </a:cubicBezTo>
                <a:cubicBezTo>
                  <a:pt x="1150" y="799"/>
                  <a:pt x="1156" y="813"/>
                  <a:pt x="1159" y="816"/>
                </a:cubicBezTo>
                <a:cubicBezTo>
                  <a:pt x="1161" y="813"/>
                  <a:pt x="1160" y="806"/>
                  <a:pt x="1160" y="805"/>
                </a:cubicBezTo>
                <a:cubicBezTo>
                  <a:pt x="1163" y="805"/>
                  <a:pt x="1164" y="805"/>
                  <a:pt x="1166" y="805"/>
                </a:cubicBezTo>
                <a:cubicBezTo>
                  <a:pt x="1171" y="805"/>
                  <a:pt x="1203" y="832"/>
                  <a:pt x="1204" y="835"/>
                </a:cubicBezTo>
                <a:cubicBezTo>
                  <a:pt x="1209" y="845"/>
                  <a:pt x="1204" y="853"/>
                  <a:pt x="1210" y="859"/>
                </a:cubicBezTo>
                <a:cubicBezTo>
                  <a:pt x="1228" y="877"/>
                  <a:pt x="1251" y="873"/>
                  <a:pt x="1270" y="886"/>
                </a:cubicBezTo>
                <a:cubicBezTo>
                  <a:pt x="1290" y="886"/>
                  <a:pt x="1290" y="886"/>
                  <a:pt x="1290" y="886"/>
                </a:cubicBezTo>
                <a:cubicBezTo>
                  <a:pt x="1299" y="892"/>
                  <a:pt x="1310" y="900"/>
                  <a:pt x="1310" y="912"/>
                </a:cubicBezTo>
                <a:cubicBezTo>
                  <a:pt x="1310" y="918"/>
                  <a:pt x="1307" y="922"/>
                  <a:pt x="1303" y="922"/>
                </a:cubicBezTo>
                <a:cubicBezTo>
                  <a:pt x="1294" y="922"/>
                  <a:pt x="1284" y="911"/>
                  <a:pt x="1281" y="908"/>
                </a:cubicBezTo>
                <a:cubicBezTo>
                  <a:pt x="1278" y="921"/>
                  <a:pt x="1272" y="959"/>
                  <a:pt x="1261" y="959"/>
                </a:cubicBezTo>
                <a:cubicBezTo>
                  <a:pt x="1252" y="969"/>
                  <a:pt x="1244" y="974"/>
                  <a:pt x="1244" y="986"/>
                </a:cubicBezTo>
                <a:cubicBezTo>
                  <a:pt x="1247" y="990"/>
                  <a:pt x="1251" y="996"/>
                  <a:pt x="1256" y="996"/>
                </a:cubicBezTo>
                <a:cubicBezTo>
                  <a:pt x="1262" y="996"/>
                  <a:pt x="1263" y="991"/>
                  <a:pt x="1266" y="988"/>
                </a:cubicBezTo>
                <a:cubicBezTo>
                  <a:pt x="1273" y="981"/>
                  <a:pt x="1284" y="981"/>
                  <a:pt x="1295" y="981"/>
                </a:cubicBezTo>
                <a:cubicBezTo>
                  <a:pt x="1305" y="981"/>
                  <a:pt x="1309" y="987"/>
                  <a:pt x="1313" y="985"/>
                </a:cubicBezTo>
                <a:cubicBezTo>
                  <a:pt x="1318" y="982"/>
                  <a:pt x="1322" y="980"/>
                  <a:pt x="1325" y="978"/>
                </a:cubicBezTo>
                <a:cubicBezTo>
                  <a:pt x="1324" y="974"/>
                  <a:pt x="1322" y="969"/>
                  <a:pt x="1321" y="965"/>
                </a:cubicBezTo>
                <a:cubicBezTo>
                  <a:pt x="1320" y="962"/>
                  <a:pt x="1316" y="961"/>
                  <a:pt x="1316" y="958"/>
                </a:cubicBezTo>
                <a:cubicBezTo>
                  <a:pt x="1316" y="954"/>
                  <a:pt x="1324" y="952"/>
                  <a:pt x="1326" y="951"/>
                </a:cubicBezTo>
                <a:cubicBezTo>
                  <a:pt x="1343" y="946"/>
                  <a:pt x="1378" y="936"/>
                  <a:pt x="1397" y="936"/>
                </a:cubicBezTo>
                <a:cubicBezTo>
                  <a:pt x="1399" y="935"/>
                  <a:pt x="1426" y="906"/>
                  <a:pt x="1431" y="902"/>
                </a:cubicBezTo>
                <a:cubicBezTo>
                  <a:pt x="1435" y="899"/>
                  <a:pt x="1453" y="900"/>
                  <a:pt x="1471" y="900"/>
                </a:cubicBezTo>
                <a:cubicBezTo>
                  <a:pt x="1478" y="900"/>
                  <a:pt x="1483" y="900"/>
                  <a:pt x="1490" y="900"/>
                </a:cubicBezTo>
                <a:cubicBezTo>
                  <a:pt x="1497" y="900"/>
                  <a:pt x="1504" y="898"/>
                  <a:pt x="1509" y="897"/>
                </a:cubicBezTo>
                <a:cubicBezTo>
                  <a:pt x="1516" y="896"/>
                  <a:pt x="1514" y="893"/>
                  <a:pt x="1517" y="890"/>
                </a:cubicBezTo>
                <a:cubicBezTo>
                  <a:pt x="1531" y="875"/>
                  <a:pt x="1530" y="849"/>
                  <a:pt x="1550" y="835"/>
                </a:cubicBezTo>
                <a:cubicBezTo>
                  <a:pt x="1559" y="847"/>
                  <a:pt x="1573" y="830"/>
                  <a:pt x="1579" y="841"/>
                </a:cubicBezTo>
                <a:cubicBezTo>
                  <a:pt x="1590" y="861"/>
                  <a:pt x="1583" y="890"/>
                  <a:pt x="1592" y="909"/>
                </a:cubicBezTo>
                <a:lnTo>
                  <a:pt x="1592" y="907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9" name="CustomShape 106"/>
          <p:cNvSpPr/>
          <p:nvPr/>
        </p:nvSpPr>
        <p:spPr>
          <a:xfrm>
            <a:off x="1015920" y="1712880"/>
            <a:ext cx="1061640" cy="818280"/>
          </a:xfrm>
          <a:custGeom>
            <a:avLst/>
            <a:gdLst/>
            <a:ahLst/>
            <a:rect l="l" t="t" r="r" b="b"/>
            <a:pathLst>
              <a:path w="806" h="617">
                <a:moveTo>
                  <a:pt x="574" y="65"/>
                </a:moveTo>
                <a:cubicBezTo>
                  <a:pt x="574" y="409"/>
                  <a:pt x="574" y="409"/>
                  <a:pt x="574" y="409"/>
                </a:cubicBezTo>
                <a:cubicBezTo>
                  <a:pt x="584" y="420"/>
                  <a:pt x="607" y="406"/>
                  <a:pt x="616" y="421"/>
                </a:cubicBezTo>
                <a:cubicBezTo>
                  <a:pt x="622" y="432"/>
                  <a:pt x="638" y="453"/>
                  <a:pt x="654" y="453"/>
                </a:cubicBezTo>
                <a:cubicBezTo>
                  <a:pt x="664" y="453"/>
                  <a:pt x="664" y="436"/>
                  <a:pt x="675" y="433"/>
                </a:cubicBezTo>
                <a:cubicBezTo>
                  <a:pt x="679" y="432"/>
                  <a:pt x="684" y="433"/>
                  <a:pt x="689" y="429"/>
                </a:cubicBezTo>
                <a:cubicBezTo>
                  <a:pt x="712" y="453"/>
                  <a:pt x="723" y="462"/>
                  <a:pt x="743" y="493"/>
                </a:cubicBezTo>
                <a:cubicBezTo>
                  <a:pt x="744" y="496"/>
                  <a:pt x="750" y="497"/>
                  <a:pt x="753" y="505"/>
                </a:cubicBezTo>
                <a:cubicBezTo>
                  <a:pt x="756" y="514"/>
                  <a:pt x="760" y="526"/>
                  <a:pt x="768" y="535"/>
                </a:cubicBezTo>
                <a:cubicBezTo>
                  <a:pt x="772" y="540"/>
                  <a:pt x="781" y="537"/>
                  <a:pt x="786" y="544"/>
                </a:cubicBezTo>
                <a:cubicBezTo>
                  <a:pt x="793" y="551"/>
                  <a:pt x="806" y="555"/>
                  <a:pt x="806" y="571"/>
                </a:cubicBezTo>
                <a:cubicBezTo>
                  <a:pt x="806" y="580"/>
                  <a:pt x="795" y="582"/>
                  <a:pt x="795" y="587"/>
                </a:cubicBezTo>
                <a:cubicBezTo>
                  <a:pt x="791" y="587"/>
                  <a:pt x="791" y="588"/>
                  <a:pt x="788" y="588"/>
                </a:cubicBezTo>
                <a:cubicBezTo>
                  <a:pt x="775" y="588"/>
                  <a:pt x="756" y="573"/>
                  <a:pt x="756" y="564"/>
                </a:cubicBezTo>
                <a:cubicBezTo>
                  <a:pt x="756" y="557"/>
                  <a:pt x="756" y="559"/>
                  <a:pt x="756" y="552"/>
                </a:cubicBezTo>
                <a:cubicBezTo>
                  <a:pt x="756" y="540"/>
                  <a:pt x="747" y="540"/>
                  <a:pt x="733" y="540"/>
                </a:cubicBezTo>
                <a:cubicBezTo>
                  <a:pt x="722" y="540"/>
                  <a:pt x="719" y="533"/>
                  <a:pt x="719" y="528"/>
                </a:cubicBezTo>
                <a:cubicBezTo>
                  <a:pt x="719" y="522"/>
                  <a:pt x="731" y="521"/>
                  <a:pt x="731" y="515"/>
                </a:cubicBezTo>
                <a:cubicBezTo>
                  <a:pt x="731" y="509"/>
                  <a:pt x="731" y="506"/>
                  <a:pt x="731" y="505"/>
                </a:cubicBezTo>
                <a:cubicBezTo>
                  <a:pt x="716" y="505"/>
                  <a:pt x="720" y="515"/>
                  <a:pt x="710" y="515"/>
                </a:cubicBezTo>
                <a:cubicBezTo>
                  <a:pt x="707" y="515"/>
                  <a:pt x="699" y="508"/>
                  <a:pt x="699" y="503"/>
                </a:cubicBezTo>
                <a:cubicBezTo>
                  <a:pt x="699" y="494"/>
                  <a:pt x="704" y="490"/>
                  <a:pt x="707" y="486"/>
                </a:cubicBezTo>
                <a:cubicBezTo>
                  <a:pt x="703" y="482"/>
                  <a:pt x="696" y="475"/>
                  <a:pt x="693" y="481"/>
                </a:cubicBezTo>
                <a:cubicBezTo>
                  <a:pt x="682" y="481"/>
                  <a:pt x="676" y="475"/>
                  <a:pt x="670" y="469"/>
                </a:cubicBezTo>
                <a:cubicBezTo>
                  <a:pt x="668" y="475"/>
                  <a:pt x="665" y="483"/>
                  <a:pt x="659" y="483"/>
                </a:cubicBezTo>
                <a:cubicBezTo>
                  <a:pt x="643" y="483"/>
                  <a:pt x="632" y="460"/>
                  <a:pt x="623" y="453"/>
                </a:cubicBezTo>
                <a:cubicBezTo>
                  <a:pt x="604" y="438"/>
                  <a:pt x="578" y="439"/>
                  <a:pt x="555" y="425"/>
                </a:cubicBezTo>
                <a:cubicBezTo>
                  <a:pt x="513" y="425"/>
                  <a:pt x="513" y="425"/>
                  <a:pt x="513" y="425"/>
                </a:cubicBezTo>
                <a:cubicBezTo>
                  <a:pt x="488" y="416"/>
                  <a:pt x="455" y="413"/>
                  <a:pt x="442" y="385"/>
                </a:cubicBezTo>
                <a:cubicBezTo>
                  <a:pt x="433" y="389"/>
                  <a:pt x="418" y="393"/>
                  <a:pt x="411" y="397"/>
                </a:cubicBezTo>
                <a:cubicBezTo>
                  <a:pt x="413" y="403"/>
                  <a:pt x="415" y="405"/>
                  <a:pt x="419" y="408"/>
                </a:cubicBezTo>
                <a:cubicBezTo>
                  <a:pt x="409" y="424"/>
                  <a:pt x="360" y="453"/>
                  <a:pt x="343" y="453"/>
                </a:cubicBezTo>
                <a:cubicBezTo>
                  <a:pt x="340" y="453"/>
                  <a:pt x="335" y="451"/>
                  <a:pt x="335" y="447"/>
                </a:cubicBezTo>
                <a:cubicBezTo>
                  <a:pt x="335" y="443"/>
                  <a:pt x="340" y="442"/>
                  <a:pt x="342" y="441"/>
                </a:cubicBezTo>
                <a:cubicBezTo>
                  <a:pt x="338" y="435"/>
                  <a:pt x="341" y="435"/>
                  <a:pt x="341" y="432"/>
                </a:cubicBezTo>
                <a:cubicBezTo>
                  <a:pt x="341" y="414"/>
                  <a:pt x="352" y="400"/>
                  <a:pt x="374" y="393"/>
                </a:cubicBezTo>
                <a:cubicBezTo>
                  <a:pt x="374" y="391"/>
                  <a:pt x="375" y="388"/>
                  <a:pt x="375" y="385"/>
                </a:cubicBezTo>
                <a:cubicBezTo>
                  <a:pt x="368" y="385"/>
                  <a:pt x="369" y="385"/>
                  <a:pt x="366" y="385"/>
                </a:cubicBezTo>
                <a:cubicBezTo>
                  <a:pt x="348" y="385"/>
                  <a:pt x="298" y="429"/>
                  <a:pt x="298" y="455"/>
                </a:cubicBezTo>
                <a:cubicBezTo>
                  <a:pt x="298" y="459"/>
                  <a:pt x="298" y="463"/>
                  <a:pt x="298" y="467"/>
                </a:cubicBezTo>
                <a:cubicBezTo>
                  <a:pt x="298" y="486"/>
                  <a:pt x="281" y="492"/>
                  <a:pt x="263" y="499"/>
                </a:cubicBezTo>
                <a:cubicBezTo>
                  <a:pt x="254" y="503"/>
                  <a:pt x="251" y="511"/>
                  <a:pt x="245" y="519"/>
                </a:cubicBezTo>
                <a:cubicBezTo>
                  <a:pt x="233" y="534"/>
                  <a:pt x="207" y="542"/>
                  <a:pt x="195" y="555"/>
                </a:cubicBezTo>
                <a:cubicBezTo>
                  <a:pt x="184" y="567"/>
                  <a:pt x="157" y="575"/>
                  <a:pt x="135" y="579"/>
                </a:cubicBezTo>
                <a:cubicBezTo>
                  <a:pt x="107" y="583"/>
                  <a:pt x="92" y="617"/>
                  <a:pt x="61" y="607"/>
                </a:cubicBezTo>
                <a:cubicBezTo>
                  <a:pt x="70" y="592"/>
                  <a:pt x="84" y="598"/>
                  <a:pt x="97" y="590"/>
                </a:cubicBezTo>
                <a:cubicBezTo>
                  <a:pt x="106" y="585"/>
                  <a:pt x="113" y="569"/>
                  <a:pt x="121" y="564"/>
                </a:cubicBezTo>
                <a:cubicBezTo>
                  <a:pt x="134" y="556"/>
                  <a:pt x="148" y="564"/>
                  <a:pt x="157" y="552"/>
                </a:cubicBezTo>
                <a:cubicBezTo>
                  <a:pt x="170" y="535"/>
                  <a:pt x="200" y="521"/>
                  <a:pt x="218" y="509"/>
                </a:cubicBezTo>
                <a:cubicBezTo>
                  <a:pt x="235" y="497"/>
                  <a:pt x="235" y="473"/>
                  <a:pt x="254" y="461"/>
                </a:cubicBezTo>
                <a:cubicBezTo>
                  <a:pt x="242" y="461"/>
                  <a:pt x="242" y="461"/>
                  <a:pt x="242" y="461"/>
                </a:cubicBezTo>
                <a:cubicBezTo>
                  <a:pt x="231" y="466"/>
                  <a:pt x="226" y="471"/>
                  <a:pt x="214" y="471"/>
                </a:cubicBezTo>
                <a:cubicBezTo>
                  <a:pt x="205" y="471"/>
                  <a:pt x="201" y="467"/>
                  <a:pt x="194" y="465"/>
                </a:cubicBezTo>
                <a:cubicBezTo>
                  <a:pt x="192" y="471"/>
                  <a:pt x="189" y="474"/>
                  <a:pt x="188" y="479"/>
                </a:cubicBezTo>
                <a:cubicBezTo>
                  <a:pt x="170" y="472"/>
                  <a:pt x="165" y="467"/>
                  <a:pt x="152" y="457"/>
                </a:cubicBezTo>
                <a:cubicBezTo>
                  <a:pt x="151" y="462"/>
                  <a:pt x="151" y="466"/>
                  <a:pt x="151" y="469"/>
                </a:cubicBezTo>
                <a:cubicBezTo>
                  <a:pt x="145" y="469"/>
                  <a:pt x="146" y="469"/>
                  <a:pt x="142" y="469"/>
                </a:cubicBezTo>
                <a:cubicBezTo>
                  <a:pt x="138" y="469"/>
                  <a:pt x="134" y="475"/>
                  <a:pt x="131" y="475"/>
                </a:cubicBezTo>
                <a:cubicBezTo>
                  <a:pt x="126" y="475"/>
                  <a:pt x="123" y="462"/>
                  <a:pt x="123" y="455"/>
                </a:cubicBezTo>
                <a:cubicBezTo>
                  <a:pt x="123" y="446"/>
                  <a:pt x="123" y="446"/>
                  <a:pt x="123" y="439"/>
                </a:cubicBezTo>
                <a:cubicBezTo>
                  <a:pt x="123" y="437"/>
                  <a:pt x="124" y="428"/>
                  <a:pt x="117" y="428"/>
                </a:cubicBezTo>
                <a:cubicBezTo>
                  <a:pt x="111" y="428"/>
                  <a:pt x="105" y="441"/>
                  <a:pt x="102" y="441"/>
                </a:cubicBezTo>
                <a:cubicBezTo>
                  <a:pt x="92" y="441"/>
                  <a:pt x="57" y="412"/>
                  <a:pt x="51" y="404"/>
                </a:cubicBezTo>
                <a:cubicBezTo>
                  <a:pt x="55" y="404"/>
                  <a:pt x="59" y="402"/>
                  <a:pt x="63" y="402"/>
                </a:cubicBezTo>
                <a:cubicBezTo>
                  <a:pt x="57" y="385"/>
                  <a:pt x="32" y="381"/>
                  <a:pt x="32" y="368"/>
                </a:cubicBezTo>
                <a:cubicBezTo>
                  <a:pt x="32" y="344"/>
                  <a:pt x="73" y="324"/>
                  <a:pt x="89" y="324"/>
                </a:cubicBezTo>
                <a:cubicBezTo>
                  <a:pt x="96" y="324"/>
                  <a:pt x="148" y="303"/>
                  <a:pt x="148" y="292"/>
                </a:cubicBezTo>
                <a:cubicBezTo>
                  <a:pt x="148" y="287"/>
                  <a:pt x="135" y="276"/>
                  <a:pt x="135" y="273"/>
                </a:cubicBezTo>
                <a:cubicBezTo>
                  <a:pt x="142" y="269"/>
                  <a:pt x="141" y="269"/>
                  <a:pt x="146" y="273"/>
                </a:cubicBezTo>
                <a:cubicBezTo>
                  <a:pt x="146" y="261"/>
                  <a:pt x="146" y="261"/>
                  <a:pt x="146" y="261"/>
                </a:cubicBezTo>
                <a:cubicBezTo>
                  <a:pt x="139" y="260"/>
                  <a:pt x="139" y="261"/>
                  <a:pt x="135" y="261"/>
                </a:cubicBezTo>
                <a:cubicBezTo>
                  <a:pt x="123" y="261"/>
                  <a:pt x="118" y="274"/>
                  <a:pt x="102" y="274"/>
                </a:cubicBezTo>
                <a:cubicBezTo>
                  <a:pt x="87" y="274"/>
                  <a:pt x="82" y="266"/>
                  <a:pt x="70" y="269"/>
                </a:cubicBezTo>
                <a:cubicBezTo>
                  <a:pt x="54" y="269"/>
                  <a:pt x="36" y="269"/>
                  <a:pt x="30" y="269"/>
                </a:cubicBezTo>
                <a:cubicBezTo>
                  <a:pt x="29" y="257"/>
                  <a:pt x="20" y="253"/>
                  <a:pt x="20" y="246"/>
                </a:cubicBezTo>
                <a:cubicBezTo>
                  <a:pt x="20" y="244"/>
                  <a:pt x="22" y="241"/>
                  <a:pt x="23" y="238"/>
                </a:cubicBezTo>
                <a:cubicBezTo>
                  <a:pt x="10" y="238"/>
                  <a:pt x="4" y="234"/>
                  <a:pt x="0" y="226"/>
                </a:cubicBezTo>
                <a:cubicBezTo>
                  <a:pt x="19" y="214"/>
                  <a:pt x="50" y="203"/>
                  <a:pt x="68" y="191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2" y="216"/>
                  <a:pt x="94" y="209"/>
                  <a:pt x="110" y="209"/>
                </a:cubicBezTo>
                <a:cubicBezTo>
                  <a:pt x="120" y="209"/>
                  <a:pt x="122" y="211"/>
                  <a:pt x="131" y="209"/>
                </a:cubicBezTo>
                <a:cubicBezTo>
                  <a:pt x="123" y="183"/>
                  <a:pt x="107" y="182"/>
                  <a:pt x="85" y="171"/>
                </a:cubicBezTo>
                <a:cubicBezTo>
                  <a:pt x="79" y="168"/>
                  <a:pt x="70" y="144"/>
                  <a:pt x="63" y="139"/>
                </a:cubicBezTo>
                <a:cubicBezTo>
                  <a:pt x="54" y="133"/>
                  <a:pt x="23" y="127"/>
                  <a:pt x="23" y="121"/>
                </a:cubicBezTo>
                <a:cubicBezTo>
                  <a:pt x="23" y="121"/>
                  <a:pt x="33" y="102"/>
                  <a:pt x="34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98" y="67"/>
                  <a:pt x="132" y="37"/>
                  <a:pt x="173" y="24"/>
                </a:cubicBezTo>
                <a:cubicBezTo>
                  <a:pt x="183" y="21"/>
                  <a:pt x="190" y="26"/>
                  <a:pt x="201" y="22"/>
                </a:cubicBezTo>
                <a:cubicBezTo>
                  <a:pt x="213" y="17"/>
                  <a:pt x="220" y="0"/>
                  <a:pt x="233" y="0"/>
                </a:cubicBezTo>
                <a:cubicBezTo>
                  <a:pt x="243" y="0"/>
                  <a:pt x="247" y="9"/>
                  <a:pt x="257" y="12"/>
                </a:cubicBezTo>
                <a:cubicBezTo>
                  <a:pt x="253" y="17"/>
                  <a:pt x="252" y="18"/>
                  <a:pt x="250" y="22"/>
                </a:cubicBezTo>
                <a:cubicBezTo>
                  <a:pt x="257" y="24"/>
                  <a:pt x="265" y="18"/>
                  <a:pt x="269" y="12"/>
                </a:cubicBezTo>
                <a:cubicBezTo>
                  <a:pt x="277" y="15"/>
                  <a:pt x="279" y="17"/>
                  <a:pt x="286" y="20"/>
                </a:cubicBezTo>
                <a:cubicBezTo>
                  <a:pt x="324" y="20"/>
                  <a:pt x="324" y="20"/>
                  <a:pt x="324" y="20"/>
                </a:cubicBezTo>
                <a:cubicBezTo>
                  <a:pt x="333" y="26"/>
                  <a:pt x="336" y="30"/>
                  <a:pt x="347" y="36"/>
                </a:cubicBezTo>
                <a:cubicBezTo>
                  <a:pt x="405" y="36"/>
                  <a:pt x="405" y="36"/>
                  <a:pt x="405" y="36"/>
                </a:cubicBezTo>
                <a:cubicBezTo>
                  <a:pt x="420" y="52"/>
                  <a:pt x="467" y="55"/>
                  <a:pt x="491" y="55"/>
                </a:cubicBezTo>
                <a:cubicBezTo>
                  <a:pt x="504" y="55"/>
                  <a:pt x="513" y="50"/>
                  <a:pt x="526" y="50"/>
                </a:cubicBezTo>
                <a:cubicBezTo>
                  <a:pt x="548" y="50"/>
                  <a:pt x="555" y="59"/>
                  <a:pt x="574" y="66"/>
                </a:cubicBezTo>
                <a:cubicBezTo>
                  <a:pt x="574" y="63"/>
                  <a:pt x="574" y="63"/>
                  <a:pt x="574" y="63"/>
                </a:cubicBezTo>
                <a:lnTo>
                  <a:pt x="574" y="65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0" name="CustomShape 107"/>
          <p:cNvSpPr/>
          <p:nvPr/>
        </p:nvSpPr>
        <p:spPr>
          <a:xfrm>
            <a:off x="1972080" y="2435400"/>
            <a:ext cx="48960" cy="66960"/>
          </a:xfrm>
          <a:custGeom>
            <a:avLst/>
            <a:gdLst/>
            <a:ahLst/>
            <a:rect l="l" t="t" r="r" b="b"/>
            <a:pathLst>
              <a:path w="38" h="52">
                <a:moveTo>
                  <a:pt x="17" y="19"/>
                </a:moveTo>
                <a:cubicBezTo>
                  <a:pt x="5" y="16"/>
                  <a:pt x="10" y="12"/>
                  <a:pt x="0" y="19"/>
                </a:cubicBezTo>
                <a:cubicBezTo>
                  <a:pt x="0" y="0"/>
                  <a:pt x="4" y="0"/>
                  <a:pt x="20" y="3"/>
                </a:cubicBezTo>
                <a:cubicBezTo>
                  <a:pt x="18" y="24"/>
                  <a:pt x="38" y="27"/>
                  <a:pt x="38" y="44"/>
                </a:cubicBezTo>
                <a:cubicBezTo>
                  <a:pt x="38" y="50"/>
                  <a:pt x="36" y="52"/>
                  <a:pt x="32" y="52"/>
                </a:cubicBezTo>
                <a:cubicBezTo>
                  <a:pt x="25" y="52"/>
                  <a:pt x="17" y="35"/>
                  <a:pt x="17" y="35"/>
                </a:cubicBezTo>
                <a:cubicBezTo>
                  <a:pt x="17" y="29"/>
                  <a:pt x="15" y="23"/>
                  <a:pt x="17" y="19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1" name="CustomShape 108"/>
          <p:cNvSpPr/>
          <p:nvPr/>
        </p:nvSpPr>
        <p:spPr>
          <a:xfrm>
            <a:off x="1897920" y="2353680"/>
            <a:ext cx="52560" cy="84960"/>
          </a:xfrm>
          <a:custGeom>
            <a:avLst/>
            <a:gdLst/>
            <a:ahLst/>
            <a:rect l="l" t="t" r="r" b="b"/>
            <a:pathLst>
              <a:path w="40" h="64">
                <a:moveTo>
                  <a:pt x="26" y="34"/>
                </a:moveTo>
                <a:cubicBezTo>
                  <a:pt x="26" y="36"/>
                  <a:pt x="32" y="34"/>
                  <a:pt x="34" y="34"/>
                </a:cubicBezTo>
                <a:cubicBezTo>
                  <a:pt x="32" y="45"/>
                  <a:pt x="40" y="56"/>
                  <a:pt x="32" y="64"/>
                </a:cubicBezTo>
                <a:cubicBezTo>
                  <a:pt x="23" y="54"/>
                  <a:pt x="20" y="45"/>
                  <a:pt x="20" y="32"/>
                </a:cubicBezTo>
                <a:cubicBezTo>
                  <a:pt x="9" y="30"/>
                  <a:pt x="0" y="20"/>
                  <a:pt x="0" y="8"/>
                </a:cubicBezTo>
                <a:cubicBezTo>
                  <a:pt x="0" y="2"/>
                  <a:pt x="6" y="0"/>
                  <a:pt x="9" y="0"/>
                </a:cubicBezTo>
                <a:cubicBezTo>
                  <a:pt x="22" y="0"/>
                  <a:pt x="16" y="7"/>
                  <a:pt x="26" y="0"/>
                </a:cubicBezTo>
                <a:cubicBezTo>
                  <a:pt x="26" y="21"/>
                  <a:pt x="22" y="21"/>
                  <a:pt x="26" y="34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2" name="CustomShape 109"/>
          <p:cNvSpPr/>
          <p:nvPr/>
        </p:nvSpPr>
        <p:spPr>
          <a:xfrm>
            <a:off x="2381400" y="1562040"/>
            <a:ext cx="525240" cy="290880"/>
          </a:xfrm>
          <a:custGeom>
            <a:avLst/>
            <a:gdLst/>
            <a:ahLst/>
            <a:rect l="l" t="t" r="r" b="b"/>
            <a:pathLst>
              <a:path w="398" h="219">
                <a:moveTo>
                  <a:pt x="367" y="172"/>
                </a:moveTo>
                <a:cubicBezTo>
                  <a:pt x="361" y="172"/>
                  <a:pt x="357" y="175"/>
                  <a:pt x="357" y="180"/>
                </a:cubicBezTo>
                <a:cubicBezTo>
                  <a:pt x="357" y="187"/>
                  <a:pt x="366" y="187"/>
                  <a:pt x="369" y="187"/>
                </a:cubicBezTo>
                <a:cubicBezTo>
                  <a:pt x="370" y="193"/>
                  <a:pt x="373" y="196"/>
                  <a:pt x="376" y="198"/>
                </a:cubicBezTo>
                <a:cubicBezTo>
                  <a:pt x="370" y="213"/>
                  <a:pt x="352" y="212"/>
                  <a:pt x="333" y="212"/>
                </a:cubicBezTo>
                <a:cubicBezTo>
                  <a:pt x="304" y="212"/>
                  <a:pt x="293" y="188"/>
                  <a:pt x="271" y="188"/>
                </a:cubicBezTo>
                <a:cubicBezTo>
                  <a:pt x="257" y="188"/>
                  <a:pt x="263" y="197"/>
                  <a:pt x="251" y="203"/>
                </a:cubicBezTo>
                <a:cubicBezTo>
                  <a:pt x="232" y="213"/>
                  <a:pt x="213" y="207"/>
                  <a:pt x="197" y="219"/>
                </a:cubicBezTo>
                <a:cubicBezTo>
                  <a:pt x="163" y="219"/>
                  <a:pt x="149" y="219"/>
                  <a:pt x="129" y="219"/>
                </a:cubicBezTo>
                <a:cubicBezTo>
                  <a:pt x="116" y="219"/>
                  <a:pt x="124" y="206"/>
                  <a:pt x="115" y="199"/>
                </a:cubicBezTo>
                <a:cubicBezTo>
                  <a:pt x="107" y="192"/>
                  <a:pt x="84" y="195"/>
                  <a:pt x="73" y="195"/>
                </a:cubicBezTo>
                <a:cubicBezTo>
                  <a:pt x="57" y="195"/>
                  <a:pt x="43" y="176"/>
                  <a:pt x="38" y="167"/>
                </a:cubicBezTo>
                <a:cubicBezTo>
                  <a:pt x="56" y="153"/>
                  <a:pt x="79" y="149"/>
                  <a:pt x="111" y="149"/>
                </a:cubicBezTo>
                <a:cubicBezTo>
                  <a:pt x="123" y="149"/>
                  <a:pt x="127" y="148"/>
                  <a:pt x="136" y="147"/>
                </a:cubicBezTo>
                <a:cubicBezTo>
                  <a:pt x="131" y="144"/>
                  <a:pt x="125" y="139"/>
                  <a:pt x="117" y="139"/>
                </a:cubicBezTo>
                <a:cubicBezTo>
                  <a:pt x="103" y="139"/>
                  <a:pt x="85" y="139"/>
                  <a:pt x="77" y="139"/>
                </a:cubicBezTo>
                <a:cubicBezTo>
                  <a:pt x="61" y="139"/>
                  <a:pt x="19" y="147"/>
                  <a:pt x="19" y="125"/>
                </a:cubicBezTo>
                <a:cubicBezTo>
                  <a:pt x="19" y="107"/>
                  <a:pt x="41" y="114"/>
                  <a:pt x="49" y="108"/>
                </a:cubicBezTo>
                <a:cubicBezTo>
                  <a:pt x="37" y="105"/>
                  <a:pt x="33" y="107"/>
                  <a:pt x="23" y="107"/>
                </a:cubicBezTo>
                <a:cubicBezTo>
                  <a:pt x="14" y="107"/>
                  <a:pt x="0" y="95"/>
                  <a:pt x="0" y="91"/>
                </a:cubicBezTo>
                <a:cubicBezTo>
                  <a:pt x="0" y="52"/>
                  <a:pt x="69" y="24"/>
                  <a:pt x="96" y="24"/>
                </a:cubicBezTo>
                <a:cubicBezTo>
                  <a:pt x="107" y="24"/>
                  <a:pt x="106" y="47"/>
                  <a:pt x="109" y="52"/>
                </a:cubicBezTo>
                <a:cubicBezTo>
                  <a:pt x="115" y="48"/>
                  <a:pt x="120" y="37"/>
                  <a:pt x="132" y="37"/>
                </a:cubicBezTo>
                <a:cubicBezTo>
                  <a:pt x="154" y="37"/>
                  <a:pt x="161" y="47"/>
                  <a:pt x="167" y="61"/>
                </a:cubicBezTo>
                <a:cubicBezTo>
                  <a:pt x="175" y="60"/>
                  <a:pt x="181" y="58"/>
                  <a:pt x="189" y="56"/>
                </a:cubicBezTo>
                <a:cubicBezTo>
                  <a:pt x="189" y="48"/>
                  <a:pt x="187" y="46"/>
                  <a:pt x="186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13" y="44"/>
                  <a:pt x="223" y="55"/>
                  <a:pt x="227" y="64"/>
                </a:cubicBezTo>
                <a:cubicBezTo>
                  <a:pt x="232" y="73"/>
                  <a:pt x="226" y="93"/>
                  <a:pt x="240" y="93"/>
                </a:cubicBezTo>
                <a:cubicBezTo>
                  <a:pt x="246" y="93"/>
                  <a:pt x="246" y="90"/>
                  <a:pt x="250" y="87"/>
                </a:cubicBezTo>
                <a:cubicBezTo>
                  <a:pt x="244" y="76"/>
                  <a:pt x="232" y="39"/>
                  <a:pt x="232" y="32"/>
                </a:cubicBezTo>
                <a:cubicBezTo>
                  <a:pt x="232" y="25"/>
                  <a:pt x="240" y="21"/>
                  <a:pt x="246" y="21"/>
                </a:cubicBezTo>
                <a:cubicBezTo>
                  <a:pt x="260" y="21"/>
                  <a:pt x="255" y="28"/>
                  <a:pt x="267" y="21"/>
                </a:cubicBezTo>
                <a:cubicBezTo>
                  <a:pt x="267" y="19"/>
                  <a:pt x="267" y="16"/>
                  <a:pt x="267" y="13"/>
                </a:cubicBezTo>
                <a:cubicBezTo>
                  <a:pt x="267" y="6"/>
                  <a:pt x="277" y="0"/>
                  <a:pt x="289" y="0"/>
                </a:cubicBezTo>
                <a:cubicBezTo>
                  <a:pt x="303" y="0"/>
                  <a:pt x="316" y="6"/>
                  <a:pt x="316" y="17"/>
                </a:cubicBezTo>
                <a:cubicBezTo>
                  <a:pt x="316" y="29"/>
                  <a:pt x="299" y="37"/>
                  <a:pt x="299" y="44"/>
                </a:cubicBezTo>
                <a:cubicBezTo>
                  <a:pt x="299" y="72"/>
                  <a:pt x="320" y="91"/>
                  <a:pt x="320" y="111"/>
                </a:cubicBezTo>
                <a:cubicBezTo>
                  <a:pt x="320" y="137"/>
                  <a:pt x="383" y="154"/>
                  <a:pt x="398" y="166"/>
                </a:cubicBezTo>
                <a:cubicBezTo>
                  <a:pt x="384" y="176"/>
                  <a:pt x="381" y="172"/>
                  <a:pt x="367" y="17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3" name="CustomShape 110"/>
          <p:cNvSpPr/>
          <p:nvPr/>
        </p:nvSpPr>
        <p:spPr>
          <a:xfrm>
            <a:off x="2189160" y="1513800"/>
            <a:ext cx="292320" cy="205560"/>
          </a:xfrm>
          <a:custGeom>
            <a:avLst/>
            <a:gdLst/>
            <a:ahLst/>
            <a:rect l="l" t="t" r="r" b="b"/>
            <a:pathLst>
              <a:path w="222" h="155">
                <a:moveTo>
                  <a:pt x="48" y="147"/>
                </a:moveTo>
                <a:cubicBezTo>
                  <a:pt x="44" y="147"/>
                  <a:pt x="38" y="135"/>
                  <a:pt x="36" y="131"/>
                </a:cubicBezTo>
                <a:cubicBezTo>
                  <a:pt x="30" y="123"/>
                  <a:pt x="0" y="125"/>
                  <a:pt x="0" y="115"/>
                </a:cubicBezTo>
                <a:cubicBezTo>
                  <a:pt x="0" y="88"/>
                  <a:pt x="38" y="66"/>
                  <a:pt x="38" y="38"/>
                </a:cubicBezTo>
                <a:cubicBezTo>
                  <a:pt x="38" y="31"/>
                  <a:pt x="27" y="18"/>
                  <a:pt x="26" y="10"/>
                </a:cubicBezTo>
                <a:cubicBezTo>
                  <a:pt x="45" y="2"/>
                  <a:pt x="54" y="10"/>
                  <a:pt x="72" y="10"/>
                </a:cubicBezTo>
                <a:cubicBezTo>
                  <a:pt x="81" y="10"/>
                  <a:pt x="88" y="0"/>
                  <a:pt x="102" y="4"/>
                </a:cubicBezTo>
                <a:cubicBezTo>
                  <a:pt x="119" y="9"/>
                  <a:pt x="126" y="18"/>
                  <a:pt x="143" y="20"/>
                </a:cubicBezTo>
                <a:cubicBezTo>
                  <a:pt x="150" y="27"/>
                  <a:pt x="159" y="18"/>
                  <a:pt x="169" y="18"/>
                </a:cubicBezTo>
                <a:cubicBezTo>
                  <a:pt x="185" y="18"/>
                  <a:pt x="222" y="34"/>
                  <a:pt x="222" y="52"/>
                </a:cubicBezTo>
                <a:cubicBezTo>
                  <a:pt x="222" y="61"/>
                  <a:pt x="182" y="67"/>
                  <a:pt x="174" y="69"/>
                </a:cubicBezTo>
                <a:cubicBezTo>
                  <a:pt x="151" y="77"/>
                  <a:pt x="117" y="111"/>
                  <a:pt x="117" y="129"/>
                </a:cubicBezTo>
                <a:cubicBezTo>
                  <a:pt x="117" y="135"/>
                  <a:pt x="65" y="155"/>
                  <a:pt x="59" y="155"/>
                </a:cubicBezTo>
                <a:cubicBezTo>
                  <a:pt x="54" y="155"/>
                  <a:pt x="51" y="147"/>
                  <a:pt x="48" y="147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4" name="CustomShape 111"/>
          <p:cNvSpPr/>
          <p:nvPr/>
        </p:nvSpPr>
        <p:spPr>
          <a:xfrm>
            <a:off x="2422080" y="1371960"/>
            <a:ext cx="348840" cy="155880"/>
          </a:xfrm>
          <a:custGeom>
            <a:avLst/>
            <a:gdLst/>
            <a:ahLst/>
            <a:rect l="l" t="t" r="r" b="b"/>
            <a:pathLst>
              <a:path w="265" h="117">
                <a:moveTo>
                  <a:pt x="91" y="117"/>
                </a:moveTo>
                <a:cubicBezTo>
                  <a:pt x="82" y="117"/>
                  <a:pt x="70" y="110"/>
                  <a:pt x="70" y="105"/>
                </a:cubicBezTo>
                <a:cubicBezTo>
                  <a:pt x="70" y="93"/>
                  <a:pt x="81" y="95"/>
                  <a:pt x="91" y="95"/>
                </a:cubicBezTo>
                <a:cubicBezTo>
                  <a:pt x="87" y="89"/>
                  <a:pt x="80" y="85"/>
                  <a:pt x="78" y="77"/>
                </a:cubicBezTo>
                <a:cubicBezTo>
                  <a:pt x="74" y="78"/>
                  <a:pt x="70" y="83"/>
                  <a:pt x="70" y="87"/>
                </a:cubicBezTo>
                <a:cubicBezTo>
                  <a:pt x="57" y="89"/>
                  <a:pt x="47" y="93"/>
                  <a:pt x="38" y="93"/>
                </a:cubicBezTo>
                <a:cubicBezTo>
                  <a:pt x="28" y="93"/>
                  <a:pt x="17" y="87"/>
                  <a:pt x="12" y="87"/>
                </a:cubicBezTo>
                <a:cubicBezTo>
                  <a:pt x="6" y="87"/>
                  <a:pt x="0" y="82"/>
                  <a:pt x="0" y="75"/>
                </a:cubicBezTo>
                <a:cubicBezTo>
                  <a:pt x="0" y="67"/>
                  <a:pt x="3" y="69"/>
                  <a:pt x="0" y="63"/>
                </a:cubicBezTo>
                <a:cubicBezTo>
                  <a:pt x="8" y="62"/>
                  <a:pt x="12" y="56"/>
                  <a:pt x="19" y="56"/>
                </a:cubicBezTo>
                <a:cubicBezTo>
                  <a:pt x="34" y="56"/>
                  <a:pt x="42" y="63"/>
                  <a:pt x="53" y="63"/>
                </a:cubicBezTo>
                <a:cubicBezTo>
                  <a:pt x="40" y="62"/>
                  <a:pt x="29" y="57"/>
                  <a:pt x="19" y="53"/>
                </a:cubicBezTo>
                <a:cubicBezTo>
                  <a:pt x="19" y="41"/>
                  <a:pt x="19" y="41"/>
                  <a:pt x="19" y="41"/>
                </a:cubicBezTo>
                <a:cubicBezTo>
                  <a:pt x="25" y="40"/>
                  <a:pt x="32" y="41"/>
                  <a:pt x="32" y="41"/>
                </a:cubicBezTo>
                <a:cubicBezTo>
                  <a:pt x="35" y="41"/>
                  <a:pt x="59" y="46"/>
                  <a:pt x="66" y="47"/>
                </a:cubicBezTo>
                <a:cubicBezTo>
                  <a:pt x="52" y="44"/>
                  <a:pt x="39" y="45"/>
                  <a:pt x="28" y="38"/>
                </a:cubicBezTo>
                <a:cubicBezTo>
                  <a:pt x="31" y="33"/>
                  <a:pt x="37" y="29"/>
                  <a:pt x="43" y="29"/>
                </a:cubicBezTo>
                <a:cubicBezTo>
                  <a:pt x="53" y="29"/>
                  <a:pt x="56" y="32"/>
                  <a:pt x="62" y="32"/>
                </a:cubicBezTo>
                <a:cubicBezTo>
                  <a:pt x="53" y="32"/>
                  <a:pt x="40" y="31"/>
                  <a:pt x="40" y="21"/>
                </a:cubicBezTo>
                <a:cubicBezTo>
                  <a:pt x="53" y="19"/>
                  <a:pt x="58" y="21"/>
                  <a:pt x="65" y="21"/>
                </a:cubicBezTo>
                <a:cubicBezTo>
                  <a:pt x="68" y="21"/>
                  <a:pt x="77" y="24"/>
                  <a:pt x="77" y="33"/>
                </a:cubicBezTo>
                <a:cubicBezTo>
                  <a:pt x="87" y="33"/>
                  <a:pt x="93" y="33"/>
                  <a:pt x="95" y="33"/>
                </a:cubicBezTo>
                <a:cubicBezTo>
                  <a:pt x="118" y="33"/>
                  <a:pt x="134" y="63"/>
                  <a:pt x="167" y="63"/>
                </a:cubicBezTo>
                <a:cubicBezTo>
                  <a:pt x="177" y="63"/>
                  <a:pt x="181" y="60"/>
                  <a:pt x="184" y="53"/>
                </a:cubicBezTo>
                <a:cubicBezTo>
                  <a:pt x="175" y="53"/>
                  <a:pt x="171" y="52"/>
                  <a:pt x="168" y="51"/>
                </a:cubicBezTo>
                <a:cubicBezTo>
                  <a:pt x="169" y="49"/>
                  <a:pt x="174" y="48"/>
                  <a:pt x="176" y="48"/>
                </a:cubicBezTo>
                <a:cubicBezTo>
                  <a:pt x="176" y="37"/>
                  <a:pt x="176" y="37"/>
                  <a:pt x="176" y="37"/>
                </a:cubicBezTo>
                <a:cubicBezTo>
                  <a:pt x="171" y="36"/>
                  <a:pt x="157" y="32"/>
                  <a:pt x="157" y="25"/>
                </a:cubicBezTo>
                <a:cubicBezTo>
                  <a:pt x="157" y="13"/>
                  <a:pt x="177" y="6"/>
                  <a:pt x="184" y="0"/>
                </a:cubicBezTo>
                <a:cubicBezTo>
                  <a:pt x="189" y="3"/>
                  <a:pt x="193" y="5"/>
                  <a:pt x="199" y="5"/>
                </a:cubicBezTo>
                <a:cubicBezTo>
                  <a:pt x="198" y="12"/>
                  <a:pt x="199" y="14"/>
                  <a:pt x="199" y="16"/>
                </a:cubicBezTo>
                <a:cubicBezTo>
                  <a:pt x="199" y="28"/>
                  <a:pt x="213" y="45"/>
                  <a:pt x="227" y="45"/>
                </a:cubicBezTo>
                <a:cubicBezTo>
                  <a:pt x="234" y="45"/>
                  <a:pt x="238" y="36"/>
                  <a:pt x="248" y="36"/>
                </a:cubicBezTo>
                <a:cubicBezTo>
                  <a:pt x="257" y="36"/>
                  <a:pt x="265" y="46"/>
                  <a:pt x="265" y="56"/>
                </a:cubicBezTo>
                <a:cubicBezTo>
                  <a:pt x="265" y="67"/>
                  <a:pt x="247" y="90"/>
                  <a:pt x="240" y="93"/>
                </a:cubicBezTo>
                <a:cubicBezTo>
                  <a:pt x="236" y="94"/>
                  <a:pt x="191" y="89"/>
                  <a:pt x="191" y="91"/>
                </a:cubicBezTo>
                <a:cubicBezTo>
                  <a:pt x="191" y="93"/>
                  <a:pt x="143" y="104"/>
                  <a:pt x="140" y="105"/>
                </a:cubicBezTo>
                <a:cubicBezTo>
                  <a:pt x="125" y="111"/>
                  <a:pt x="110" y="117"/>
                  <a:pt x="91" y="117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5" name="CustomShape 112"/>
          <p:cNvSpPr/>
          <p:nvPr/>
        </p:nvSpPr>
        <p:spPr>
          <a:xfrm>
            <a:off x="2370960" y="1425240"/>
            <a:ext cx="47160" cy="38520"/>
          </a:xfrm>
          <a:custGeom>
            <a:avLst/>
            <a:gdLst/>
            <a:ahLst/>
            <a:rect l="l" t="t" r="r" b="b"/>
            <a:pathLst>
              <a:path w="36" h="29">
                <a:moveTo>
                  <a:pt x="13" y="29"/>
                </a:moveTo>
                <a:cubicBezTo>
                  <a:pt x="7" y="29"/>
                  <a:pt x="0" y="25"/>
                  <a:pt x="0" y="19"/>
                </a:cubicBezTo>
                <a:cubicBezTo>
                  <a:pt x="0" y="7"/>
                  <a:pt x="28" y="0"/>
                  <a:pt x="36" y="1"/>
                </a:cubicBezTo>
                <a:cubicBezTo>
                  <a:pt x="34" y="12"/>
                  <a:pt x="23" y="29"/>
                  <a:pt x="13" y="29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6" name="CustomShape 113"/>
          <p:cNvSpPr/>
          <p:nvPr/>
        </p:nvSpPr>
        <p:spPr>
          <a:xfrm>
            <a:off x="2499840" y="1373760"/>
            <a:ext cx="33120" cy="13680"/>
          </a:xfrm>
          <a:custGeom>
            <a:avLst/>
            <a:gdLst/>
            <a:ahLst/>
            <a:rect l="l" t="t" r="r" b="b"/>
            <a:pathLst>
              <a:path w="26" h="11">
                <a:moveTo>
                  <a:pt x="9" y="11"/>
                </a:moveTo>
                <a:cubicBezTo>
                  <a:pt x="6" y="11"/>
                  <a:pt x="0" y="8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1"/>
                  <a:pt x="26" y="11"/>
                  <a:pt x="26" y="11"/>
                </a:cubicBezTo>
                <a:cubicBezTo>
                  <a:pt x="23" y="11"/>
                  <a:pt x="9" y="11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7" name="CustomShape 114"/>
          <p:cNvSpPr/>
          <p:nvPr/>
        </p:nvSpPr>
        <p:spPr>
          <a:xfrm>
            <a:off x="2271960" y="1325880"/>
            <a:ext cx="199080" cy="117000"/>
          </a:xfrm>
          <a:custGeom>
            <a:avLst/>
            <a:gdLst/>
            <a:ahLst/>
            <a:rect l="l" t="t" r="r" b="b"/>
            <a:pathLst>
              <a:path w="151" h="88">
                <a:moveTo>
                  <a:pt x="151" y="14"/>
                </a:moveTo>
                <a:cubicBezTo>
                  <a:pt x="151" y="20"/>
                  <a:pt x="147" y="25"/>
                  <a:pt x="141" y="27"/>
                </a:cubicBezTo>
                <a:cubicBezTo>
                  <a:pt x="142" y="35"/>
                  <a:pt x="147" y="36"/>
                  <a:pt x="147" y="43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2" y="68"/>
                  <a:pt x="103" y="50"/>
                  <a:pt x="96" y="46"/>
                </a:cubicBezTo>
                <a:cubicBezTo>
                  <a:pt x="94" y="60"/>
                  <a:pt x="83" y="72"/>
                  <a:pt x="70" y="71"/>
                </a:cubicBezTo>
                <a:cubicBezTo>
                  <a:pt x="69" y="79"/>
                  <a:pt x="63" y="88"/>
                  <a:pt x="54" y="88"/>
                </a:cubicBezTo>
                <a:cubicBezTo>
                  <a:pt x="48" y="88"/>
                  <a:pt x="43" y="79"/>
                  <a:pt x="41" y="76"/>
                </a:cubicBezTo>
                <a:cubicBezTo>
                  <a:pt x="32" y="81"/>
                  <a:pt x="28" y="76"/>
                  <a:pt x="20" y="76"/>
                </a:cubicBezTo>
                <a:cubicBezTo>
                  <a:pt x="16" y="76"/>
                  <a:pt x="13" y="82"/>
                  <a:pt x="7" y="83"/>
                </a:cubicBezTo>
                <a:cubicBezTo>
                  <a:pt x="6" y="77"/>
                  <a:pt x="0" y="73"/>
                  <a:pt x="0" y="71"/>
                </a:cubicBezTo>
                <a:cubicBezTo>
                  <a:pt x="0" y="69"/>
                  <a:pt x="13" y="58"/>
                  <a:pt x="16" y="56"/>
                </a:cubicBezTo>
                <a:cubicBezTo>
                  <a:pt x="28" y="50"/>
                  <a:pt x="40" y="48"/>
                  <a:pt x="53" y="40"/>
                </a:cubicBezTo>
                <a:cubicBezTo>
                  <a:pt x="67" y="32"/>
                  <a:pt x="71" y="11"/>
                  <a:pt x="92" y="11"/>
                </a:cubicBezTo>
                <a:cubicBezTo>
                  <a:pt x="98" y="11"/>
                  <a:pt x="99" y="12"/>
                  <a:pt x="106" y="13"/>
                </a:cubicBezTo>
                <a:cubicBezTo>
                  <a:pt x="106" y="13"/>
                  <a:pt x="151" y="0"/>
                  <a:pt x="151" y="14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8" name="CustomShape 115"/>
          <p:cNvSpPr/>
          <p:nvPr/>
        </p:nvSpPr>
        <p:spPr>
          <a:xfrm>
            <a:off x="2538360" y="1251360"/>
            <a:ext cx="114480" cy="37080"/>
          </a:xfrm>
          <a:custGeom>
            <a:avLst/>
            <a:gdLst/>
            <a:ahLst/>
            <a:rect l="l" t="t" r="r" b="b"/>
            <a:pathLst>
              <a:path w="87" h="28">
                <a:moveTo>
                  <a:pt x="34" y="28"/>
                </a:moveTo>
                <a:cubicBezTo>
                  <a:pt x="25" y="28"/>
                  <a:pt x="23" y="22"/>
                  <a:pt x="15" y="22"/>
                </a:cubicBezTo>
                <a:cubicBezTo>
                  <a:pt x="9" y="22"/>
                  <a:pt x="6" y="27"/>
                  <a:pt x="0" y="28"/>
                </a:cubicBezTo>
                <a:cubicBezTo>
                  <a:pt x="0" y="18"/>
                  <a:pt x="45" y="0"/>
                  <a:pt x="55" y="0"/>
                </a:cubicBezTo>
                <a:cubicBezTo>
                  <a:pt x="71" y="0"/>
                  <a:pt x="84" y="10"/>
                  <a:pt x="87" y="20"/>
                </a:cubicBezTo>
                <a:cubicBezTo>
                  <a:pt x="81" y="23"/>
                  <a:pt x="76" y="28"/>
                  <a:pt x="67" y="28"/>
                </a:cubicBezTo>
                <a:cubicBezTo>
                  <a:pt x="46" y="28"/>
                  <a:pt x="51" y="28"/>
                  <a:pt x="34" y="2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9" name="CustomShape 116"/>
          <p:cNvSpPr/>
          <p:nvPr/>
        </p:nvSpPr>
        <p:spPr>
          <a:xfrm>
            <a:off x="2541960" y="1293840"/>
            <a:ext cx="100080" cy="54720"/>
          </a:xfrm>
          <a:custGeom>
            <a:avLst/>
            <a:gdLst/>
            <a:ahLst/>
            <a:rect l="l" t="t" r="r" b="b"/>
            <a:pathLst>
              <a:path w="76" h="42">
                <a:moveTo>
                  <a:pt x="65" y="18"/>
                </a:moveTo>
                <a:cubicBezTo>
                  <a:pt x="66" y="34"/>
                  <a:pt x="41" y="42"/>
                  <a:pt x="24" y="42"/>
                </a:cubicBezTo>
                <a:cubicBezTo>
                  <a:pt x="13" y="42"/>
                  <a:pt x="0" y="27"/>
                  <a:pt x="0" y="20"/>
                </a:cubicBezTo>
                <a:cubicBezTo>
                  <a:pt x="0" y="2"/>
                  <a:pt x="46" y="0"/>
                  <a:pt x="62" y="0"/>
                </a:cubicBezTo>
                <a:cubicBezTo>
                  <a:pt x="71" y="0"/>
                  <a:pt x="74" y="5"/>
                  <a:pt x="76" y="8"/>
                </a:cubicBezTo>
                <a:cubicBezTo>
                  <a:pt x="68" y="15"/>
                  <a:pt x="55" y="18"/>
                  <a:pt x="43" y="18"/>
                </a:cubicBezTo>
                <a:lnTo>
                  <a:pt x="65" y="18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0" name="CustomShape 117"/>
          <p:cNvSpPr/>
          <p:nvPr/>
        </p:nvSpPr>
        <p:spPr>
          <a:xfrm>
            <a:off x="2494440" y="1284840"/>
            <a:ext cx="33120" cy="42120"/>
          </a:xfrm>
          <a:custGeom>
            <a:avLst/>
            <a:gdLst/>
            <a:ahLst/>
            <a:rect l="l" t="t" r="r" b="b"/>
            <a:pathLst>
              <a:path w="26" h="32">
                <a:moveTo>
                  <a:pt x="26" y="22"/>
                </a:moveTo>
                <a:cubicBezTo>
                  <a:pt x="22" y="27"/>
                  <a:pt x="20" y="32"/>
                  <a:pt x="15" y="32"/>
                </a:cubicBezTo>
                <a:cubicBezTo>
                  <a:pt x="8" y="32"/>
                  <a:pt x="0" y="24"/>
                  <a:pt x="0" y="20"/>
                </a:cubicBezTo>
                <a:cubicBezTo>
                  <a:pt x="0" y="0"/>
                  <a:pt x="21" y="20"/>
                  <a:pt x="26" y="2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1" name="CustomShape 118"/>
          <p:cNvSpPr/>
          <p:nvPr/>
        </p:nvSpPr>
        <p:spPr>
          <a:xfrm>
            <a:off x="2863080" y="1560240"/>
            <a:ext cx="168840" cy="146880"/>
          </a:xfrm>
          <a:custGeom>
            <a:avLst/>
            <a:gdLst/>
            <a:ahLst/>
            <a:rect l="l" t="t" r="r" b="b"/>
            <a:pathLst>
              <a:path w="129" h="111">
                <a:moveTo>
                  <a:pt x="114" y="42"/>
                </a:moveTo>
                <a:cubicBezTo>
                  <a:pt x="114" y="53"/>
                  <a:pt x="111" y="46"/>
                  <a:pt x="111" y="54"/>
                </a:cubicBezTo>
                <a:cubicBezTo>
                  <a:pt x="114" y="54"/>
                  <a:pt x="124" y="56"/>
                  <a:pt x="129" y="58"/>
                </a:cubicBezTo>
                <a:cubicBezTo>
                  <a:pt x="125" y="101"/>
                  <a:pt x="123" y="89"/>
                  <a:pt x="98" y="99"/>
                </a:cubicBezTo>
                <a:cubicBezTo>
                  <a:pt x="92" y="101"/>
                  <a:pt x="90" y="111"/>
                  <a:pt x="83" y="111"/>
                </a:cubicBezTo>
                <a:cubicBezTo>
                  <a:pt x="73" y="111"/>
                  <a:pt x="71" y="102"/>
                  <a:pt x="67" y="97"/>
                </a:cubicBezTo>
                <a:cubicBezTo>
                  <a:pt x="45" y="75"/>
                  <a:pt x="22" y="78"/>
                  <a:pt x="0" y="55"/>
                </a:cubicBezTo>
                <a:cubicBezTo>
                  <a:pt x="0" y="42"/>
                  <a:pt x="0" y="42"/>
                  <a:pt x="0" y="42"/>
                </a:cubicBezTo>
                <a:cubicBezTo>
                  <a:pt x="10" y="42"/>
                  <a:pt x="21" y="51"/>
                  <a:pt x="34" y="51"/>
                </a:cubicBezTo>
                <a:cubicBezTo>
                  <a:pt x="42" y="51"/>
                  <a:pt x="39" y="51"/>
                  <a:pt x="45" y="51"/>
                </a:cubicBezTo>
                <a:cubicBezTo>
                  <a:pt x="45" y="30"/>
                  <a:pt x="45" y="30"/>
                  <a:pt x="45" y="30"/>
                </a:cubicBezTo>
                <a:cubicBezTo>
                  <a:pt x="36" y="28"/>
                  <a:pt x="21" y="30"/>
                  <a:pt x="21" y="19"/>
                </a:cubicBezTo>
                <a:cubicBezTo>
                  <a:pt x="21" y="17"/>
                  <a:pt x="26" y="15"/>
                  <a:pt x="27" y="13"/>
                </a:cubicBezTo>
                <a:cubicBezTo>
                  <a:pt x="39" y="0"/>
                  <a:pt x="55" y="4"/>
                  <a:pt x="72" y="4"/>
                </a:cubicBezTo>
                <a:cubicBezTo>
                  <a:pt x="86" y="4"/>
                  <a:pt x="102" y="4"/>
                  <a:pt x="102" y="4"/>
                </a:cubicBezTo>
                <a:cubicBezTo>
                  <a:pt x="105" y="4"/>
                  <a:pt x="110" y="8"/>
                  <a:pt x="110" y="11"/>
                </a:cubicBezTo>
                <a:cubicBezTo>
                  <a:pt x="110" y="27"/>
                  <a:pt x="91" y="34"/>
                  <a:pt x="86" y="41"/>
                </a:cubicBezTo>
                <a:cubicBezTo>
                  <a:pt x="92" y="40"/>
                  <a:pt x="114" y="33"/>
                  <a:pt x="114" y="4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2" name="CustomShape 119"/>
          <p:cNvSpPr/>
          <p:nvPr/>
        </p:nvSpPr>
        <p:spPr>
          <a:xfrm>
            <a:off x="2801520" y="1386000"/>
            <a:ext cx="190080" cy="106200"/>
          </a:xfrm>
          <a:custGeom>
            <a:avLst/>
            <a:gdLst/>
            <a:ahLst/>
            <a:rect l="l" t="t" r="r" b="b"/>
            <a:pathLst>
              <a:path w="144" h="80">
                <a:moveTo>
                  <a:pt x="8" y="19"/>
                </a:moveTo>
                <a:cubicBezTo>
                  <a:pt x="5" y="15"/>
                  <a:pt x="0" y="11"/>
                  <a:pt x="0" y="3"/>
                </a:cubicBezTo>
                <a:cubicBezTo>
                  <a:pt x="3" y="3"/>
                  <a:pt x="6" y="3"/>
                  <a:pt x="9" y="3"/>
                </a:cubicBezTo>
                <a:cubicBezTo>
                  <a:pt x="31" y="3"/>
                  <a:pt x="42" y="44"/>
                  <a:pt x="66" y="37"/>
                </a:cubicBezTo>
                <a:cubicBezTo>
                  <a:pt x="60" y="33"/>
                  <a:pt x="54" y="27"/>
                  <a:pt x="51" y="23"/>
                </a:cubicBezTo>
                <a:cubicBezTo>
                  <a:pt x="51" y="14"/>
                  <a:pt x="51" y="14"/>
                  <a:pt x="51" y="14"/>
                </a:cubicBezTo>
                <a:cubicBezTo>
                  <a:pt x="67" y="14"/>
                  <a:pt x="74" y="31"/>
                  <a:pt x="92" y="31"/>
                </a:cubicBezTo>
                <a:cubicBezTo>
                  <a:pt x="92" y="14"/>
                  <a:pt x="92" y="14"/>
                  <a:pt x="92" y="14"/>
                </a:cubicBezTo>
                <a:cubicBezTo>
                  <a:pt x="80" y="14"/>
                  <a:pt x="69" y="14"/>
                  <a:pt x="66" y="3"/>
                </a:cubicBezTo>
                <a:cubicBezTo>
                  <a:pt x="71" y="0"/>
                  <a:pt x="74" y="2"/>
                  <a:pt x="80" y="2"/>
                </a:cubicBezTo>
                <a:cubicBezTo>
                  <a:pt x="92" y="2"/>
                  <a:pt x="99" y="10"/>
                  <a:pt x="114" y="10"/>
                </a:cubicBezTo>
                <a:cubicBezTo>
                  <a:pt x="120" y="10"/>
                  <a:pt x="123" y="3"/>
                  <a:pt x="129" y="3"/>
                </a:cubicBezTo>
                <a:cubicBezTo>
                  <a:pt x="142" y="3"/>
                  <a:pt x="144" y="11"/>
                  <a:pt x="144" y="23"/>
                </a:cubicBezTo>
                <a:cubicBezTo>
                  <a:pt x="144" y="41"/>
                  <a:pt x="135" y="51"/>
                  <a:pt x="138" y="73"/>
                </a:cubicBezTo>
                <a:cubicBezTo>
                  <a:pt x="127" y="77"/>
                  <a:pt x="110" y="77"/>
                  <a:pt x="108" y="77"/>
                </a:cubicBezTo>
                <a:cubicBezTo>
                  <a:pt x="103" y="77"/>
                  <a:pt x="83" y="80"/>
                  <a:pt x="83" y="73"/>
                </a:cubicBezTo>
                <a:cubicBezTo>
                  <a:pt x="83" y="70"/>
                  <a:pt x="86" y="67"/>
                  <a:pt x="89" y="65"/>
                </a:cubicBezTo>
                <a:cubicBezTo>
                  <a:pt x="88" y="63"/>
                  <a:pt x="88" y="60"/>
                  <a:pt x="89" y="57"/>
                </a:cubicBezTo>
                <a:cubicBezTo>
                  <a:pt x="89" y="50"/>
                  <a:pt x="103" y="50"/>
                  <a:pt x="108" y="46"/>
                </a:cubicBezTo>
                <a:cubicBezTo>
                  <a:pt x="105" y="44"/>
                  <a:pt x="102" y="43"/>
                  <a:pt x="98" y="43"/>
                </a:cubicBezTo>
                <a:cubicBezTo>
                  <a:pt x="85" y="43"/>
                  <a:pt x="58" y="51"/>
                  <a:pt x="43" y="51"/>
                </a:cubicBezTo>
                <a:cubicBezTo>
                  <a:pt x="38" y="51"/>
                  <a:pt x="34" y="46"/>
                  <a:pt x="34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0" y="34"/>
                  <a:pt x="20" y="34"/>
                  <a:pt x="20" y="34"/>
                </a:cubicBezTo>
                <a:cubicBezTo>
                  <a:pt x="13" y="36"/>
                  <a:pt x="8" y="30"/>
                  <a:pt x="2" y="26"/>
                </a:cubicBezTo>
                <a:cubicBezTo>
                  <a:pt x="2" y="11"/>
                  <a:pt x="2" y="11"/>
                  <a:pt x="2" y="11"/>
                </a:cubicBezTo>
                <a:lnTo>
                  <a:pt x="8" y="19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3" name="CustomShape 120"/>
          <p:cNvSpPr/>
          <p:nvPr/>
        </p:nvSpPr>
        <p:spPr>
          <a:xfrm>
            <a:off x="2945880" y="1789200"/>
            <a:ext cx="112680" cy="70560"/>
          </a:xfrm>
          <a:custGeom>
            <a:avLst/>
            <a:gdLst/>
            <a:ahLst/>
            <a:rect l="l" t="t" r="r" b="b"/>
            <a:pathLst>
              <a:path w="85" h="53">
                <a:moveTo>
                  <a:pt x="66" y="53"/>
                </a:moveTo>
                <a:cubicBezTo>
                  <a:pt x="56" y="53"/>
                  <a:pt x="0" y="32"/>
                  <a:pt x="0" y="29"/>
                </a:cubicBezTo>
                <a:cubicBezTo>
                  <a:pt x="0" y="23"/>
                  <a:pt x="13" y="26"/>
                  <a:pt x="17" y="25"/>
                </a:cubicBezTo>
                <a:cubicBezTo>
                  <a:pt x="26" y="22"/>
                  <a:pt x="23" y="0"/>
                  <a:pt x="38" y="0"/>
                </a:cubicBezTo>
                <a:cubicBezTo>
                  <a:pt x="49" y="0"/>
                  <a:pt x="80" y="29"/>
                  <a:pt x="85" y="40"/>
                </a:cubicBezTo>
                <a:cubicBezTo>
                  <a:pt x="77" y="45"/>
                  <a:pt x="74" y="53"/>
                  <a:pt x="66" y="53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4" name="CustomShape 121"/>
          <p:cNvSpPr/>
          <p:nvPr/>
        </p:nvSpPr>
        <p:spPr>
          <a:xfrm>
            <a:off x="3053520" y="1540440"/>
            <a:ext cx="146160" cy="125640"/>
          </a:xfrm>
          <a:custGeom>
            <a:avLst/>
            <a:gdLst/>
            <a:ahLst/>
            <a:rect l="l" t="t" r="r" b="b"/>
            <a:pathLst>
              <a:path w="112" h="95">
                <a:moveTo>
                  <a:pt x="112" y="20"/>
                </a:moveTo>
                <a:cubicBezTo>
                  <a:pt x="112" y="22"/>
                  <a:pt x="98" y="32"/>
                  <a:pt x="98" y="32"/>
                </a:cubicBezTo>
                <a:cubicBezTo>
                  <a:pt x="88" y="46"/>
                  <a:pt x="78" y="64"/>
                  <a:pt x="55" y="64"/>
                </a:cubicBezTo>
                <a:cubicBezTo>
                  <a:pt x="39" y="64"/>
                  <a:pt x="39" y="53"/>
                  <a:pt x="3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2" y="84"/>
                  <a:pt x="35" y="86"/>
                  <a:pt x="26" y="95"/>
                </a:cubicBezTo>
                <a:cubicBezTo>
                  <a:pt x="11" y="95"/>
                  <a:pt x="11" y="95"/>
                  <a:pt x="11" y="95"/>
                </a:cubicBezTo>
                <a:cubicBezTo>
                  <a:pt x="11" y="85"/>
                  <a:pt x="11" y="76"/>
                  <a:pt x="12" y="72"/>
                </a:cubicBezTo>
                <a:cubicBezTo>
                  <a:pt x="0" y="59"/>
                  <a:pt x="5" y="49"/>
                  <a:pt x="0" y="33"/>
                </a:cubicBezTo>
                <a:cubicBezTo>
                  <a:pt x="0" y="20"/>
                  <a:pt x="0" y="20"/>
                  <a:pt x="0" y="20"/>
                </a:cubicBezTo>
                <a:cubicBezTo>
                  <a:pt x="6" y="20"/>
                  <a:pt x="14" y="20"/>
                  <a:pt x="17" y="20"/>
                </a:cubicBezTo>
                <a:cubicBezTo>
                  <a:pt x="16" y="19"/>
                  <a:pt x="17" y="14"/>
                  <a:pt x="17" y="12"/>
                </a:cubicBezTo>
                <a:cubicBezTo>
                  <a:pt x="17" y="11"/>
                  <a:pt x="22" y="0"/>
                  <a:pt x="38" y="0"/>
                </a:cubicBezTo>
                <a:cubicBezTo>
                  <a:pt x="64" y="0"/>
                  <a:pt x="85" y="10"/>
                  <a:pt x="112" y="10"/>
                </a:cubicBezTo>
                <a:cubicBezTo>
                  <a:pt x="111" y="14"/>
                  <a:pt x="112" y="16"/>
                  <a:pt x="112" y="2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5" name="CustomShape 122"/>
          <p:cNvSpPr/>
          <p:nvPr/>
        </p:nvSpPr>
        <p:spPr>
          <a:xfrm>
            <a:off x="2753640" y="1316880"/>
            <a:ext cx="48960" cy="40320"/>
          </a:xfrm>
          <a:custGeom>
            <a:avLst/>
            <a:gdLst/>
            <a:ahLst/>
            <a:rect l="l" t="t" r="r" b="b"/>
            <a:pathLst>
              <a:path w="37" h="31">
                <a:moveTo>
                  <a:pt x="37" y="22"/>
                </a:moveTo>
                <a:cubicBezTo>
                  <a:pt x="36" y="28"/>
                  <a:pt x="32" y="31"/>
                  <a:pt x="26" y="31"/>
                </a:cubicBezTo>
                <a:cubicBezTo>
                  <a:pt x="18" y="31"/>
                  <a:pt x="0" y="10"/>
                  <a:pt x="0" y="0"/>
                </a:cubicBezTo>
                <a:cubicBezTo>
                  <a:pt x="19" y="0"/>
                  <a:pt x="21" y="16"/>
                  <a:pt x="37" y="2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6" name="CustomShape 123"/>
          <p:cNvSpPr/>
          <p:nvPr/>
        </p:nvSpPr>
        <p:spPr>
          <a:xfrm>
            <a:off x="2782080" y="1459080"/>
            <a:ext cx="36720" cy="28080"/>
          </a:xfrm>
          <a:custGeom>
            <a:avLst/>
            <a:gdLst/>
            <a:ahLst/>
            <a:rect l="l" t="t" r="r" b="b"/>
            <a:pathLst>
              <a:path w="27" h="22">
                <a:moveTo>
                  <a:pt x="22" y="0"/>
                </a:moveTo>
                <a:cubicBezTo>
                  <a:pt x="23" y="4"/>
                  <a:pt x="27" y="6"/>
                  <a:pt x="27" y="12"/>
                </a:cubicBezTo>
                <a:cubicBezTo>
                  <a:pt x="27" y="21"/>
                  <a:pt x="20" y="22"/>
                  <a:pt x="16" y="22"/>
                </a:cubicBezTo>
                <a:cubicBezTo>
                  <a:pt x="8" y="22"/>
                  <a:pt x="6" y="21"/>
                  <a:pt x="0" y="21"/>
                </a:cubicBezTo>
                <a:cubicBezTo>
                  <a:pt x="3" y="8"/>
                  <a:pt x="11" y="4"/>
                  <a:pt x="22" y="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7" name="CustomShape 124"/>
          <p:cNvSpPr/>
          <p:nvPr/>
        </p:nvSpPr>
        <p:spPr>
          <a:xfrm>
            <a:off x="2767680" y="1210320"/>
            <a:ext cx="183240" cy="104400"/>
          </a:xfrm>
          <a:custGeom>
            <a:avLst/>
            <a:gdLst/>
            <a:ahLst/>
            <a:rect l="l" t="t" r="r" b="b"/>
            <a:pathLst>
              <a:path w="140" h="78">
                <a:moveTo>
                  <a:pt x="92" y="58"/>
                </a:moveTo>
                <a:cubicBezTo>
                  <a:pt x="78" y="58"/>
                  <a:pt x="70" y="53"/>
                  <a:pt x="56" y="55"/>
                </a:cubicBezTo>
                <a:cubicBezTo>
                  <a:pt x="53" y="48"/>
                  <a:pt x="43" y="52"/>
                  <a:pt x="31" y="52"/>
                </a:cubicBezTo>
                <a:cubicBezTo>
                  <a:pt x="21" y="52"/>
                  <a:pt x="18" y="53"/>
                  <a:pt x="11" y="46"/>
                </a:cubicBezTo>
                <a:cubicBezTo>
                  <a:pt x="18" y="38"/>
                  <a:pt x="25" y="39"/>
                  <a:pt x="34" y="36"/>
                </a:cubicBezTo>
                <a:cubicBezTo>
                  <a:pt x="32" y="34"/>
                  <a:pt x="32" y="29"/>
                  <a:pt x="34" y="26"/>
                </a:cubicBezTo>
                <a:cubicBezTo>
                  <a:pt x="17" y="26"/>
                  <a:pt x="13" y="31"/>
                  <a:pt x="7" y="26"/>
                </a:cubicBezTo>
                <a:cubicBezTo>
                  <a:pt x="9" y="25"/>
                  <a:pt x="12" y="22"/>
                  <a:pt x="12" y="19"/>
                </a:cubicBezTo>
                <a:cubicBezTo>
                  <a:pt x="2" y="19"/>
                  <a:pt x="0" y="16"/>
                  <a:pt x="0" y="7"/>
                </a:cubicBezTo>
                <a:cubicBezTo>
                  <a:pt x="9" y="5"/>
                  <a:pt x="15" y="0"/>
                  <a:pt x="24" y="0"/>
                </a:cubicBezTo>
                <a:cubicBezTo>
                  <a:pt x="40" y="0"/>
                  <a:pt x="43" y="15"/>
                  <a:pt x="53" y="15"/>
                </a:cubicBezTo>
                <a:cubicBezTo>
                  <a:pt x="59" y="15"/>
                  <a:pt x="62" y="8"/>
                  <a:pt x="68" y="8"/>
                </a:cubicBezTo>
                <a:cubicBezTo>
                  <a:pt x="83" y="8"/>
                  <a:pt x="82" y="26"/>
                  <a:pt x="90" y="26"/>
                </a:cubicBezTo>
                <a:cubicBezTo>
                  <a:pt x="95" y="26"/>
                  <a:pt x="97" y="20"/>
                  <a:pt x="102" y="20"/>
                </a:cubicBezTo>
                <a:cubicBezTo>
                  <a:pt x="112" y="20"/>
                  <a:pt x="121" y="34"/>
                  <a:pt x="124" y="38"/>
                </a:cubicBezTo>
                <a:cubicBezTo>
                  <a:pt x="123" y="41"/>
                  <a:pt x="120" y="44"/>
                  <a:pt x="118" y="46"/>
                </a:cubicBezTo>
                <a:cubicBezTo>
                  <a:pt x="124" y="53"/>
                  <a:pt x="140" y="59"/>
                  <a:pt x="140" y="68"/>
                </a:cubicBezTo>
                <a:cubicBezTo>
                  <a:pt x="140" y="76"/>
                  <a:pt x="132" y="78"/>
                  <a:pt x="126" y="78"/>
                </a:cubicBezTo>
                <a:cubicBezTo>
                  <a:pt x="108" y="78"/>
                  <a:pt x="109" y="58"/>
                  <a:pt x="92" y="5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8" name="CustomShape 125"/>
          <p:cNvSpPr/>
          <p:nvPr/>
        </p:nvSpPr>
        <p:spPr>
          <a:xfrm>
            <a:off x="2840040" y="1301040"/>
            <a:ext cx="48960" cy="15480"/>
          </a:xfrm>
          <a:custGeom>
            <a:avLst/>
            <a:gdLst/>
            <a:ahLst/>
            <a:rect l="l" t="t" r="r" b="b"/>
            <a:pathLst>
              <a:path w="38" h="12">
                <a:moveTo>
                  <a:pt x="13" y="12"/>
                </a:moveTo>
                <a:cubicBezTo>
                  <a:pt x="0" y="12"/>
                  <a:pt x="17" y="0"/>
                  <a:pt x="20" y="0"/>
                </a:cubicBezTo>
                <a:cubicBezTo>
                  <a:pt x="29" y="0"/>
                  <a:pt x="31" y="4"/>
                  <a:pt x="38" y="6"/>
                </a:cubicBezTo>
                <a:cubicBezTo>
                  <a:pt x="34" y="12"/>
                  <a:pt x="25" y="12"/>
                  <a:pt x="13" y="1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19" name="CustomShape 126"/>
          <p:cNvSpPr/>
          <p:nvPr/>
        </p:nvSpPr>
        <p:spPr>
          <a:xfrm>
            <a:off x="3021840" y="1361160"/>
            <a:ext cx="488160" cy="163080"/>
          </a:xfrm>
          <a:custGeom>
            <a:avLst/>
            <a:gdLst/>
            <a:ahLst/>
            <a:rect l="l" t="t" r="r" b="b"/>
            <a:pathLst>
              <a:path w="371" h="123">
                <a:moveTo>
                  <a:pt x="369" y="81"/>
                </a:moveTo>
                <a:cubicBezTo>
                  <a:pt x="365" y="83"/>
                  <a:pt x="362" y="87"/>
                  <a:pt x="361" y="92"/>
                </a:cubicBezTo>
                <a:cubicBezTo>
                  <a:pt x="366" y="94"/>
                  <a:pt x="371" y="93"/>
                  <a:pt x="371" y="93"/>
                </a:cubicBezTo>
                <a:cubicBezTo>
                  <a:pt x="369" y="121"/>
                  <a:pt x="334" y="121"/>
                  <a:pt x="308" y="121"/>
                </a:cubicBezTo>
                <a:cubicBezTo>
                  <a:pt x="298" y="121"/>
                  <a:pt x="294" y="114"/>
                  <a:pt x="293" y="109"/>
                </a:cubicBezTo>
                <a:cubicBezTo>
                  <a:pt x="282" y="110"/>
                  <a:pt x="281" y="114"/>
                  <a:pt x="274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197" y="123"/>
                  <a:pt x="174" y="121"/>
                  <a:pt x="175" y="107"/>
                </a:cubicBezTo>
                <a:cubicBezTo>
                  <a:pt x="166" y="107"/>
                  <a:pt x="166" y="107"/>
                  <a:pt x="166" y="107"/>
                </a:cubicBezTo>
                <a:cubicBezTo>
                  <a:pt x="163" y="111"/>
                  <a:pt x="152" y="121"/>
                  <a:pt x="145" y="121"/>
                </a:cubicBezTo>
                <a:cubicBezTo>
                  <a:pt x="128" y="121"/>
                  <a:pt x="91" y="101"/>
                  <a:pt x="91" y="85"/>
                </a:cubicBezTo>
                <a:cubicBezTo>
                  <a:pt x="91" y="79"/>
                  <a:pt x="97" y="74"/>
                  <a:pt x="100" y="72"/>
                </a:cubicBezTo>
                <a:cubicBezTo>
                  <a:pt x="86" y="58"/>
                  <a:pt x="82" y="45"/>
                  <a:pt x="69" y="32"/>
                </a:cubicBezTo>
                <a:cubicBezTo>
                  <a:pt x="65" y="36"/>
                  <a:pt x="60" y="40"/>
                  <a:pt x="54" y="40"/>
                </a:cubicBezTo>
                <a:cubicBezTo>
                  <a:pt x="46" y="40"/>
                  <a:pt x="0" y="19"/>
                  <a:pt x="0" y="12"/>
                </a:cubicBezTo>
                <a:cubicBezTo>
                  <a:pt x="0" y="0"/>
                  <a:pt x="13" y="0"/>
                  <a:pt x="22" y="0"/>
                </a:cubicBezTo>
                <a:cubicBezTo>
                  <a:pt x="56" y="0"/>
                  <a:pt x="63" y="28"/>
                  <a:pt x="88" y="28"/>
                </a:cubicBezTo>
                <a:cubicBezTo>
                  <a:pt x="96" y="28"/>
                  <a:pt x="100" y="26"/>
                  <a:pt x="103" y="21"/>
                </a:cubicBezTo>
                <a:cubicBezTo>
                  <a:pt x="109" y="21"/>
                  <a:pt x="117" y="21"/>
                  <a:pt x="117" y="21"/>
                </a:cubicBezTo>
                <a:cubicBezTo>
                  <a:pt x="111" y="40"/>
                  <a:pt x="146" y="35"/>
                  <a:pt x="153" y="45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27" y="67"/>
                  <a:pt x="146" y="55"/>
                  <a:pt x="156" y="64"/>
                </a:cubicBezTo>
                <a:cubicBezTo>
                  <a:pt x="155" y="65"/>
                  <a:pt x="151" y="65"/>
                  <a:pt x="151" y="67"/>
                </a:cubicBezTo>
                <a:cubicBezTo>
                  <a:pt x="151" y="79"/>
                  <a:pt x="160" y="74"/>
                  <a:pt x="163" y="71"/>
                </a:cubicBezTo>
                <a:cubicBezTo>
                  <a:pt x="181" y="76"/>
                  <a:pt x="197" y="81"/>
                  <a:pt x="216" y="81"/>
                </a:cubicBezTo>
                <a:cubicBezTo>
                  <a:pt x="257" y="81"/>
                  <a:pt x="271" y="61"/>
                  <a:pt x="310" y="61"/>
                </a:cubicBezTo>
                <a:cubicBezTo>
                  <a:pt x="340" y="61"/>
                  <a:pt x="360" y="63"/>
                  <a:pt x="371" y="83"/>
                </a:cubicBezTo>
                <a:cubicBezTo>
                  <a:pt x="369" y="84"/>
                  <a:pt x="365" y="85"/>
                  <a:pt x="363" y="85"/>
                </a:cubicBezTo>
                <a:lnTo>
                  <a:pt x="369" y="81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0" name="CustomShape 127"/>
          <p:cNvSpPr/>
          <p:nvPr/>
        </p:nvSpPr>
        <p:spPr>
          <a:xfrm>
            <a:off x="3027240" y="1448280"/>
            <a:ext cx="84240" cy="68760"/>
          </a:xfrm>
          <a:custGeom>
            <a:avLst/>
            <a:gdLst/>
            <a:ahLst/>
            <a:rect l="l" t="t" r="r" b="b"/>
            <a:pathLst>
              <a:path w="64" h="52">
                <a:moveTo>
                  <a:pt x="10" y="18"/>
                </a:moveTo>
                <a:cubicBezTo>
                  <a:pt x="18" y="18"/>
                  <a:pt x="15" y="0"/>
                  <a:pt x="33" y="0"/>
                </a:cubicBezTo>
                <a:cubicBezTo>
                  <a:pt x="46" y="0"/>
                  <a:pt x="64" y="16"/>
                  <a:pt x="64" y="26"/>
                </a:cubicBezTo>
                <a:cubicBezTo>
                  <a:pt x="64" y="40"/>
                  <a:pt x="60" y="52"/>
                  <a:pt x="49" y="52"/>
                </a:cubicBezTo>
                <a:cubicBezTo>
                  <a:pt x="44" y="52"/>
                  <a:pt x="0" y="30"/>
                  <a:pt x="0" y="30"/>
                </a:cubicBezTo>
                <a:cubicBezTo>
                  <a:pt x="0" y="22"/>
                  <a:pt x="8" y="18"/>
                  <a:pt x="10" y="1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1" name="CustomShape 128"/>
          <p:cNvSpPr/>
          <p:nvPr/>
        </p:nvSpPr>
        <p:spPr>
          <a:xfrm>
            <a:off x="3037680" y="1316880"/>
            <a:ext cx="79200" cy="22680"/>
          </a:xfrm>
          <a:custGeom>
            <a:avLst/>
            <a:gdLst/>
            <a:ahLst/>
            <a:rect l="l" t="t" r="r" b="b"/>
            <a:pathLst>
              <a:path w="59" h="18">
                <a:moveTo>
                  <a:pt x="49" y="0"/>
                </a:moveTo>
                <a:cubicBezTo>
                  <a:pt x="57" y="0"/>
                  <a:pt x="51" y="1"/>
                  <a:pt x="59" y="0"/>
                </a:cubicBezTo>
                <a:cubicBezTo>
                  <a:pt x="59" y="5"/>
                  <a:pt x="59" y="8"/>
                  <a:pt x="59" y="10"/>
                </a:cubicBezTo>
                <a:cubicBezTo>
                  <a:pt x="59" y="14"/>
                  <a:pt x="54" y="18"/>
                  <a:pt x="47" y="18"/>
                </a:cubicBezTo>
                <a:cubicBezTo>
                  <a:pt x="43" y="18"/>
                  <a:pt x="0" y="9"/>
                  <a:pt x="0" y="9"/>
                </a:cubicBezTo>
                <a:cubicBezTo>
                  <a:pt x="7" y="1"/>
                  <a:pt x="34" y="0"/>
                  <a:pt x="49" y="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2" name="CustomShape 129"/>
          <p:cNvSpPr/>
          <p:nvPr/>
        </p:nvSpPr>
        <p:spPr>
          <a:xfrm>
            <a:off x="2977920" y="1236960"/>
            <a:ext cx="93240" cy="79560"/>
          </a:xfrm>
          <a:custGeom>
            <a:avLst/>
            <a:gdLst/>
            <a:ahLst/>
            <a:rect l="l" t="t" r="r" b="b"/>
            <a:pathLst>
              <a:path w="71" h="60">
                <a:moveTo>
                  <a:pt x="18" y="50"/>
                </a:moveTo>
                <a:cubicBezTo>
                  <a:pt x="18" y="46"/>
                  <a:pt x="23" y="43"/>
                  <a:pt x="25" y="42"/>
                </a:cubicBezTo>
                <a:cubicBezTo>
                  <a:pt x="16" y="33"/>
                  <a:pt x="0" y="28"/>
                  <a:pt x="0" y="12"/>
                </a:cubicBezTo>
                <a:cubicBezTo>
                  <a:pt x="0" y="4"/>
                  <a:pt x="10" y="1"/>
                  <a:pt x="18" y="0"/>
                </a:cubicBezTo>
                <a:cubicBezTo>
                  <a:pt x="20" y="6"/>
                  <a:pt x="36" y="12"/>
                  <a:pt x="44" y="12"/>
                </a:cubicBezTo>
                <a:cubicBezTo>
                  <a:pt x="44" y="31"/>
                  <a:pt x="71" y="14"/>
                  <a:pt x="71" y="30"/>
                </a:cubicBezTo>
                <a:cubicBezTo>
                  <a:pt x="71" y="36"/>
                  <a:pt x="68" y="41"/>
                  <a:pt x="71" y="50"/>
                </a:cubicBezTo>
                <a:cubicBezTo>
                  <a:pt x="44" y="57"/>
                  <a:pt x="18" y="60"/>
                  <a:pt x="18" y="5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3" name="CustomShape 130"/>
          <p:cNvSpPr/>
          <p:nvPr/>
        </p:nvSpPr>
        <p:spPr>
          <a:xfrm>
            <a:off x="2944440" y="1166040"/>
            <a:ext cx="33120" cy="20880"/>
          </a:xfrm>
          <a:custGeom>
            <a:avLst/>
            <a:gdLst/>
            <a:ahLst/>
            <a:rect l="l" t="t" r="r" b="b"/>
            <a:pathLst>
              <a:path w="26" h="17">
                <a:moveTo>
                  <a:pt x="26" y="1"/>
                </a:moveTo>
                <a:cubicBezTo>
                  <a:pt x="26" y="17"/>
                  <a:pt x="26" y="17"/>
                  <a:pt x="26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9" y="12"/>
                  <a:pt x="0" y="10"/>
                  <a:pt x="0" y="1"/>
                </a:cubicBezTo>
                <a:cubicBezTo>
                  <a:pt x="9" y="0"/>
                  <a:pt x="21" y="1"/>
                  <a:pt x="26" y="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4" name="CustomShape 131"/>
          <p:cNvSpPr/>
          <p:nvPr/>
        </p:nvSpPr>
        <p:spPr>
          <a:xfrm>
            <a:off x="3043080" y="1071720"/>
            <a:ext cx="309960" cy="221400"/>
          </a:xfrm>
          <a:custGeom>
            <a:avLst/>
            <a:gdLst/>
            <a:ahLst/>
            <a:rect l="l" t="t" r="r" b="b"/>
            <a:pathLst>
              <a:path w="236" h="166">
                <a:moveTo>
                  <a:pt x="158" y="67"/>
                </a:moveTo>
                <a:cubicBezTo>
                  <a:pt x="167" y="67"/>
                  <a:pt x="167" y="67"/>
                  <a:pt x="167" y="67"/>
                </a:cubicBezTo>
                <a:cubicBezTo>
                  <a:pt x="167" y="57"/>
                  <a:pt x="167" y="57"/>
                  <a:pt x="167" y="57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5" y="51"/>
                  <a:pt x="168" y="51"/>
                  <a:pt x="171" y="51"/>
                </a:cubicBezTo>
                <a:cubicBezTo>
                  <a:pt x="181" y="51"/>
                  <a:pt x="181" y="55"/>
                  <a:pt x="181" y="64"/>
                </a:cubicBezTo>
                <a:cubicBezTo>
                  <a:pt x="181" y="70"/>
                  <a:pt x="190" y="71"/>
                  <a:pt x="190" y="76"/>
                </a:cubicBezTo>
                <a:cubicBezTo>
                  <a:pt x="190" y="82"/>
                  <a:pt x="184" y="84"/>
                  <a:pt x="184" y="88"/>
                </a:cubicBezTo>
                <a:cubicBezTo>
                  <a:pt x="184" y="95"/>
                  <a:pt x="196" y="88"/>
                  <a:pt x="197" y="88"/>
                </a:cubicBezTo>
                <a:cubicBezTo>
                  <a:pt x="205" y="88"/>
                  <a:pt x="224" y="98"/>
                  <a:pt x="234" y="99"/>
                </a:cubicBezTo>
                <a:cubicBezTo>
                  <a:pt x="234" y="104"/>
                  <a:pt x="236" y="107"/>
                  <a:pt x="234" y="111"/>
                </a:cubicBezTo>
                <a:cubicBezTo>
                  <a:pt x="231" y="115"/>
                  <a:pt x="222" y="114"/>
                  <a:pt x="216" y="115"/>
                </a:cubicBezTo>
                <a:cubicBezTo>
                  <a:pt x="201" y="116"/>
                  <a:pt x="190" y="140"/>
                  <a:pt x="181" y="140"/>
                </a:cubicBezTo>
                <a:cubicBezTo>
                  <a:pt x="171" y="140"/>
                  <a:pt x="171" y="133"/>
                  <a:pt x="168" y="124"/>
                </a:cubicBezTo>
                <a:cubicBezTo>
                  <a:pt x="165" y="128"/>
                  <a:pt x="163" y="132"/>
                  <a:pt x="159" y="136"/>
                </a:cubicBezTo>
                <a:cubicBezTo>
                  <a:pt x="164" y="144"/>
                  <a:pt x="167" y="146"/>
                  <a:pt x="169" y="152"/>
                </a:cubicBezTo>
                <a:cubicBezTo>
                  <a:pt x="156" y="152"/>
                  <a:pt x="156" y="152"/>
                  <a:pt x="156" y="15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149" y="163"/>
                  <a:pt x="135" y="153"/>
                  <a:pt x="128" y="148"/>
                </a:cubicBezTo>
                <a:cubicBezTo>
                  <a:pt x="128" y="162"/>
                  <a:pt x="122" y="166"/>
                  <a:pt x="110" y="166"/>
                </a:cubicBezTo>
                <a:cubicBezTo>
                  <a:pt x="98" y="166"/>
                  <a:pt x="81" y="163"/>
                  <a:pt x="80" y="152"/>
                </a:cubicBezTo>
                <a:cubicBezTo>
                  <a:pt x="85" y="151"/>
                  <a:pt x="87" y="149"/>
                  <a:pt x="90" y="146"/>
                </a:cubicBezTo>
                <a:cubicBezTo>
                  <a:pt x="77" y="146"/>
                  <a:pt x="56" y="138"/>
                  <a:pt x="56" y="126"/>
                </a:cubicBezTo>
                <a:cubicBezTo>
                  <a:pt x="56" y="111"/>
                  <a:pt x="103" y="113"/>
                  <a:pt x="113" y="111"/>
                </a:cubicBezTo>
                <a:cubicBezTo>
                  <a:pt x="102" y="107"/>
                  <a:pt x="93" y="104"/>
                  <a:pt x="82" y="104"/>
                </a:cubicBezTo>
                <a:cubicBezTo>
                  <a:pt x="71" y="104"/>
                  <a:pt x="68" y="111"/>
                  <a:pt x="59" y="111"/>
                </a:cubicBezTo>
                <a:cubicBezTo>
                  <a:pt x="52" y="111"/>
                  <a:pt x="51" y="105"/>
                  <a:pt x="49" y="100"/>
                </a:cubicBezTo>
                <a:cubicBezTo>
                  <a:pt x="41" y="103"/>
                  <a:pt x="39" y="107"/>
                  <a:pt x="33" y="107"/>
                </a:cubicBezTo>
                <a:cubicBezTo>
                  <a:pt x="28" y="107"/>
                  <a:pt x="27" y="103"/>
                  <a:pt x="27" y="99"/>
                </a:cubicBezTo>
                <a:cubicBezTo>
                  <a:pt x="34" y="95"/>
                  <a:pt x="40" y="95"/>
                  <a:pt x="44" y="88"/>
                </a:cubicBezTo>
                <a:cubicBezTo>
                  <a:pt x="18" y="88"/>
                  <a:pt x="3" y="86"/>
                  <a:pt x="0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5" y="66"/>
                  <a:pt x="28" y="71"/>
                  <a:pt x="34" y="71"/>
                </a:cubicBezTo>
                <a:cubicBezTo>
                  <a:pt x="37" y="71"/>
                  <a:pt x="41" y="64"/>
                  <a:pt x="41" y="64"/>
                </a:cubicBezTo>
                <a:cubicBezTo>
                  <a:pt x="31" y="61"/>
                  <a:pt x="8" y="56"/>
                  <a:pt x="8" y="47"/>
                </a:cubicBezTo>
                <a:cubicBezTo>
                  <a:pt x="8" y="38"/>
                  <a:pt x="18" y="39"/>
                  <a:pt x="25" y="39"/>
                </a:cubicBezTo>
                <a:cubicBezTo>
                  <a:pt x="36" y="39"/>
                  <a:pt x="40" y="45"/>
                  <a:pt x="46" y="45"/>
                </a:cubicBezTo>
                <a:cubicBezTo>
                  <a:pt x="50" y="45"/>
                  <a:pt x="52" y="39"/>
                  <a:pt x="54" y="37"/>
                </a:cubicBezTo>
                <a:cubicBezTo>
                  <a:pt x="47" y="32"/>
                  <a:pt x="37" y="37"/>
                  <a:pt x="33" y="37"/>
                </a:cubicBezTo>
                <a:cubicBezTo>
                  <a:pt x="30" y="37"/>
                  <a:pt x="23" y="25"/>
                  <a:pt x="23" y="24"/>
                </a:cubicBezTo>
                <a:cubicBezTo>
                  <a:pt x="32" y="18"/>
                  <a:pt x="38" y="14"/>
                  <a:pt x="52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56" y="12"/>
                  <a:pt x="43" y="11"/>
                  <a:pt x="42" y="0"/>
                </a:cubicBezTo>
                <a:cubicBezTo>
                  <a:pt x="61" y="2"/>
                  <a:pt x="76" y="3"/>
                  <a:pt x="90" y="9"/>
                </a:cubicBezTo>
                <a:cubicBezTo>
                  <a:pt x="105" y="15"/>
                  <a:pt x="102" y="38"/>
                  <a:pt x="114" y="43"/>
                </a:cubicBezTo>
                <a:cubicBezTo>
                  <a:pt x="125" y="48"/>
                  <a:pt x="133" y="40"/>
                  <a:pt x="144" y="45"/>
                </a:cubicBezTo>
                <a:cubicBezTo>
                  <a:pt x="156" y="49"/>
                  <a:pt x="151" y="60"/>
                  <a:pt x="158" y="67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5" name="CustomShape 132"/>
          <p:cNvSpPr/>
          <p:nvPr/>
        </p:nvSpPr>
        <p:spPr>
          <a:xfrm>
            <a:off x="3293640" y="1991520"/>
            <a:ext cx="200880" cy="134640"/>
          </a:xfrm>
          <a:custGeom>
            <a:avLst/>
            <a:gdLst/>
            <a:ahLst/>
            <a:rect l="l" t="t" r="r" b="b"/>
            <a:pathLst>
              <a:path w="153" h="102">
                <a:moveTo>
                  <a:pt x="11" y="70"/>
                </a:moveTo>
                <a:cubicBezTo>
                  <a:pt x="15" y="67"/>
                  <a:pt x="19" y="65"/>
                  <a:pt x="19" y="60"/>
                </a:cubicBezTo>
                <a:cubicBezTo>
                  <a:pt x="19" y="53"/>
                  <a:pt x="19" y="55"/>
                  <a:pt x="19" y="48"/>
                </a:cubicBezTo>
                <a:cubicBezTo>
                  <a:pt x="19" y="35"/>
                  <a:pt x="22" y="3"/>
                  <a:pt x="44" y="0"/>
                </a:cubicBezTo>
                <a:cubicBezTo>
                  <a:pt x="47" y="12"/>
                  <a:pt x="51" y="15"/>
                  <a:pt x="55" y="23"/>
                </a:cubicBezTo>
                <a:cubicBezTo>
                  <a:pt x="57" y="20"/>
                  <a:pt x="59" y="18"/>
                  <a:pt x="62" y="16"/>
                </a:cubicBezTo>
                <a:cubicBezTo>
                  <a:pt x="78" y="37"/>
                  <a:pt x="102" y="29"/>
                  <a:pt x="116" y="48"/>
                </a:cubicBezTo>
                <a:cubicBezTo>
                  <a:pt x="119" y="54"/>
                  <a:pt x="117" y="59"/>
                  <a:pt x="121" y="63"/>
                </a:cubicBezTo>
                <a:cubicBezTo>
                  <a:pt x="133" y="72"/>
                  <a:pt x="147" y="68"/>
                  <a:pt x="153" y="78"/>
                </a:cubicBezTo>
                <a:cubicBezTo>
                  <a:pt x="145" y="83"/>
                  <a:pt x="138" y="86"/>
                  <a:pt x="128" y="86"/>
                </a:cubicBezTo>
                <a:cubicBezTo>
                  <a:pt x="119" y="86"/>
                  <a:pt x="116" y="86"/>
                  <a:pt x="108" y="86"/>
                </a:cubicBezTo>
                <a:cubicBezTo>
                  <a:pt x="108" y="86"/>
                  <a:pt x="84" y="68"/>
                  <a:pt x="79" y="66"/>
                </a:cubicBezTo>
                <a:cubicBezTo>
                  <a:pt x="79" y="84"/>
                  <a:pt x="54" y="101"/>
                  <a:pt x="44" y="96"/>
                </a:cubicBezTo>
                <a:cubicBezTo>
                  <a:pt x="41" y="100"/>
                  <a:pt x="41" y="102"/>
                  <a:pt x="38" y="102"/>
                </a:cubicBezTo>
                <a:cubicBezTo>
                  <a:pt x="28" y="102"/>
                  <a:pt x="31" y="94"/>
                  <a:pt x="32" y="86"/>
                </a:cubicBezTo>
                <a:cubicBezTo>
                  <a:pt x="20" y="83"/>
                  <a:pt x="6" y="86"/>
                  <a:pt x="0" y="86"/>
                </a:cubicBezTo>
                <a:cubicBezTo>
                  <a:pt x="0" y="73"/>
                  <a:pt x="10" y="74"/>
                  <a:pt x="11" y="7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6" name="CustomShape 133"/>
          <p:cNvSpPr/>
          <p:nvPr/>
        </p:nvSpPr>
        <p:spPr>
          <a:xfrm>
            <a:off x="3581280" y="1858320"/>
            <a:ext cx="61560" cy="65160"/>
          </a:xfrm>
          <a:custGeom>
            <a:avLst/>
            <a:gdLst/>
            <a:ahLst/>
            <a:rect l="l" t="t" r="r" b="b"/>
            <a:pathLst>
              <a:path w="47" h="49">
                <a:moveTo>
                  <a:pt x="47" y="31"/>
                </a:moveTo>
                <a:cubicBezTo>
                  <a:pt x="47" y="42"/>
                  <a:pt x="28" y="49"/>
                  <a:pt x="19" y="49"/>
                </a:cubicBezTo>
                <a:cubicBezTo>
                  <a:pt x="7" y="49"/>
                  <a:pt x="0" y="41"/>
                  <a:pt x="0" y="31"/>
                </a:cubicBezTo>
                <a:cubicBezTo>
                  <a:pt x="0" y="0"/>
                  <a:pt x="47" y="5"/>
                  <a:pt x="47" y="3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7" name="CustomShape 134"/>
          <p:cNvSpPr/>
          <p:nvPr/>
        </p:nvSpPr>
        <p:spPr>
          <a:xfrm>
            <a:off x="3395880" y="2133720"/>
            <a:ext cx="48960" cy="40320"/>
          </a:xfrm>
          <a:custGeom>
            <a:avLst/>
            <a:gdLst/>
            <a:ahLst/>
            <a:rect l="l" t="t" r="r" b="b"/>
            <a:pathLst>
              <a:path w="38" h="31">
                <a:moveTo>
                  <a:pt x="16" y="1"/>
                </a:moveTo>
                <a:cubicBezTo>
                  <a:pt x="31" y="0"/>
                  <a:pt x="28" y="0"/>
                  <a:pt x="38" y="4"/>
                </a:cubicBezTo>
                <a:cubicBezTo>
                  <a:pt x="31" y="14"/>
                  <a:pt x="12" y="29"/>
                  <a:pt x="0" y="31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13"/>
                  <a:pt x="16" y="6"/>
                  <a:pt x="16" y="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8" name="CustomShape 135"/>
          <p:cNvSpPr/>
          <p:nvPr/>
        </p:nvSpPr>
        <p:spPr>
          <a:xfrm>
            <a:off x="3475440" y="1565280"/>
            <a:ext cx="133560" cy="60120"/>
          </a:xfrm>
          <a:custGeom>
            <a:avLst/>
            <a:gdLst/>
            <a:ahLst/>
            <a:rect l="l" t="t" r="r" b="b"/>
            <a:pathLst>
              <a:path w="102" h="46">
                <a:moveTo>
                  <a:pt x="38" y="46"/>
                </a:moveTo>
                <a:cubicBezTo>
                  <a:pt x="23" y="46"/>
                  <a:pt x="10" y="42"/>
                  <a:pt x="15" y="28"/>
                </a:cubicBezTo>
                <a:cubicBezTo>
                  <a:pt x="9" y="24"/>
                  <a:pt x="0" y="20"/>
                  <a:pt x="0" y="11"/>
                </a:cubicBezTo>
                <a:cubicBezTo>
                  <a:pt x="0" y="4"/>
                  <a:pt x="7" y="0"/>
                  <a:pt x="13" y="0"/>
                </a:cubicBezTo>
                <a:cubicBezTo>
                  <a:pt x="30" y="0"/>
                  <a:pt x="35" y="6"/>
                  <a:pt x="51" y="6"/>
                </a:cubicBezTo>
                <a:cubicBezTo>
                  <a:pt x="71" y="6"/>
                  <a:pt x="89" y="23"/>
                  <a:pt x="102" y="31"/>
                </a:cubicBezTo>
                <a:cubicBezTo>
                  <a:pt x="100" y="38"/>
                  <a:pt x="96" y="43"/>
                  <a:pt x="89" y="43"/>
                </a:cubicBezTo>
                <a:cubicBezTo>
                  <a:pt x="79" y="43"/>
                  <a:pt x="74" y="38"/>
                  <a:pt x="66" y="38"/>
                </a:cubicBezTo>
                <a:cubicBezTo>
                  <a:pt x="58" y="38"/>
                  <a:pt x="51" y="46"/>
                  <a:pt x="38" y="46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29" name="CustomShape 136"/>
          <p:cNvSpPr/>
          <p:nvPr/>
        </p:nvSpPr>
        <p:spPr>
          <a:xfrm>
            <a:off x="3487680" y="2160360"/>
            <a:ext cx="31320" cy="35280"/>
          </a:xfrm>
          <a:custGeom>
            <a:avLst/>
            <a:gdLst/>
            <a:ahLst/>
            <a:rect l="l" t="t" r="r" b="b"/>
            <a:pathLst>
              <a:path w="25" h="27">
                <a:moveTo>
                  <a:pt x="25" y="9"/>
                </a:moveTo>
                <a:cubicBezTo>
                  <a:pt x="21" y="16"/>
                  <a:pt x="19" y="27"/>
                  <a:pt x="12" y="27"/>
                </a:cubicBezTo>
                <a:cubicBezTo>
                  <a:pt x="10" y="27"/>
                  <a:pt x="0" y="15"/>
                  <a:pt x="0" y="15"/>
                </a:cubicBezTo>
                <a:cubicBezTo>
                  <a:pt x="0" y="1"/>
                  <a:pt x="18" y="0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0" name="CustomShape 137"/>
          <p:cNvSpPr/>
          <p:nvPr/>
        </p:nvSpPr>
        <p:spPr>
          <a:xfrm>
            <a:off x="3651840" y="1876320"/>
            <a:ext cx="33120" cy="19080"/>
          </a:xfrm>
          <a:custGeom>
            <a:avLst/>
            <a:gdLst/>
            <a:ahLst/>
            <a:rect l="l" t="t" r="r" b="b"/>
            <a:pathLst>
              <a:path w="25" h="15">
                <a:moveTo>
                  <a:pt x="10" y="14"/>
                </a:moveTo>
                <a:cubicBezTo>
                  <a:pt x="5" y="14"/>
                  <a:pt x="0" y="13"/>
                  <a:pt x="0" y="8"/>
                </a:cubicBezTo>
                <a:cubicBezTo>
                  <a:pt x="0" y="6"/>
                  <a:pt x="9" y="0"/>
                  <a:pt x="10" y="0"/>
                </a:cubicBezTo>
                <a:cubicBezTo>
                  <a:pt x="17" y="0"/>
                  <a:pt x="23" y="10"/>
                  <a:pt x="25" y="13"/>
                </a:cubicBezTo>
                <a:cubicBezTo>
                  <a:pt x="15" y="15"/>
                  <a:pt x="18" y="14"/>
                  <a:pt x="10" y="14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1" name="CustomShape 138"/>
          <p:cNvSpPr/>
          <p:nvPr/>
        </p:nvSpPr>
        <p:spPr>
          <a:xfrm>
            <a:off x="3510720" y="1814040"/>
            <a:ext cx="33120" cy="24480"/>
          </a:xfrm>
          <a:custGeom>
            <a:avLst/>
            <a:gdLst/>
            <a:ahLst/>
            <a:rect l="l" t="t" r="r" b="b"/>
            <a:pathLst>
              <a:path w="26" h="18">
                <a:moveTo>
                  <a:pt x="9" y="18"/>
                </a:moveTo>
                <a:cubicBezTo>
                  <a:pt x="0" y="18"/>
                  <a:pt x="17" y="0"/>
                  <a:pt x="26" y="0"/>
                </a:cubicBezTo>
                <a:cubicBezTo>
                  <a:pt x="24" y="9"/>
                  <a:pt x="18" y="18"/>
                  <a:pt x="9" y="1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2" name="CustomShape 139"/>
          <p:cNvSpPr/>
          <p:nvPr/>
        </p:nvSpPr>
        <p:spPr>
          <a:xfrm>
            <a:off x="3210480" y="1562040"/>
            <a:ext cx="820080" cy="626400"/>
          </a:xfrm>
          <a:custGeom>
            <a:avLst/>
            <a:gdLst/>
            <a:ahLst/>
            <a:rect l="l" t="t" r="r" b="b"/>
            <a:pathLst>
              <a:path w="622" h="471">
                <a:moveTo>
                  <a:pt x="583" y="331"/>
                </a:moveTo>
                <a:cubicBezTo>
                  <a:pt x="583" y="340"/>
                  <a:pt x="581" y="354"/>
                  <a:pt x="573" y="354"/>
                </a:cubicBezTo>
                <a:cubicBezTo>
                  <a:pt x="535" y="354"/>
                  <a:pt x="533" y="300"/>
                  <a:pt x="497" y="300"/>
                </a:cubicBezTo>
                <a:cubicBezTo>
                  <a:pt x="493" y="300"/>
                  <a:pt x="483" y="308"/>
                  <a:pt x="482" y="308"/>
                </a:cubicBezTo>
                <a:cubicBezTo>
                  <a:pt x="489" y="312"/>
                  <a:pt x="490" y="312"/>
                  <a:pt x="497" y="310"/>
                </a:cubicBezTo>
                <a:cubicBezTo>
                  <a:pt x="497" y="320"/>
                  <a:pt x="497" y="320"/>
                  <a:pt x="497" y="320"/>
                </a:cubicBezTo>
                <a:cubicBezTo>
                  <a:pt x="493" y="321"/>
                  <a:pt x="489" y="322"/>
                  <a:pt x="486" y="320"/>
                </a:cubicBezTo>
                <a:cubicBezTo>
                  <a:pt x="486" y="331"/>
                  <a:pt x="486" y="331"/>
                  <a:pt x="486" y="331"/>
                </a:cubicBezTo>
                <a:cubicBezTo>
                  <a:pt x="496" y="331"/>
                  <a:pt x="496" y="331"/>
                  <a:pt x="496" y="331"/>
                </a:cubicBezTo>
                <a:cubicBezTo>
                  <a:pt x="497" y="342"/>
                  <a:pt x="506" y="359"/>
                  <a:pt x="512" y="362"/>
                </a:cubicBezTo>
                <a:cubicBezTo>
                  <a:pt x="527" y="367"/>
                  <a:pt x="532" y="358"/>
                  <a:pt x="533" y="371"/>
                </a:cubicBezTo>
                <a:cubicBezTo>
                  <a:pt x="541" y="371"/>
                  <a:pt x="541" y="371"/>
                  <a:pt x="546" y="371"/>
                </a:cubicBezTo>
                <a:cubicBezTo>
                  <a:pt x="546" y="384"/>
                  <a:pt x="546" y="384"/>
                  <a:pt x="546" y="387"/>
                </a:cubicBezTo>
                <a:cubicBezTo>
                  <a:pt x="546" y="393"/>
                  <a:pt x="560" y="397"/>
                  <a:pt x="560" y="405"/>
                </a:cubicBezTo>
                <a:cubicBezTo>
                  <a:pt x="560" y="413"/>
                  <a:pt x="552" y="428"/>
                  <a:pt x="549" y="437"/>
                </a:cubicBezTo>
                <a:cubicBezTo>
                  <a:pt x="535" y="436"/>
                  <a:pt x="487" y="417"/>
                  <a:pt x="478" y="405"/>
                </a:cubicBezTo>
                <a:cubicBezTo>
                  <a:pt x="467" y="405"/>
                  <a:pt x="467" y="405"/>
                  <a:pt x="467" y="405"/>
                </a:cubicBezTo>
                <a:cubicBezTo>
                  <a:pt x="480" y="422"/>
                  <a:pt x="522" y="439"/>
                  <a:pt x="522" y="461"/>
                </a:cubicBezTo>
                <a:cubicBezTo>
                  <a:pt x="522" y="467"/>
                  <a:pt x="518" y="471"/>
                  <a:pt x="515" y="471"/>
                </a:cubicBezTo>
                <a:cubicBezTo>
                  <a:pt x="511" y="471"/>
                  <a:pt x="509" y="462"/>
                  <a:pt x="507" y="461"/>
                </a:cubicBezTo>
                <a:cubicBezTo>
                  <a:pt x="485" y="450"/>
                  <a:pt x="471" y="455"/>
                  <a:pt x="452" y="443"/>
                </a:cubicBezTo>
                <a:cubicBezTo>
                  <a:pt x="434" y="432"/>
                  <a:pt x="388" y="432"/>
                  <a:pt x="401" y="407"/>
                </a:cubicBezTo>
                <a:cubicBezTo>
                  <a:pt x="376" y="396"/>
                  <a:pt x="364" y="381"/>
                  <a:pt x="342" y="367"/>
                </a:cubicBezTo>
                <a:cubicBezTo>
                  <a:pt x="338" y="373"/>
                  <a:pt x="334" y="379"/>
                  <a:pt x="327" y="379"/>
                </a:cubicBezTo>
                <a:cubicBezTo>
                  <a:pt x="319" y="379"/>
                  <a:pt x="321" y="374"/>
                  <a:pt x="314" y="374"/>
                </a:cubicBezTo>
                <a:cubicBezTo>
                  <a:pt x="305" y="374"/>
                  <a:pt x="300" y="386"/>
                  <a:pt x="291" y="386"/>
                </a:cubicBezTo>
                <a:cubicBezTo>
                  <a:pt x="283" y="386"/>
                  <a:pt x="259" y="374"/>
                  <a:pt x="259" y="363"/>
                </a:cubicBezTo>
                <a:cubicBezTo>
                  <a:pt x="259" y="355"/>
                  <a:pt x="278" y="342"/>
                  <a:pt x="289" y="342"/>
                </a:cubicBezTo>
                <a:cubicBezTo>
                  <a:pt x="302" y="342"/>
                  <a:pt x="315" y="342"/>
                  <a:pt x="321" y="342"/>
                </a:cubicBezTo>
                <a:cubicBezTo>
                  <a:pt x="328" y="342"/>
                  <a:pt x="346" y="337"/>
                  <a:pt x="355" y="331"/>
                </a:cubicBezTo>
                <a:cubicBezTo>
                  <a:pt x="352" y="328"/>
                  <a:pt x="342" y="320"/>
                  <a:pt x="342" y="314"/>
                </a:cubicBezTo>
                <a:cubicBezTo>
                  <a:pt x="342" y="300"/>
                  <a:pt x="355" y="308"/>
                  <a:pt x="361" y="302"/>
                </a:cubicBezTo>
                <a:cubicBezTo>
                  <a:pt x="368" y="295"/>
                  <a:pt x="384" y="277"/>
                  <a:pt x="384" y="266"/>
                </a:cubicBezTo>
                <a:cubicBezTo>
                  <a:pt x="384" y="246"/>
                  <a:pt x="335" y="207"/>
                  <a:pt x="319" y="207"/>
                </a:cubicBezTo>
                <a:cubicBezTo>
                  <a:pt x="309" y="207"/>
                  <a:pt x="305" y="216"/>
                  <a:pt x="295" y="216"/>
                </a:cubicBezTo>
                <a:cubicBezTo>
                  <a:pt x="292" y="216"/>
                  <a:pt x="289" y="208"/>
                  <a:pt x="289" y="207"/>
                </a:cubicBezTo>
                <a:cubicBezTo>
                  <a:pt x="289" y="199"/>
                  <a:pt x="302" y="197"/>
                  <a:pt x="307" y="196"/>
                </a:cubicBezTo>
                <a:cubicBezTo>
                  <a:pt x="300" y="189"/>
                  <a:pt x="259" y="153"/>
                  <a:pt x="251" y="153"/>
                </a:cubicBezTo>
                <a:cubicBezTo>
                  <a:pt x="241" y="153"/>
                  <a:pt x="229" y="183"/>
                  <a:pt x="215" y="183"/>
                </a:cubicBezTo>
                <a:cubicBezTo>
                  <a:pt x="206" y="183"/>
                  <a:pt x="209" y="170"/>
                  <a:pt x="209" y="165"/>
                </a:cubicBezTo>
                <a:cubicBezTo>
                  <a:pt x="186" y="162"/>
                  <a:pt x="128" y="165"/>
                  <a:pt x="94" y="165"/>
                </a:cubicBezTo>
                <a:cubicBezTo>
                  <a:pt x="88" y="165"/>
                  <a:pt x="76" y="155"/>
                  <a:pt x="72" y="149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31" y="137"/>
                  <a:pt x="20" y="136"/>
                  <a:pt x="18" y="125"/>
                </a:cubicBezTo>
                <a:cubicBezTo>
                  <a:pt x="28" y="121"/>
                  <a:pt x="40" y="126"/>
                  <a:pt x="53" y="12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46" y="112"/>
                  <a:pt x="11" y="109"/>
                  <a:pt x="11" y="109"/>
                </a:cubicBezTo>
                <a:cubicBezTo>
                  <a:pt x="11" y="109"/>
                  <a:pt x="0" y="95"/>
                  <a:pt x="0" y="87"/>
                </a:cubicBezTo>
                <a:cubicBezTo>
                  <a:pt x="0" y="65"/>
                  <a:pt x="3" y="60"/>
                  <a:pt x="15" y="52"/>
                </a:cubicBezTo>
                <a:cubicBezTo>
                  <a:pt x="21" y="47"/>
                  <a:pt x="17" y="33"/>
                  <a:pt x="20" y="29"/>
                </a:cubicBezTo>
                <a:cubicBezTo>
                  <a:pt x="35" y="13"/>
                  <a:pt x="55" y="0"/>
                  <a:pt x="81" y="0"/>
                </a:cubicBezTo>
                <a:cubicBezTo>
                  <a:pt x="81" y="0"/>
                  <a:pt x="105" y="8"/>
                  <a:pt x="106" y="8"/>
                </a:cubicBezTo>
                <a:cubicBezTo>
                  <a:pt x="98" y="25"/>
                  <a:pt x="73" y="26"/>
                  <a:pt x="73" y="49"/>
                </a:cubicBezTo>
                <a:cubicBezTo>
                  <a:pt x="73" y="54"/>
                  <a:pt x="75" y="57"/>
                  <a:pt x="79" y="57"/>
                </a:cubicBezTo>
                <a:cubicBezTo>
                  <a:pt x="78" y="63"/>
                  <a:pt x="79" y="71"/>
                  <a:pt x="79" y="71"/>
                </a:cubicBezTo>
                <a:cubicBezTo>
                  <a:pt x="79" y="78"/>
                  <a:pt x="78" y="85"/>
                  <a:pt x="87" y="85"/>
                </a:cubicBezTo>
                <a:cubicBezTo>
                  <a:pt x="91" y="85"/>
                  <a:pt x="102" y="75"/>
                  <a:pt x="102" y="69"/>
                </a:cubicBezTo>
                <a:cubicBezTo>
                  <a:pt x="102" y="61"/>
                  <a:pt x="94" y="56"/>
                  <a:pt x="94" y="48"/>
                </a:cubicBezTo>
                <a:cubicBezTo>
                  <a:pt x="94" y="17"/>
                  <a:pt x="145" y="8"/>
                  <a:pt x="175" y="8"/>
                </a:cubicBezTo>
                <a:cubicBezTo>
                  <a:pt x="195" y="8"/>
                  <a:pt x="206" y="36"/>
                  <a:pt x="206" y="53"/>
                </a:cubicBezTo>
                <a:cubicBezTo>
                  <a:pt x="206" y="56"/>
                  <a:pt x="202" y="69"/>
                  <a:pt x="206" y="69"/>
                </a:cubicBezTo>
                <a:cubicBezTo>
                  <a:pt x="210" y="69"/>
                  <a:pt x="213" y="61"/>
                  <a:pt x="221" y="61"/>
                </a:cubicBezTo>
                <a:cubicBezTo>
                  <a:pt x="229" y="61"/>
                  <a:pt x="231" y="69"/>
                  <a:pt x="238" y="69"/>
                </a:cubicBezTo>
                <a:cubicBezTo>
                  <a:pt x="251" y="69"/>
                  <a:pt x="255" y="49"/>
                  <a:pt x="268" y="49"/>
                </a:cubicBezTo>
                <a:cubicBezTo>
                  <a:pt x="283" y="49"/>
                  <a:pt x="315" y="54"/>
                  <a:pt x="325" y="61"/>
                </a:cubicBezTo>
                <a:cubicBezTo>
                  <a:pt x="342" y="74"/>
                  <a:pt x="347" y="101"/>
                  <a:pt x="372" y="101"/>
                </a:cubicBezTo>
                <a:cubicBezTo>
                  <a:pt x="384" y="101"/>
                  <a:pt x="386" y="101"/>
                  <a:pt x="391" y="101"/>
                </a:cubicBezTo>
                <a:cubicBezTo>
                  <a:pt x="399" y="101"/>
                  <a:pt x="418" y="103"/>
                  <a:pt x="416" y="117"/>
                </a:cubicBezTo>
                <a:cubicBezTo>
                  <a:pt x="437" y="124"/>
                  <a:pt x="448" y="137"/>
                  <a:pt x="469" y="139"/>
                </a:cubicBezTo>
                <a:cubicBezTo>
                  <a:pt x="469" y="153"/>
                  <a:pt x="469" y="153"/>
                  <a:pt x="469" y="153"/>
                </a:cubicBezTo>
                <a:cubicBezTo>
                  <a:pt x="474" y="153"/>
                  <a:pt x="482" y="153"/>
                  <a:pt x="482" y="153"/>
                </a:cubicBezTo>
                <a:cubicBezTo>
                  <a:pt x="493" y="153"/>
                  <a:pt x="499" y="161"/>
                  <a:pt x="503" y="172"/>
                </a:cubicBezTo>
                <a:cubicBezTo>
                  <a:pt x="493" y="174"/>
                  <a:pt x="483" y="173"/>
                  <a:pt x="477" y="183"/>
                </a:cubicBezTo>
                <a:cubicBezTo>
                  <a:pt x="490" y="184"/>
                  <a:pt x="493" y="184"/>
                  <a:pt x="499" y="184"/>
                </a:cubicBezTo>
                <a:cubicBezTo>
                  <a:pt x="503" y="184"/>
                  <a:pt x="509" y="187"/>
                  <a:pt x="511" y="192"/>
                </a:cubicBezTo>
                <a:cubicBezTo>
                  <a:pt x="499" y="198"/>
                  <a:pt x="493" y="198"/>
                  <a:pt x="486" y="210"/>
                </a:cubicBezTo>
                <a:cubicBezTo>
                  <a:pt x="493" y="214"/>
                  <a:pt x="497" y="216"/>
                  <a:pt x="507" y="216"/>
                </a:cubicBezTo>
                <a:cubicBezTo>
                  <a:pt x="509" y="234"/>
                  <a:pt x="529" y="242"/>
                  <a:pt x="545" y="244"/>
                </a:cubicBezTo>
                <a:cubicBezTo>
                  <a:pt x="546" y="258"/>
                  <a:pt x="550" y="272"/>
                  <a:pt x="562" y="272"/>
                </a:cubicBezTo>
                <a:cubicBezTo>
                  <a:pt x="578" y="272"/>
                  <a:pt x="582" y="261"/>
                  <a:pt x="588" y="276"/>
                </a:cubicBezTo>
                <a:cubicBezTo>
                  <a:pt x="592" y="280"/>
                  <a:pt x="598" y="280"/>
                  <a:pt x="602" y="280"/>
                </a:cubicBezTo>
                <a:cubicBezTo>
                  <a:pt x="616" y="280"/>
                  <a:pt x="622" y="285"/>
                  <a:pt x="622" y="298"/>
                </a:cubicBezTo>
                <a:cubicBezTo>
                  <a:pt x="622" y="308"/>
                  <a:pt x="609" y="312"/>
                  <a:pt x="599" y="312"/>
                </a:cubicBezTo>
                <a:cubicBezTo>
                  <a:pt x="600" y="320"/>
                  <a:pt x="599" y="318"/>
                  <a:pt x="599" y="322"/>
                </a:cubicBezTo>
                <a:cubicBezTo>
                  <a:pt x="599" y="324"/>
                  <a:pt x="597" y="331"/>
                  <a:pt x="583" y="33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3" name="CustomShape 140"/>
          <p:cNvSpPr/>
          <p:nvPr/>
        </p:nvSpPr>
        <p:spPr>
          <a:xfrm>
            <a:off x="3547440" y="2101680"/>
            <a:ext cx="22680" cy="22680"/>
          </a:xfrm>
          <a:custGeom>
            <a:avLst/>
            <a:gdLst/>
            <a:ahLst/>
            <a:rect l="l" t="t" r="r" b="b"/>
            <a:pathLst>
              <a:path w="17" h="17">
                <a:moveTo>
                  <a:pt x="17" y="11"/>
                </a:moveTo>
                <a:cubicBezTo>
                  <a:pt x="10" y="17"/>
                  <a:pt x="7" y="17"/>
                  <a:pt x="0" y="11"/>
                </a:cubicBezTo>
                <a:cubicBezTo>
                  <a:pt x="7" y="0"/>
                  <a:pt x="8" y="6"/>
                  <a:pt x="17" y="1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4" name="CustomShape 141"/>
          <p:cNvSpPr/>
          <p:nvPr/>
        </p:nvSpPr>
        <p:spPr>
          <a:xfrm>
            <a:off x="3380040" y="1981080"/>
            <a:ext cx="19080" cy="22680"/>
          </a:xfrm>
          <a:custGeom>
            <a:avLst/>
            <a:gdLst/>
            <a:ahLst/>
            <a:rect l="l" t="t" r="r" b="b"/>
            <a:pathLst>
              <a:path w="15" h="17">
                <a:moveTo>
                  <a:pt x="0" y="5"/>
                </a:moveTo>
                <a:cubicBezTo>
                  <a:pt x="10" y="0"/>
                  <a:pt x="10" y="10"/>
                  <a:pt x="15" y="17"/>
                </a:cubicBezTo>
                <a:cubicBezTo>
                  <a:pt x="6" y="16"/>
                  <a:pt x="0" y="10"/>
                  <a:pt x="0" y="5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5" name="CustomShape 142"/>
          <p:cNvSpPr/>
          <p:nvPr/>
        </p:nvSpPr>
        <p:spPr>
          <a:xfrm>
            <a:off x="3161160" y="935280"/>
            <a:ext cx="874800" cy="484200"/>
          </a:xfrm>
          <a:custGeom>
            <a:avLst/>
            <a:gdLst/>
            <a:ahLst/>
            <a:rect l="l" t="t" r="r" b="b"/>
            <a:pathLst>
              <a:path w="664" h="366">
                <a:moveTo>
                  <a:pt x="541" y="19"/>
                </a:moveTo>
                <a:cubicBezTo>
                  <a:pt x="536" y="25"/>
                  <a:pt x="534" y="26"/>
                  <a:pt x="528" y="28"/>
                </a:cubicBezTo>
                <a:cubicBezTo>
                  <a:pt x="588" y="9"/>
                  <a:pt x="588" y="9"/>
                  <a:pt x="588" y="9"/>
                </a:cubicBezTo>
                <a:cubicBezTo>
                  <a:pt x="593" y="13"/>
                  <a:pt x="596" y="14"/>
                  <a:pt x="602" y="16"/>
                </a:cubicBezTo>
                <a:cubicBezTo>
                  <a:pt x="610" y="18"/>
                  <a:pt x="610" y="25"/>
                  <a:pt x="615" y="29"/>
                </a:cubicBezTo>
                <a:cubicBezTo>
                  <a:pt x="624" y="39"/>
                  <a:pt x="664" y="35"/>
                  <a:pt x="664" y="49"/>
                </a:cubicBezTo>
                <a:cubicBezTo>
                  <a:pt x="664" y="60"/>
                  <a:pt x="650" y="57"/>
                  <a:pt x="645" y="61"/>
                </a:cubicBezTo>
                <a:cubicBezTo>
                  <a:pt x="615" y="85"/>
                  <a:pt x="578" y="71"/>
                  <a:pt x="537" y="91"/>
                </a:cubicBezTo>
                <a:cubicBezTo>
                  <a:pt x="545" y="99"/>
                  <a:pt x="575" y="93"/>
                  <a:pt x="594" y="94"/>
                </a:cubicBezTo>
                <a:cubicBezTo>
                  <a:pt x="577" y="112"/>
                  <a:pt x="534" y="123"/>
                  <a:pt x="507" y="133"/>
                </a:cubicBezTo>
                <a:cubicBezTo>
                  <a:pt x="477" y="143"/>
                  <a:pt x="459" y="175"/>
                  <a:pt x="437" y="192"/>
                </a:cubicBezTo>
                <a:cubicBezTo>
                  <a:pt x="426" y="200"/>
                  <a:pt x="409" y="191"/>
                  <a:pt x="397" y="195"/>
                </a:cubicBezTo>
                <a:cubicBezTo>
                  <a:pt x="381" y="200"/>
                  <a:pt x="362" y="202"/>
                  <a:pt x="350" y="212"/>
                </a:cubicBezTo>
                <a:cubicBezTo>
                  <a:pt x="371" y="212"/>
                  <a:pt x="371" y="212"/>
                  <a:pt x="371" y="212"/>
                </a:cubicBezTo>
                <a:cubicBezTo>
                  <a:pt x="372" y="230"/>
                  <a:pt x="363" y="228"/>
                  <a:pt x="349" y="227"/>
                </a:cubicBezTo>
                <a:cubicBezTo>
                  <a:pt x="358" y="231"/>
                  <a:pt x="366" y="234"/>
                  <a:pt x="371" y="246"/>
                </a:cubicBezTo>
                <a:cubicBezTo>
                  <a:pt x="355" y="254"/>
                  <a:pt x="350" y="273"/>
                  <a:pt x="337" y="282"/>
                </a:cubicBezTo>
                <a:cubicBezTo>
                  <a:pt x="304" y="282"/>
                  <a:pt x="305" y="282"/>
                  <a:pt x="299" y="282"/>
                </a:cubicBezTo>
                <a:cubicBezTo>
                  <a:pt x="300" y="288"/>
                  <a:pt x="304" y="289"/>
                  <a:pt x="304" y="294"/>
                </a:cubicBezTo>
                <a:cubicBezTo>
                  <a:pt x="304" y="319"/>
                  <a:pt x="272" y="304"/>
                  <a:pt x="272" y="331"/>
                </a:cubicBezTo>
                <a:cubicBezTo>
                  <a:pt x="284" y="331"/>
                  <a:pt x="286" y="331"/>
                  <a:pt x="291" y="331"/>
                </a:cubicBezTo>
                <a:cubicBezTo>
                  <a:pt x="294" y="331"/>
                  <a:pt x="303" y="331"/>
                  <a:pt x="303" y="338"/>
                </a:cubicBezTo>
                <a:cubicBezTo>
                  <a:pt x="303" y="351"/>
                  <a:pt x="259" y="366"/>
                  <a:pt x="242" y="366"/>
                </a:cubicBezTo>
                <a:cubicBezTo>
                  <a:pt x="225" y="366"/>
                  <a:pt x="232" y="354"/>
                  <a:pt x="217" y="354"/>
                </a:cubicBezTo>
                <a:cubicBezTo>
                  <a:pt x="195" y="354"/>
                  <a:pt x="179" y="354"/>
                  <a:pt x="160" y="354"/>
                </a:cubicBezTo>
                <a:cubicBezTo>
                  <a:pt x="153" y="354"/>
                  <a:pt x="149" y="362"/>
                  <a:pt x="138" y="362"/>
                </a:cubicBezTo>
                <a:cubicBezTo>
                  <a:pt x="113" y="362"/>
                  <a:pt x="92" y="355"/>
                  <a:pt x="66" y="346"/>
                </a:cubicBezTo>
                <a:cubicBezTo>
                  <a:pt x="63" y="350"/>
                  <a:pt x="60" y="354"/>
                  <a:pt x="56" y="354"/>
                </a:cubicBezTo>
                <a:cubicBezTo>
                  <a:pt x="51" y="354"/>
                  <a:pt x="49" y="350"/>
                  <a:pt x="49" y="347"/>
                </a:cubicBezTo>
                <a:cubicBezTo>
                  <a:pt x="49" y="316"/>
                  <a:pt x="88" y="327"/>
                  <a:pt x="104" y="316"/>
                </a:cubicBezTo>
                <a:cubicBezTo>
                  <a:pt x="95" y="308"/>
                  <a:pt x="79" y="306"/>
                  <a:pt x="79" y="292"/>
                </a:cubicBezTo>
                <a:cubicBezTo>
                  <a:pt x="79" y="281"/>
                  <a:pt x="91" y="284"/>
                  <a:pt x="98" y="284"/>
                </a:cubicBezTo>
                <a:cubicBezTo>
                  <a:pt x="122" y="284"/>
                  <a:pt x="131" y="297"/>
                  <a:pt x="145" y="306"/>
                </a:cubicBezTo>
                <a:cubicBezTo>
                  <a:pt x="159" y="306"/>
                  <a:pt x="159" y="306"/>
                  <a:pt x="159" y="306"/>
                </a:cubicBezTo>
                <a:cubicBezTo>
                  <a:pt x="148" y="295"/>
                  <a:pt x="125" y="285"/>
                  <a:pt x="125" y="266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09" y="269"/>
                  <a:pt x="109" y="269"/>
                  <a:pt x="106" y="272"/>
                </a:cubicBezTo>
                <a:cubicBezTo>
                  <a:pt x="94" y="272"/>
                  <a:pt x="94" y="272"/>
                  <a:pt x="94" y="272"/>
                </a:cubicBezTo>
                <a:cubicBezTo>
                  <a:pt x="94" y="262"/>
                  <a:pt x="94" y="262"/>
                  <a:pt x="94" y="262"/>
                </a:cubicBezTo>
                <a:cubicBezTo>
                  <a:pt x="100" y="249"/>
                  <a:pt x="106" y="240"/>
                  <a:pt x="117" y="236"/>
                </a:cubicBezTo>
                <a:cubicBezTo>
                  <a:pt x="136" y="230"/>
                  <a:pt x="159" y="237"/>
                  <a:pt x="159" y="215"/>
                </a:cubicBezTo>
                <a:cubicBezTo>
                  <a:pt x="159" y="189"/>
                  <a:pt x="107" y="189"/>
                  <a:pt x="107" y="175"/>
                </a:cubicBezTo>
                <a:cubicBezTo>
                  <a:pt x="107" y="167"/>
                  <a:pt x="119" y="168"/>
                  <a:pt x="126" y="168"/>
                </a:cubicBezTo>
                <a:cubicBezTo>
                  <a:pt x="118" y="168"/>
                  <a:pt x="116" y="165"/>
                  <a:pt x="115" y="159"/>
                </a:cubicBezTo>
                <a:cubicBezTo>
                  <a:pt x="119" y="157"/>
                  <a:pt x="122" y="159"/>
                  <a:pt x="126" y="159"/>
                </a:cubicBezTo>
                <a:cubicBezTo>
                  <a:pt x="134" y="159"/>
                  <a:pt x="151" y="156"/>
                  <a:pt x="166" y="161"/>
                </a:cubicBezTo>
                <a:cubicBezTo>
                  <a:pt x="185" y="167"/>
                  <a:pt x="192" y="190"/>
                  <a:pt x="213" y="188"/>
                </a:cubicBezTo>
                <a:cubicBezTo>
                  <a:pt x="209" y="184"/>
                  <a:pt x="185" y="168"/>
                  <a:pt x="185" y="163"/>
                </a:cubicBezTo>
                <a:cubicBezTo>
                  <a:pt x="185" y="160"/>
                  <a:pt x="189" y="157"/>
                  <a:pt x="191" y="155"/>
                </a:cubicBezTo>
                <a:cubicBezTo>
                  <a:pt x="228" y="155"/>
                  <a:pt x="228" y="155"/>
                  <a:pt x="228" y="155"/>
                </a:cubicBezTo>
                <a:cubicBezTo>
                  <a:pt x="243" y="149"/>
                  <a:pt x="256" y="145"/>
                  <a:pt x="265" y="133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38" y="145"/>
                  <a:pt x="221" y="151"/>
                  <a:pt x="197" y="151"/>
                </a:cubicBezTo>
                <a:cubicBezTo>
                  <a:pt x="182" y="151"/>
                  <a:pt x="178" y="145"/>
                  <a:pt x="170" y="145"/>
                </a:cubicBezTo>
                <a:cubicBezTo>
                  <a:pt x="164" y="145"/>
                  <a:pt x="161" y="153"/>
                  <a:pt x="155" y="153"/>
                </a:cubicBezTo>
                <a:cubicBezTo>
                  <a:pt x="140" y="153"/>
                  <a:pt x="120" y="147"/>
                  <a:pt x="125" y="13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10" y="141"/>
                  <a:pt x="105" y="145"/>
                  <a:pt x="98" y="145"/>
                </a:cubicBezTo>
                <a:cubicBezTo>
                  <a:pt x="83" y="145"/>
                  <a:pt x="62" y="135"/>
                  <a:pt x="56" y="128"/>
                </a:cubicBezTo>
                <a:cubicBezTo>
                  <a:pt x="62" y="124"/>
                  <a:pt x="67" y="120"/>
                  <a:pt x="77" y="119"/>
                </a:cubicBezTo>
                <a:cubicBezTo>
                  <a:pt x="63" y="119"/>
                  <a:pt x="47" y="118"/>
                  <a:pt x="41" y="119"/>
                </a:cubicBezTo>
                <a:cubicBezTo>
                  <a:pt x="50" y="99"/>
                  <a:pt x="69" y="101"/>
                  <a:pt x="88" y="95"/>
                </a:cubicBezTo>
                <a:cubicBezTo>
                  <a:pt x="81" y="93"/>
                  <a:pt x="79" y="93"/>
                  <a:pt x="73" y="93"/>
                </a:cubicBezTo>
                <a:cubicBezTo>
                  <a:pt x="58" y="93"/>
                  <a:pt x="57" y="107"/>
                  <a:pt x="43" y="107"/>
                </a:cubicBezTo>
                <a:cubicBezTo>
                  <a:pt x="39" y="107"/>
                  <a:pt x="31" y="102"/>
                  <a:pt x="29" y="101"/>
                </a:cubicBezTo>
                <a:cubicBezTo>
                  <a:pt x="37" y="93"/>
                  <a:pt x="41" y="91"/>
                  <a:pt x="50" y="87"/>
                </a:cubicBezTo>
                <a:cubicBezTo>
                  <a:pt x="28" y="87"/>
                  <a:pt x="28" y="87"/>
                  <a:pt x="28" y="87"/>
                </a:cubicBezTo>
                <a:cubicBezTo>
                  <a:pt x="23" y="89"/>
                  <a:pt x="19" y="91"/>
                  <a:pt x="16" y="93"/>
                </a:cubicBezTo>
                <a:cubicBezTo>
                  <a:pt x="13" y="93"/>
                  <a:pt x="4" y="93"/>
                  <a:pt x="0" y="93"/>
                </a:cubicBezTo>
                <a:cubicBezTo>
                  <a:pt x="4" y="73"/>
                  <a:pt x="53" y="64"/>
                  <a:pt x="75" y="64"/>
                </a:cubicBezTo>
                <a:cubicBezTo>
                  <a:pt x="85" y="64"/>
                  <a:pt x="91" y="64"/>
                  <a:pt x="92" y="64"/>
                </a:cubicBezTo>
                <a:cubicBezTo>
                  <a:pt x="95" y="64"/>
                  <a:pt x="98" y="60"/>
                  <a:pt x="98" y="57"/>
                </a:cubicBezTo>
                <a:cubicBezTo>
                  <a:pt x="122" y="57"/>
                  <a:pt x="113" y="40"/>
                  <a:pt x="128" y="40"/>
                </a:cubicBezTo>
                <a:cubicBezTo>
                  <a:pt x="143" y="40"/>
                  <a:pt x="172" y="55"/>
                  <a:pt x="179" y="57"/>
                </a:cubicBezTo>
                <a:cubicBezTo>
                  <a:pt x="186" y="38"/>
                  <a:pt x="195" y="21"/>
                  <a:pt x="217" y="21"/>
                </a:cubicBezTo>
                <a:cubicBezTo>
                  <a:pt x="230" y="21"/>
                  <a:pt x="222" y="29"/>
                  <a:pt x="232" y="20"/>
                </a:cubicBezTo>
                <a:cubicBezTo>
                  <a:pt x="236" y="12"/>
                  <a:pt x="242" y="9"/>
                  <a:pt x="250" y="9"/>
                </a:cubicBezTo>
                <a:cubicBezTo>
                  <a:pt x="289" y="9"/>
                  <a:pt x="297" y="9"/>
                  <a:pt x="337" y="9"/>
                </a:cubicBezTo>
                <a:cubicBezTo>
                  <a:pt x="338" y="6"/>
                  <a:pt x="342" y="4"/>
                  <a:pt x="346" y="4"/>
                </a:cubicBezTo>
                <a:cubicBezTo>
                  <a:pt x="359" y="4"/>
                  <a:pt x="363" y="13"/>
                  <a:pt x="375" y="13"/>
                </a:cubicBezTo>
                <a:cubicBezTo>
                  <a:pt x="385" y="13"/>
                  <a:pt x="388" y="0"/>
                  <a:pt x="399" y="0"/>
                </a:cubicBezTo>
                <a:cubicBezTo>
                  <a:pt x="410" y="0"/>
                  <a:pt x="415" y="5"/>
                  <a:pt x="422" y="5"/>
                </a:cubicBezTo>
                <a:cubicBezTo>
                  <a:pt x="431" y="5"/>
                  <a:pt x="435" y="5"/>
                  <a:pt x="443" y="5"/>
                </a:cubicBezTo>
                <a:cubicBezTo>
                  <a:pt x="461" y="5"/>
                  <a:pt x="526" y="3"/>
                  <a:pt x="541" y="19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6" name="CustomShape 143"/>
          <p:cNvSpPr/>
          <p:nvPr/>
        </p:nvSpPr>
        <p:spPr>
          <a:xfrm>
            <a:off x="3709800" y="888840"/>
            <a:ext cx="1712520" cy="1375560"/>
          </a:xfrm>
          <a:custGeom>
            <a:avLst/>
            <a:gdLst/>
            <a:ahLst/>
            <a:rect l="l" t="t" r="r" b="b"/>
            <a:pathLst>
              <a:path w="1299" h="1036">
                <a:moveTo>
                  <a:pt x="437" y="726"/>
                </a:moveTo>
                <a:cubicBezTo>
                  <a:pt x="448" y="720"/>
                  <a:pt x="448" y="719"/>
                  <a:pt x="458" y="724"/>
                </a:cubicBezTo>
                <a:cubicBezTo>
                  <a:pt x="463" y="700"/>
                  <a:pt x="474" y="692"/>
                  <a:pt x="481" y="670"/>
                </a:cubicBezTo>
                <a:cubicBezTo>
                  <a:pt x="458" y="662"/>
                  <a:pt x="402" y="658"/>
                  <a:pt x="399" y="636"/>
                </a:cubicBezTo>
                <a:cubicBezTo>
                  <a:pt x="407" y="633"/>
                  <a:pt x="406" y="636"/>
                  <a:pt x="413" y="636"/>
                </a:cubicBezTo>
                <a:cubicBezTo>
                  <a:pt x="429" y="636"/>
                  <a:pt x="440" y="648"/>
                  <a:pt x="458" y="648"/>
                </a:cubicBezTo>
                <a:cubicBezTo>
                  <a:pt x="466" y="648"/>
                  <a:pt x="465" y="641"/>
                  <a:pt x="466" y="636"/>
                </a:cubicBezTo>
                <a:cubicBezTo>
                  <a:pt x="443" y="628"/>
                  <a:pt x="436" y="590"/>
                  <a:pt x="411" y="590"/>
                </a:cubicBezTo>
                <a:cubicBezTo>
                  <a:pt x="404" y="590"/>
                  <a:pt x="402" y="604"/>
                  <a:pt x="392" y="604"/>
                </a:cubicBezTo>
                <a:cubicBezTo>
                  <a:pt x="378" y="604"/>
                  <a:pt x="371" y="602"/>
                  <a:pt x="371" y="590"/>
                </a:cubicBezTo>
                <a:cubicBezTo>
                  <a:pt x="371" y="573"/>
                  <a:pt x="388" y="575"/>
                  <a:pt x="388" y="556"/>
                </a:cubicBezTo>
                <a:cubicBezTo>
                  <a:pt x="388" y="544"/>
                  <a:pt x="376" y="544"/>
                  <a:pt x="369" y="543"/>
                </a:cubicBezTo>
                <a:cubicBezTo>
                  <a:pt x="369" y="531"/>
                  <a:pt x="369" y="531"/>
                  <a:pt x="369" y="531"/>
                </a:cubicBezTo>
                <a:cubicBezTo>
                  <a:pt x="348" y="462"/>
                  <a:pt x="295" y="393"/>
                  <a:pt x="210" y="393"/>
                </a:cubicBezTo>
                <a:cubicBezTo>
                  <a:pt x="197" y="393"/>
                  <a:pt x="194" y="393"/>
                  <a:pt x="187" y="393"/>
                </a:cubicBezTo>
                <a:cubicBezTo>
                  <a:pt x="177" y="393"/>
                  <a:pt x="173" y="404"/>
                  <a:pt x="163" y="404"/>
                </a:cubicBezTo>
                <a:cubicBezTo>
                  <a:pt x="156" y="404"/>
                  <a:pt x="149" y="397"/>
                  <a:pt x="140" y="397"/>
                </a:cubicBezTo>
                <a:cubicBezTo>
                  <a:pt x="132" y="397"/>
                  <a:pt x="129" y="399"/>
                  <a:pt x="125" y="400"/>
                </a:cubicBezTo>
                <a:cubicBezTo>
                  <a:pt x="127" y="403"/>
                  <a:pt x="131" y="406"/>
                  <a:pt x="133" y="407"/>
                </a:cubicBezTo>
                <a:cubicBezTo>
                  <a:pt x="128" y="412"/>
                  <a:pt x="129" y="409"/>
                  <a:pt x="123" y="409"/>
                </a:cubicBezTo>
                <a:cubicBezTo>
                  <a:pt x="107" y="409"/>
                  <a:pt x="83" y="402"/>
                  <a:pt x="74" y="390"/>
                </a:cubicBezTo>
                <a:cubicBezTo>
                  <a:pt x="81" y="385"/>
                  <a:pt x="86" y="384"/>
                  <a:pt x="89" y="377"/>
                </a:cubicBezTo>
                <a:cubicBezTo>
                  <a:pt x="77" y="373"/>
                  <a:pt x="68" y="364"/>
                  <a:pt x="59" y="364"/>
                </a:cubicBezTo>
                <a:cubicBezTo>
                  <a:pt x="42" y="364"/>
                  <a:pt x="46" y="369"/>
                  <a:pt x="32" y="364"/>
                </a:cubicBezTo>
                <a:cubicBezTo>
                  <a:pt x="34" y="353"/>
                  <a:pt x="49" y="348"/>
                  <a:pt x="55" y="348"/>
                </a:cubicBezTo>
                <a:cubicBezTo>
                  <a:pt x="63" y="348"/>
                  <a:pt x="68" y="348"/>
                  <a:pt x="74" y="348"/>
                </a:cubicBezTo>
                <a:cubicBezTo>
                  <a:pt x="81" y="348"/>
                  <a:pt x="84" y="347"/>
                  <a:pt x="87" y="342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38" y="336"/>
                  <a:pt x="138" y="333"/>
                  <a:pt x="140" y="324"/>
                </a:cubicBezTo>
                <a:cubicBezTo>
                  <a:pt x="110" y="324"/>
                  <a:pt x="110" y="324"/>
                  <a:pt x="110" y="324"/>
                </a:cubicBezTo>
                <a:cubicBezTo>
                  <a:pt x="109" y="328"/>
                  <a:pt x="106" y="332"/>
                  <a:pt x="102" y="332"/>
                </a:cubicBezTo>
                <a:cubicBezTo>
                  <a:pt x="90" y="332"/>
                  <a:pt x="86" y="332"/>
                  <a:pt x="76" y="332"/>
                </a:cubicBezTo>
                <a:cubicBezTo>
                  <a:pt x="73" y="332"/>
                  <a:pt x="0" y="311"/>
                  <a:pt x="0" y="298"/>
                </a:cubicBezTo>
                <a:cubicBezTo>
                  <a:pt x="0" y="273"/>
                  <a:pt x="27" y="282"/>
                  <a:pt x="43" y="276"/>
                </a:cubicBezTo>
                <a:cubicBezTo>
                  <a:pt x="57" y="272"/>
                  <a:pt x="65" y="263"/>
                  <a:pt x="80" y="258"/>
                </a:cubicBezTo>
                <a:cubicBezTo>
                  <a:pt x="100" y="251"/>
                  <a:pt x="127" y="263"/>
                  <a:pt x="144" y="253"/>
                </a:cubicBezTo>
                <a:cubicBezTo>
                  <a:pt x="156" y="245"/>
                  <a:pt x="165" y="230"/>
                  <a:pt x="165" y="210"/>
                </a:cubicBezTo>
                <a:cubicBezTo>
                  <a:pt x="151" y="209"/>
                  <a:pt x="108" y="210"/>
                  <a:pt x="108" y="195"/>
                </a:cubicBezTo>
                <a:cubicBezTo>
                  <a:pt x="108" y="187"/>
                  <a:pt x="119" y="183"/>
                  <a:pt x="123" y="183"/>
                </a:cubicBezTo>
                <a:cubicBezTo>
                  <a:pt x="149" y="174"/>
                  <a:pt x="183" y="155"/>
                  <a:pt x="198" y="139"/>
                </a:cubicBezTo>
                <a:cubicBezTo>
                  <a:pt x="204" y="144"/>
                  <a:pt x="210" y="145"/>
                  <a:pt x="218" y="145"/>
                </a:cubicBezTo>
                <a:cubicBezTo>
                  <a:pt x="244" y="145"/>
                  <a:pt x="224" y="109"/>
                  <a:pt x="248" y="105"/>
                </a:cubicBezTo>
                <a:cubicBezTo>
                  <a:pt x="278" y="102"/>
                  <a:pt x="290" y="94"/>
                  <a:pt x="318" y="94"/>
                </a:cubicBezTo>
                <a:cubicBezTo>
                  <a:pt x="339" y="88"/>
                  <a:pt x="355" y="75"/>
                  <a:pt x="375" y="75"/>
                </a:cubicBezTo>
                <a:cubicBezTo>
                  <a:pt x="389" y="75"/>
                  <a:pt x="393" y="99"/>
                  <a:pt x="407" y="99"/>
                </a:cubicBezTo>
                <a:cubicBezTo>
                  <a:pt x="407" y="94"/>
                  <a:pt x="403" y="89"/>
                  <a:pt x="403" y="83"/>
                </a:cubicBezTo>
                <a:cubicBezTo>
                  <a:pt x="411" y="75"/>
                  <a:pt x="411" y="75"/>
                  <a:pt x="411" y="75"/>
                </a:cubicBezTo>
                <a:cubicBezTo>
                  <a:pt x="419" y="90"/>
                  <a:pt x="432" y="89"/>
                  <a:pt x="447" y="95"/>
                </a:cubicBezTo>
                <a:cubicBezTo>
                  <a:pt x="451" y="95"/>
                  <a:pt x="458" y="95"/>
                  <a:pt x="458" y="95"/>
                </a:cubicBezTo>
                <a:cubicBezTo>
                  <a:pt x="456" y="89"/>
                  <a:pt x="452" y="84"/>
                  <a:pt x="452" y="78"/>
                </a:cubicBezTo>
                <a:cubicBezTo>
                  <a:pt x="452" y="68"/>
                  <a:pt x="464" y="67"/>
                  <a:pt x="471" y="67"/>
                </a:cubicBezTo>
                <a:cubicBezTo>
                  <a:pt x="502" y="67"/>
                  <a:pt x="521" y="86"/>
                  <a:pt x="539" y="95"/>
                </a:cubicBezTo>
                <a:cubicBezTo>
                  <a:pt x="574" y="95"/>
                  <a:pt x="574" y="95"/>
                  <a:pt x="574" y="95"/>
                </a:cubicBezTo>
                <a:cubicBezTo>
                  <a:pt x="561" y="89"/>
                  <a:pt x="530" y="78"/>
                  <a:pt x="530" y="63"/>
                </a:cubicBezTo>
                <a:cubicBezTo>
                  <a:pt x="530" y="51"/>
                  <a:pt x="554" y="55"/>
                  <a:pt x="561" y="54"/>
                </a:cubicBezTo>
                <a:cubicBezTo>
                  <a:pt x="555" y="48"/>
                  <a:pt x="549" y="47"/>
                  <a:pt x="546" y="42"/>
                </a:cubicBezTo>
                <a:cubicBezTo>
                  <a:pt x="566" y="32"/>
                  <a:pt x="585" y="26"/>
                  <a:pt x="610" y="26"/>
                </a:cubicBezTo>
                <a:cubicBezTo>
                  <a:pt x="628" y="26"/>
                  <a:pt x="640" y="25"/>
                  <a:pt x="657" y="32"/>
                </a:cubicBezTo>
                <a:cubicBezTo>
                  <a:pt x="672" y="32"/>
                  <a:pt x="672" y="32"/>
                  <a:pt x="672" y="32"/>
                </a:cubicBezTo>
                <a:cubicBezTo>
                  <a:pt x="672" y="22"/>
                  <a:pt x="672" y="22"/>
                  <a:pt x="672" y="22"/>
                </a:cubicBezTo>
                <a:cubicBezTo>
                  <a:pt x="683" y="20"/>
                  <a:pt x="691" y="22"/>
                  <a:pt x="702" y="22"/>
                </a:cubicBezTo>
                <a:cubicBezTo>
                  <a:pt x="739" y="22"/>
                  <a:pt x="768" y="0"/>
                  <a:pt x="807" y="0"/>
                </a:cubicBezTo>
                <a:cubicBezTo>
                  <a:pt x="849" y="0"/>
                  <a:pt x="879" y="0"/>
                  <a:pt x="917" y="0"/>
                </a:cubicBezTo>
                <a:cubicBezTo>
                  <a:pt x="961" y="0"/>
                  <a:pt x="995" y="30"/>
                  <a:pt x="1030" y="46"/>
                </a:cubicBezTo>
                <a:cubicBezTo>
                  <a:pt x="1051" y="55"/>
                  <a:pt x="1077" y="49"/>
                  <a:pt x="1096" y="54"/>
                </a:cubicBezTo>
                <a:cubicBezTo>
                  <a:pt x="1092" y="82"/>
                  <a:pt x="1041" y="78"/>
                  <a:pt x="1020" y="86"/>
                </a:cubicBezTo>
                <a:cubicBezTo>
                  <a:pt x="854" y="95"/>
                  <a:pt x="854" y="95"/>
                  <a:pt x="854" y="95"/>
                </a:cubicBezTo>
                <a:cubicBezTo>
                  <a:pt x="867" y="105"/>
                  <a:pt x="994" y="90"/>
                  <a:pt x="1007" y="95"/>
                </a:cubicBezTo>
                <a:cubicBezTo>
                  <a:pt x="1006" y="102"/>
                  <a:pt x="973" y="135"/>
                  <a:pt x="979" y="135"/>
                </a:cubicBezTo>
                <a:cubicBezTo>
                  <a:pt x="998" y="135"/>
                  <a:pt x="1043" y="90"/>
                  <a:pt x="1068" y="90"/>
                </a:cubicBezTo>
                <a:cubicBezTo>
                  <a:pt x="1082" y="90"/>
                  <a:pt x="1087" y="102"/>
                  <a:pt x="1087" y="113"/>
                </a:cubicBezTo>
                <a:cubicBezTo>
                  <a:pt x="1087" y="121"/>
                  <a:pt x="1038" y="175"/>
                  <a:pt x="1036" y="183"/>
                </a:cubicBezTo>
                <a:cubicBezTo>
                  <a:pt x="1056" y="177"/>
                  <a:pt x="1094" y="125"/>
                  <a:pt x="1106" y="115"/>
                </a:cubicBezTo>
                <a:cubicBezTo>
                  <a:pt x="1126" y="115"/>
                  <a:pt x="1157" y="115"/>
                  <a:pt x="1157" y="115"/>
                </a:cubicBezTo>
                <a:cubicBezTo>
                  <a:pt x="1157" y="115"/>
                  <a:pt x="1171" y="118"/>
                  <a:pt x="1174" y="117"/>
                </a:cubicBezTo>
                <a:cubicBezTo>
                  <a:pt x="1188" y="112"/>
                  <a:pt x="1190" y="108"/>
                  <a:pt x="1202" y="102"/>
                </a:cubicBezTo>
                <a:cubicBezTo>
                  <a:pt x="1239" y="102"/>
                  <a:pt x="1239" y="102"/>
                  <a:pt x="1239" y="102"/>
                </a:cubicBezTo>
                <a:cubicBezTo>
                  <a:pt x="1241" y="92"/>
                  <a:pt x="1246" y="91"/>
                  <a:pt x="1254" y="91"/>
                </a:cubicBezTo>
                <a:cubicBezTo>
                  <a:pt x="1263" y="91"/>
                  <a:pt x="1299" y="109"/>
                  <a:pt x="1299" y="119"/>
                </a:cubicBezTo>
                <a:cubicBezTo>
                  <a:pt x="1299" y="129"/>
                  <a:pt x="1285" y="136"/>
                  <a:pt x="1280" y="137"/>
                </a:cubicBezTo>
                <a:cubicBezTo>
                  <a:pt x="1255" y="146"/>
                  <a:pt x="1239" y="169"/>
                  <a:pt x="1205" y="169"/>
                </a:cubicBezTo>
                <a:cubicBezTo>
                  <a:pt x="1214" y="174"/>
                  <a:pt x="1215" y="174"/>
                  <a:pt x="1221" y="169"/>
                </a:cubicBezTo>
                <a:cubicBezTo>
                  <a:pt x="1221" y="191"/>
                  <a:pt x="1201" y="191"/>
                  <a:pt x="1187" y="195"/>
                </a:cubicBezTo>
                <a:cubicBezTo>
                  <a:pt x="1192" y="206"/>
                  <a:pt x="1187" y="197"/>
                  <a:pt x="1187" y="205"/>
                </a:cubicBezTo>
                <a:cubicBezTo>
                  <a:pt x="1187" y="218"/>
                  <a:pt x="1167" y="221"/>
                  <a:pt x="1153" y="225"/>
                </a:cubicBezTo>
                <a:cubicBezTo>
                  <a:pt x="1154" y="233"/>
                  <a:pt x="1153" y="233"/>
                  <a:pt x="1153" y="237"/>
                </a:cubicBezTo>
                <a:cubicBezTo>
                  <a:pt x="1153" y="253"/>
                  <a:pt x="1137" y="259"/>
                  <a:pt x="1123" y="270"/>
                </a:cubicBezTo>
                <a:cubicBezTo>
                  <a:pt x="1114" y="277"/>
                  <a:pt x="1114" y="296"/>
                  <a:pt x="1110" y="304"/>
                </a:cubicBezTo>
                <a:cubicBezTo>
                  <a:pt x="1118" y="308"/>
                  <a:pt x="1124" y="304"/>
                  <a:pt x="1132" y="304"/>
                </a:cubicBezTo>
                <a:cubicBezTo>
                  <a:pt x="1145" y="304"/>
                  <a:pt x="1155" y="313"/>
                  <a:pt x="1163" y="319"/>
                </a:cubicBezTo>
                <a:cubicBezTo>
                  <a:pt x="1159" y="322"/>
                  <a:pt x="1154" y="324"/>
                  <a:pt x="1149" y="324"/>
                </a:cubicBezTo>
                <a:cubicBezTo>
                  <a:pt x="1152" y="337"/>
                  <a:pt x="1182" y="333"/>
                  <a:pt x="1182" y="352"/>
                </a:cubicBezTo>
                <a:cubicBezTo>
                  <a:pt x="1182" y="371"/>
                  <a:pt x="1142" y="364"/>
                  <a:pt x="1129" y="364"/>
                </a:cubicBezTo>
                <a:cubicBezTo>
                  <a:pt x="1120" y="364"/>
                  <a:pt x="1114" y="370"/>
                  <a:pt x="1114" y="376"/>
                </a:cubicBezTo>
                <a:cubicBezTo>
                  <a:pt x="1114" y="389"/>
                  <a:pt x="1127" y="389"/>
                  <a:pt x="1138" y="389"/>
                </a:cubicBezTo>
                <a:cubicBezTo>
                  <a:pt x="1138" y="407"/>
                  <a:pt x="1149" y="412"/>
                  <a:pt x="1149" y="423"/>
                </a:cubicBezTo>
                <a:cubicBezTo>
                  <a:pt x="1149" y="430"/>
                  <a:pt x="1145" y="436"/>
                  <a:pt x="1149" y="441"/>
                </a:cubicBezTo>
                <a:cubicBezTo>
                  <a:pt x="1137" y="441"/>
                  <a:pt x="1125" y="441"/>
                  <a:pt x="1125" y="451"/>
                </a:cubicBezTo>
                <a:cubicBezTo>
                  <a:pt x="1125" y="465"/>
                  <a:pt x="1146" y="464"/>
                  <a:pt x="1155" y="467"/>
                </a:cubicBezTo>
                <a:cubicBezTo>
                  <a:pt x="1151" y="480"/>
                  <a:pt x="1136" y="487"/>
                  <a:pt x="1121" y="489"/>
                </a:cubicBezTo>
                <a:cubicBezTo>
                  <a:pt x="1121" y="494"/>
                  <a:pt x="1125" y="499"/>
                  <a:pt x="1129" y="501"/>
                </a:cubicBezTo>
                <a:cubicBezTo>
                  <a:pt x="1123" y="524"/>
                  <a:pt x="1093" y="514"/>
                  <a:pt x="1087" y="531"/>
                </a:cubicBezTo>
                <a:cubicBezTo>
                  <a:pt x="1079" y="525"/>
                  <a:pt x="1070" y="521"/>
                  <a:pt x="1064" y="513"/>
                </a:cubicBezTo>
                <a:cubicBezTo>
                  <a:pt x="1053" y="513"/>
                  <a:pt x="1053" y="513"/>
                  <a:pt x="1053" y="513"/>
                </a:cubicBezTo>
                <a:cubicBezTo>
                  <a:pt x="1061" y="534"/>
                  <a:pt x="1095" y="527"/>
                  <a:pt x="1095" y="548"/>
                </a:cubicBezTo>
                <a:cubicBezTo>
                  <a:pt x="1095" y="558"/>
                  <a:pt x="1092" y="571"/>
                  <a:pt x="1083" y="571"/>
                </a:cubicBezTo>
                <a:cubicBezTo>
                  <a:pt x="1070" y="571"/>
                  <a:pt x="1046" y="550"/>
                  <a:pt x="1042" y="535"/>
                </a:cubicBezTo>
                <a:cubicBezTo>
                  <a:pt x="1036" y="536"/>
                  <a:pt x="1033" y="535"/>
                  <a:pt x="1032" y="535"/>
                </a:cubicBezTo>
                <a:cubicBezTo>
                  <a:pt x="1032" y="547"/>
                  <a:pt x="1032" y="547"/>
                  <a:pt x="1032" y="547"/>
                </a:cubicBezTo>
                <a:cubicBezTo>
                  <a:pt x="1059" y="575"/>
                  <a:pt x="1107" y="589"/>
                  <a:pt x="1107" y="634"/>
                </a:cubicBezTo>
                <a:cubicBezTo>
                  <a:pt x="1107" y="643"/>
                  <a:pt x="1095" y="644"/>
                  <a:pt x="1087" y="644"/>
                </a:cubicBezTo>
                <a:cubicBezTo>
                  <a:pt x="1051" y="644"/>
                  <a:pt x="1059" y="604"/>
                  <a:pt x="1028" y="604"/>
                </a:cubicBezTo>
                <a:cubicBezTo>
                  <a:pt x="1024" y="604"/>
                  <a:pt x="1020" y="606"/>
                  <a:pt x="1017" y="604"/>
                </a:cubicBezTo>
                <a:cubicBezTo>
                  <a:pt x="1017" y="615"/>
                  <a:pt x="1024" y="617"/>
                  <a:pt x="1024" y="624"/>
                </a:cubicBezTo>
                <a:cubicBezTo>
                  <a:pt x="1024" y="631"/>
                  <a:pt x="1011" y="633"/>
                  <a:pt x="1007" y="634"/>
                </a:cubicBezTo>
                <a:cubicBezTo>
                  <a:pt x="1007" y="658"/>
                  <a:pt x="1075" y="655"/>
                  <a:pt x="1091" y="660"/>
                </a:cubicBezTo>
                <a:cubicBezTo>
                  <a:pt x="1079" y="670"/>
                  <a:pt x="1072" y="671"/>
                  <a:pt x="1058" y="675"/>
                </a:cubicBezTo>
                <a:cubicBezTo>
                  <a:pt x="1033" y="684"/>
                  <a:pt x="1026" y="706"/>
                  <a:pt x="1004" y="714"/>
                </a:cubicBezTo>
                <a:cubicBezTo>
                  <a:pt x="976" y="723"/>
                  <a:pt x="954" y="721"/>
                  <a:pt x="926" y="734"/>
                </a:cubicBezTo>
                <a:cubicBezTo>
                  <a:pt x="890" y="734"/>
                  <a:pt x="890" y="734"/>
                  <a:pt x="890" y="734"/>
                </a:cubicBezTo>
                <a:cubicBezTo>
                  <a:pt x="883" y="738"/>
                  <a:pt x="875" y="741"/>
                  <a:pt x="875" y="747"/>
                </a:cubicBezTo>
                <a:cubicBezTo>
                  <a:pt x="856" y="761"/>
                  <a:pt x="856" y="761"/>
                  <a:pt x="856" y="761"/>
                </a:cubicBezTo>
                <a:cubicBezTo>
                  <a:pt x="842" y="773"/>
                  <a:pt x="841" y="789"/>
                  <a:pt x="830" y="801"/>
                </a:cubicBezTo>
                <a:cubicBezTo>
                  <a:pt x="814" y="817"/>
                  <a:pt x="789" y="813"/>
                  <a:pt x="773" y="825"/>
                </a:cubicBezTo>
                <a:cubicBezTo>
                  <a:pt x="761" y="825"/>
                  <a:pt x="761" y="825"/>
                  <a:pt x="761" y="825"/>
                </a:cubicBezTo>
                <a:cubicBezTo>
                  <a:pt x="761" y="809"/>
                  <a:pt x="761" y="809"/>
                  <a:pt x="761" y="809"/>
                </a:cubicBezTo>
                <a:cubicBezTo>
                  <a:pt x="750" y="814"/>
                  <a:pt x="753" y="822"/>
                  <a:pt x="746" y="829"/>
                </a:cubicBezTo>
                <a:cubicBezTo>
                  <a:pt x="730" y="846"/>
                  <a:pt x="689" y="838"/>
                  <a:pt x="689" y="865"/>
                </a:cubicBezTo>
                <a:cubicBezTo>
                  <a:pt x="689" y="867"/>
                  <a:pt x="691" y="870"/>
                  <a:pt x="691" y="873"/>
                </a:cubicBezTo>
                <a:cubicBezTo>
                  <a:pt x="689" y="876"/>
                  <a:pt x="686" y="878"/>
                  <a:pt x="686" y="882"/>
                </a:cubicBezTo>
                <a:cubicBezTo>
                  <a:pt x="686" y="888"/>
                  <a:pt x="695" y="892"/>
                  <a:pt x="695" y="900"/>
                </a:cubicBezTo>
                <a:cubicBezTo>
                  <a:pt x="695" y="927"/>
                  <a:pt x="659" y="919"/>
                  <a:pt x="659" y="942"/>
                </a:cubicBezTo>
                <a:cubicBezTo>
                  <a:pt x="659" y="956"/>
                  <a:pt x="658" y="977"/>
                  <a:pt x="659" y="986"/>
                </a:cubicBezTo>
                <a:cubicBezTo>
                  <a:pt x="642" y="994"/>
                  <a:pt x="651" y="1036"/>
                  <a:pt x="630" y="1036"/>
                </a:cubicBezTo>
                <a:cubicBezTo>
                  <a:pt x="625" y="1036"/>
                  <a:pt x="623" y="1032"/>
                  <a:pt x="621" y="1028"/>
                </a:cubicBezTo>
                <a:cubicBezTo>
                  <a:pt x="612" y="1028"/>
                  <a:pt x="611" y="1033"/>
                  <a:pt x="606" y="1033"/>
                </a:cubicBezTo>
                <a:cubicBezTo>
                  <a:pt x="587" y="1033"/>
                  <a:pt x="589" y="997"/>
                  <a:pt x="570" y="997"/>
                </a:cubicBezTo>
                <a:cubicBezTo>
                  <a:pt x="559" y="997"/>
                  <a:pt x="547" y="1007"/>
                  <a:pt x="538" y="1008"/>
                </a:cubicBezTo>
                <a:cubicBezTo>
                  <a:pt x="533" y="989"/>
                  <a:pt x="525" y="995"/>
                  <a:pt x="513" y="986"/>
                </a:cubicBezTo>
                <a:cubicBezTo>
                  <a:pt x="508" y="982"/>
                  <a:pt x="510" y="971"/>
                  <a:pt x="508" y="970"/>
                </a:cubicBezTo>
                <a:cubicBezTo>
                  <a:pt x="493" y="957"/>
                  <a:pt x="464" y="921"/>
                  <a:pt x="464" y="898"/>
                </a:cubicBezTo>
                <a:cubicBezTo>
                  <a:pt x="464" y="888"/>
                  <a:pt x="470" y="889"/>
                  <a:pt x="475" y="883"/>
                </a:cubicBezTo>
                <a:cubicBezTo>
                  <a:pt x="464" y="868"/>
                  <a:pt x="460" y="888"/>
                  <a:pt x="447" y="881"/>
                </a:cubicBezTo>
                <a:cubicBezTo>
                  <a:pt x="444" y="877"/>
                  <a:pt x="442" y="862"/>
                  <a:pt x="439" y="854"/>
                </a:cubicBezTo>
                <a:cubicBezTo>
                  <a:pt x="435" y="839"/>
                  <a:pt x="415" y="830"/>
                  <a:pt x="415" y="809"/>
                </a:cubicBezTo>
                <a:cubicBezTo>
                  <a:pt x="415" y="801"/>
                  <a:pt x="420" y="797"/>
                  <a:pt x="422" y="789"/>
                </a:cubicBezTo>
                <a:cubicBezTo>
                  <a:pt x="417" y="786"/>
                  <a:pt x="411" y="785"/>
                  <a:pt x="407" y="789"/>
                </a:cubicBezTo>
                <a:cubicBezTo>
                  <a:pt x="407" y="771"/>
                  <a:pt x="407" y="771"/>
                  <a:pt x="407" y="771"/>
                </a:cubicBezTo>
                <a:cubicBezTo>
                  <a:pt x="418" y="756"/>
                  <a:pt x="422" y="740"/>
                  <a:pt x="437" y="727"/>
                </a:cubicBezTo>
                <a:lnTo>
                  <a:pt x="437" y="726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7" name="CustomShape 144"/>
          <p:cNvSpPr/>
          <p:nvPr/>
        </p:nvSpPr>
        <p:spPr>
          <a:xfrm>
            <a:off x="4218120" y="1755360"/>
            <a:ext cx="82440" cy="56520"/>
          </a:xfrm>
          <a:custGeom>
            <a:avLst/>
            <a:gdLst/>
            <a:ahLst/>
            <a:rect l="l" t="t" r="r" b="b"/>
            <a:pathLst>
              <a:path w="63" h="43">
                <a:moveTo>
                  <a:pt x="16" y="43"/>
                </a:moveTo>
                <a:cubicBezTo>
                  <a:pt x="9" y="43"/>
                  <a:pt x="0" y="25"/>
                  <a:pt x="0" y="16"/>
                </a:cubicBezTo>
                <a:cubicBezTo>
                  <a:pt x="0" y="4"/>
                  <a:pt x="10" y="0"/>
                  <a:pt x="17" y="0"/>
                </a:cubicBezTo>
                <a:cubicBezTo>
                  <a:pt x="37" y="0"/>
                  <a:pt x="43" y="21"/>
                  <a:pt x="63" y="27"/>
                </a:cubicBezTo>
                <a:cubicBezTo>
                  <a:pt x="61" y="41"/>
                  <a:pt x="45" y="43"/>
                  <a:pt x="32" y="43"/>
                </a:cubicBezTo>
                <a:lnTo>
                  <a:pt x="16" y="43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8" name="CustomShape 145"/>
          <p:cNvSpPr/>
          <p:nvPr/>
        </p:nvSpPr>
        <p:spPr>
          <a:xfrm>
            <a:off x="5239440" y="1459080"/>
            <a:ext cx="45360" cy="28080"/>
          </a:xfrm>
          <a:custGeom>
            <a:avLst/>
            <a:gdLst/>
            <a:ahLst/>
            <a:rect l="l" t="t" r="r" b="b"/>
            <a:pathLst>
              <a:path w="35" h="22">
                <a:moveTo>
                  <a:pt x="10" y="22"/>
                </a:moveTo>
                <a:cubicBezTo>
                  <a:pt x="5" y="22"/>
                  <a:pt x="0" y="14"/>
                  <a:pt x="0" y="10"/>
                </a:cubicBezTo>
                <a:cubicBezTo>
                  <a:pt x="0" y="6"/>
                  <a:pt x="6" y="2"/>
                  <a:pt x="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6"/>
                  <a:pt x="22" y="7"/>
                  <a:pt x="22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1" y="13"/>
                  <a:pt x="18" y="22"/>
                  <a:pt x="10" y="2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9" name="CustomShape 146"/>
          <p:cNvSpPr/>
          <p:nvPr/>
        </p:nvSpPr>
        <p:spPr>
          <a:xfrm>
            <a:off x="4096440" y="2627280"/>
            <a:ext cx="185040" cy="191520"/>
          </a:xfrm>
          <a:custGeom>
            <a:avLst/>
            <a:gdLst/>
            <a:ahLst/>
            <a:rect l="l" t="t" r="r" b="b"/>
            <a:pathLst>
              <a:path w="141" h="145">
                <a:moveTo>
                  <a:pt x="8" y="121"/>
                </a:moveTo>
                <a:cubicBezTo>
                  <a:pt x="4" y="121"/>
                  <a:pt x="0" y="115"/>
                  <a:pt x="0" y="113"/>
                </a:cubicBezTo>
                <a:cubicBezTo>
                  <a:pt x="0" y="110"/>
                  <a:pt x="14" y="99"/>
                  <a:pt x="14" y="98"/>
                </a:cubicBezTo>
                <a:cubicBezTo>
                  <a:pt x="14" y="93"/>
                  <a:pt x="14" y="93"/>
                  <a:pt x="14" y="93"/>
                </a:cubicBezTo>
                <a:cubicBezTo>
                  <a:pt x="12" y="93"/>
                  <a:pt x="9" y="91"/>
                  <a:pt x="8" y="89"/>
                </a:cubicBezTo>
                <a:cubicBezTo>
                  <a:pt x="29" y="78"/>
                  <a:pt x="37" y="42"/>
                  <a:pt x="49" y="24"/>
                </a:cubicBezTo>
                <a:cubicBezTo>
                  <a:pt x="55" y="14"/>
                  <a:pt x="59" y="0"/>
                  <a:pt x="72" y="0"/>
                </a:cubicBezTo>
                <a:cubicBezTo>
                  <a:pt x="75" y="0"/>
                  <a:pt x="77" y="5"/>
                  <a:pt x="77" y="8"/>
                </a:cubicBezTo>
                <a:cubicBezTo>
                  <a:pt x="77" y="26"/>
                  <a:pt x="61" y="34"/>
                  <a:pt x="56" y="49"/>
                </a:cubicBezTo>
                <a:cubicBezTo>
                  <a:pt x="56" y="56"/>
                  <a:pt x="56" y="56"/>
                  <a:pt x="56" y="56"/>
                </a:cubicBezTo>
                <a:cubicBezTo>
                  <a:pt x="62" y="54"/>
                  <a:pt x="62" y="49"/>
                  <a:pt x="68" y="49"/>
                </a:cubicBezTo>
                <a:cubicBezTo>
                  <a:pt x="72" y="49"/>
                  <a:pt x="77" y="50"/>
                  <a:pt x="80" y="53"/>
                </a:cubicBezTo>
                <a:cubicBezTo>
                  <a:pt x="76" y="57"/>
                  <a:pt x="76" y="57"/>
                  <a:pt x="76" y="57"/>
                </a:cubicBezTo>
                <a:cubicBezTo>
                  <a:pt x="76" y="65"/>
                  <a:pt x="76" y="65"/>
                  <a:pt x="76" y="65"/>
                </a:cubicBezTo>
                <a:cubicBezTo>
                  <a:pt x="90" y="65"/>
                  <a:pt x="90" y="65"/>
                  <a:pt x="90" y="65"/>
                </a:cubicBezTo>
                <a:cubicBezTo>
                  <a:pt x="90" y="65"/>
                  <a:pt x="90" y="68"/>
                  <a:pt x="90" y="68"/>
                </a:cubicBezTo>
                <a:cubicBezTo>
                  <a:pt x="99" y="65"/>
                  <a:pt x="99" y="65"/>
                  <a:pt x="99" y="65"/>
                </a:cubicBezTo>
                <a:cubicBezTo>
                  <a:pt x="107" y="68"/>
                  <a:pt x="117" y="68"/>
                  <a:pt x="121" y="65"/>
                </a:cubicBezTo>
                <a:cubicBezTo>
                  <a:pt x="121" y="72"/>
                  <a:pt x="120" y="80"/>
                  <a:pt x="120" y="91"/>
                </a:cubicBezTo>
                <a:cubicBezTo>
                  <a:pt x="122" y="90"/>
                  <a:pt x="125" y="89"/>
                  <a:pt x="128" y="89"/>
                </a:cubicBezTo>
                <a:cubicBezTo>
                  <a:pt x="128" y="96"/>
                  <a:pt x="121" y="98"/>
                  <a:pt x="121" y="101"/>
                </a:cubicBezTo>
                <a:cubicBezTo>
                  <a:pt x="121" y="105"/>
                  <a:pt x="126" y="108"/>
                  <a:pt x="126" y="114"/>
                </a:cubicBezTo>
                <a:cubicBezTo>
                  <a:pt x="134" y="114"/>
                  <a:pt x="131" y="112"/>
                  <a:pt x="136" y="109"/>
                </a:cubicBezTo>
                <a:cubicBezTo>
                  <a:pt x="136" y="119"/>
                  <a:pt x="141" y="118"/>
                  <a:pt x="141" y="126"/>
                </a:cubicBezTo>
                <a:cubicBezTo>
                  <a:pt x="141" y="135"/>
                  <a:pt x="137" y="145"/>
                  <a:pt x="129" y="145"/>
                </a:cubicBezTo>
                <a:cubicBezTo>
                  <a:pt x="124" y="145"/>
                  <a:pt x="122" y="138"/>
                  <a:pt x="122" y="135"/>
                </a:cubicBezTo>
                <a:cubicBezTo>
                  <a:pt x="120" y="135"/>
                  <a:pt x="118" y="134"/>
                  <a:pt x="116" y="134"/>
                </a:cubicBezTo>
                <a:cubicBezTo>
                  <a:pt x="110" y="134"/>
                  <a:pt x="115" y="119"/>
                  <a:pt x="109" y="112"/>
                </a:cubicBezTo>
                <a:cubicBezTo>
                  <a:pt x="103" y="122"/>
                  <a:pt x="96" y="134"/>
                  <a:pt x="87" y="134"/>
                </a:cubicBezTo>
                <a:cubicBezTo>
                  <a:pt x="85" y="134"/>
                  <a:pt x="82" y="135"/>
                  <a:pt x="82" y="134"/>
                </a:cubicBezTo>
                <a:cubicBezTo>
                  <a:pt x="82" y="126"/>
                  <a:pt x="88" y="126"/>
                  <a:pt x="90" y="121"/>
                </a:cubicBezTo>
                <a:cubicBezTo>
                  <a:pt x="83" y="121"/>
                  <a:pt x="73" y="126"/>
                  <a:pt x="69" y="118"/>
                </a:cubicBezTo>
                <a:cubicBezTo>
                  <a:pt x="64" y="120"/>
                  <a:pt x="59" y="122"/>
                  <a:pt x="54" y="122"/>
                </a:cubicBezTo>
                <a:cubicBezTo>
                  <a:pt x="44" y="122"/>
                  <a:pt x="40" y="116"/>
                  <a:pt x="31" y="116"/>
                </a:cubicBezTo>
                <a:cubicBezTo>
                  <a:pt x="20" y="116"/>
                  <a:pt x="17" y="121"/>
                  <a:pt x="8" y="12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0" name="CustomShape 147"/>
          <p:cNvSpPr/>
          <p:nvPr/>
        </p:nvSpPr>
        <p:spPr>
          <a:xfrm>
            <a:off x="9671040" y="1398600"/>
            <a:ext cx="220320" cy="88560"/>
          </a:xfrm>
          <a:custGeom>
            <a:avLst/>
            <a:gdLst/>
            <a:ahLst/>
            <a:rect l="l" t="t" r="r" b="b"/>
            <a:pathLst>
              <a:path w="166" h="67">
                <a:moveTo>
                  <a:pt x="132" y="51"/>
                </a:moveTo>
                <a:cubicBezTo>
                  <a:pt x="126" y="51"/>
                  <a:pt x="122" y="59"/>
                  <a:pt x="113" y="59"/>
                </a:cubicBezTo>
                <a:cubicBezTo>
                  <a:pt x="108" y="59"/>
                  <a:pt x="105" y="51"/>
                  <a:pt x="100" y="51"/>
                </a:cubicBezTo>
                <a:cubicBezTo>
                  <a:pt x="93" y="51"/>
                  <a:pt x="90" y="57"/>
                  <a:pt x="84" y="57"/>
                </a:cubicBezTo>
                <a:cubicBezTo>
                  <a:pt x="80" y="57"/>
                  <a:pt x="75" y="63"/>
                  <a:pt x="68" y="63"/>
                </a:cubicBezTo>
                <a:cubicBezTo>
                  <a:pt x="61" y="63"/>
                  <a:pt x="58" y="60"/>
                  <a:pt x="54" y="55"/>
                </a:cubicBezTo>
                <a:cubicBezTo>
                  <a:pt x="49" y="60"/>
                  <a:pt x="45" y="67"/>
                  <a:pt x="37" y="67"/>
                </a:cubicBezTo>
                <a:cubicBezTo>
                  <a:pt x="18" y="67"/>
                  <a:pt x="0" y="51"/>
                  <a:pt x="0" y="31"/>
                </a:cubicBezTo>
                <a:cubicBezTo>
                  <a:pt x="0" y="13"/>
                  <a:pt x="18" y="0"/>
                  <a:pt x="34" y="0"/>
                </a:cubicBezTo>
                <a:cubicBezTo>
                  <a:pt x="57" y="0"/>
                  <a:pt x="59" y="25"/>
                  <a:pt x="79" y="25"/>
                </a:cubicBezTo>
                <a:cubicBezTo>
                  <a:pt x="79" y="13"/>
                  <a:pt x="83" y="4"/>
                  <a:pt x="92" y="4"/>
                </a:cubicBezTo>
                <a:cubicBezTo>
                  <a:pt x="106" y="4"/>
                  <a:pt x="150" y="20"/>
                  <a:pt x="166" y="25"/>
                </a:cubicBezTo>
                <a:cubicBezTo>
                  <a:pt x="163" y="36"/>
                  <a:pt x="153" y="45"/>
                  <a:pt x="153" y="51"/>
                </a:cubicBezTo>
                <a:lnTo>
                  <a:pt x="132" y="51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1" name="CustomShape 148"/>
          <p:cNvSpPr/>
          <p:nvPr/>
        </p:nvSpPr>
        <p:spPr>
          <a:xfrm>
            <a:off x="2446920" y="3321360"/>
            <a:ext cx="1139400" cy="809280"/>
          </a:xfrm>
          <a:custGeom>
            <a:avLst/>
            <a:gdLst/>
            <a:ahLst/>
            <a:rect l="l" t="t" r="r" b="b"/>
            <a:pathLst>
              <a:path w="865" h="610">
                <a:moveTo>
                  <a:pt x="427" y="165"/>
                </a:moveTo>
                <a:cubicBezTo>
                  <a:pt x="428" y="170"/>
                  <a:pt x="430" y="173"/>
                  <a:pt x="430" y="177"/>
                </a:cubicBezTo>
                <a:cubicBezTo>
                  <a:pt x="430" y="192"/>
                  <a:pt x="424" y="197"/>
                  <a:pt x="422" y="209"/>
                </a:cubicBezTo>
                <a:cubicBezTo>
                  <a:pt x="422" y="254"/>
                  <a:pt x="422" y="254"/>
                  <a:pt x="422" y="254"/>
                </a:cubicBezTo>
                <a:cubicBezTo>
                  <a:pt x="421" y="260"/>
                  <a:pt x="427" y="266"/>
                  <a:pt x="428" y="270"/>
                </a:cubicBezTo>
                <a:cubicBezTo>
                  <a:pt x="431" y="277"/>
                  <a:pt x="427" y="282"/>
                  <a:pt x="430" y="289"/>
                </a:cubicBezTo>
                <a:cubicBezTo>
                  <a:pt x="433" y="295"/>
                  <a:pt x="443" y="306"/>
                  <a:pt x="449" y="312"/>
                </a:cubicBezTo>
                <a:cubicBezTo>
                  <a:pt x="462" y="326"/>
                  <a:pt x="462" y="340"/>
                  <a:pt x="482" y="346"/>
                </a:cubicBezTo>
                <a:cubicBezTo>
                  <a:pt x="489" y="348"/>
                  <a:pt x="489" y="356"/>
                  <a:pt x="495" y="356"/>
                </a:cubicBezTo>
                <a:cubicBezTo>
                  <a:pt x="509" y="356"/>
                  <a:pt x="521" y="344"/>
                  <a:pt x="536" y="344"/>
                </a:cubicBezTo>
                <a:cubicBezTo>
                  <a:pt x="545" y="344"/>
                  <a:pt x="548" y="349"/>
                  <a:pt x="551" y="349"/>
                </a:cubicBezTo>
                <a:cubicBezTo>
                  <a:pt x="557" y="349"/>
                  <a:pt x="561" y="340"/>
                  <a:pt x="561" y="336"/>
                </a:cubicBezTo>
                <a:cubicBezTo>
                  <a:pt x="564" y="327"/>
                  <a:pt x="577" y="317"/>
                  <a:pt x="577" y="305"/>
                </a:cubicBezTo>
                <a:cubicBezTo>
                  <a:pt x="577" y="282"/>
                  <a:pt x="602" y="274"/>
                  <a:pt x="623" y="274"/>
                </a:cubicBezTo>
                <a:cubicBezTo>
                  <a:pt x="630" y="274"/>
                  <a:pt x="635" y="274"/>
                  <a:pt x="638" y="276"/>
                </a:cubicBezTo>
                <a:cubicBezTo>
                  <a:pt x="641" y="277"/>
                  <a:pt x="651" y="278"/>
                  <a:pt x="655" y="278"/>
                </a:cubicBezTo>
                <a:cubicBezTo>
                  <a:pt x="655" y="280"/>
                  <a:pt x="655" y="282"/>
                  <a:pt x="655" y="285"/>
                </a:cubicBezTo>
                <a:cubicBezTo>
                  <a:pt x="655" y="296"/>
                  <a:pt x="642" y="310"/>
                  <a:pt x="642" y="325"/>
                </a:cubicBezTo>
                <a:cubicBezTo>
                  <a:pt x="642" y="338"/>
                  <a:pt x="638" y="344"/>
                  <a:pt x="633" y="352"/>
                </a:cubicBezTo>
                <a:cubicBezTo>
                  <a:pt x="633" y="350"/>
                  <a:pt x="633" y="348"/>
                  <a:pt x="633" y="346"/>
                </a:cubicBezTo>
                <a:cubicBezTo>
                  <a:pt x="631" y="346"/>
                  <a:pt x="630" y="346"/>
                  <a:pt x="627" y="346"/>
                </a:cubicBezTo>
                <a:cubicBezTo>
                  <a:pt x="627" y="355"/>
                  <a:pt x="627" y="373"/>
                  <a:pt x="627" y="384"/>
                </a:cubicBezTo>
                <a:cubicBezTo>
                  <a:pt x="627" y="392"/>
                  <a:pt x="618" y="395"/>
                  <a:pt x="614" y="400"/>
                </a:cubicBezTo>
                <a:cubicBezTo>
                  <a:pt x="614" y="402"/>
                  <a:pt x="614" y="402"/>
                  <a:pt x="614" y="404"/>
                </a:cubicBezTo>
                <a:cubicBezTo>
                  <a:pt x="614" y="410"/>
                  <a:pt x="618" y="413"/>
                  <a:pt x="623" y="413"/>
                </a:cubicBezTo>
                <a:cubicBezTo>
                  <a:pt x="648" y="413"/>
                  <a:pt x="668" y="408"/>
                  <a:pt x="695" y="408"/>
                </a:cubicBezTo>
                <a:cubicBezTo>
                  <a:pt x="713" y="408"/>
                  <a:pt x="717" y="422"/>
                  <a:pt x="731" y="425"/>
                </a:cubicBezTo>
                <a:cubicBezTo>
                  <a:pt x="731" y="429"/>
                  <a:pt x="731" y="433"/>
                  <a:pt x="731" y="437"/>
                </a:cubicBezTo>
                <a:cubicBezTo>
                  <a:pt x="731" y="444"/>
                  <a:pt x="730" y="464"/>
                  <a:pt x="726" y="472"/>
                </a:cubicBezTo>
                <a:cubicBezTo>
                  <a:pt x="726" y="490"/>
                  <a:pt x="726" y="507"/>
                  <a:pt x="726" y="520"/>
                </a:cubicBezTo>
                <a:cubicBezTo>
                  <a:pt x="726" y="538"/>
                  <a:pt x="742" y="545"/>
                  <a:pt x="754" y="551"/>
                </a:cubicBezTo>
                <a:cubicBezTo>
                  <a:pt x="762" y="555"/>
                  <a:pt x="762" y="570"/>
                  <a:pt x="775" y="570"/>
                </a:cubicBezTo>
                <a:cubicBezTo>
                  <a:pt x="795" y="570"/>
                  <a:pt x="805" y="554"/>
                  <a:pt x="823" y="554"/>
                </a:cubicBezTo>
                <a:cubicBezTo>
                  <a:pt x="844" y="554"/>
                  <a:pt x="853" y="570"/>
                  <a:pt x="865" y="580"/>
                </a:cubicBezTo>
                <a:cubicBezTo>
                  <a:pt x="864" y="582"/>
                  <a:pt x="848" y="600"/>
                  <a:pt x="846" y="599"/>
                </a:cubicBezTo>
                <a:cubicBezTo>
                  <a:pt x="845" y="597"/>
                  <a:pt x="838" y="595"/>
                  <a:pt x="838" y="592"/>
                </a:cubicBezTo>
                <a:cubicBezTo>
                  <a:pt x="838" y="589"/>
                  <a:pt x="841" y="588"/>
                  <a:pt x="842" y="584"/>
                </a:cubicBezTo>
                <a:cubicBezTo>
                  <a:pt x="834" y="580"/>
                  <a:pt x="832" y="570"/>
                  <a:pt x="823" y="570"/>
                </a:cubicBezTo>
                <a:cubicBezTo>
                  <a:pt x="818" y="570"/>
                  <a:pt x="797" y="586"/>
                  <a:pt x="797" y="591"/>
                </a:cubicBezTo>
                <a:cubicBezTo>
                  <a:pt x="797" y="594"/>
                  <a:pt x="801" y="597"/>
                  <a:pt x="803" y="598"/>
                </a:cubicBezTo>
                <a:cubicBezTo>
                  <a:pt x="801" y="606"/>
                  <a:pt x="798" y="610"/>
                  <a:pt x="792" y="610"/>
                </a:cubicBezTo>
                <a:cubicBezTo>
                  <a:pt x="779" y="610"/>
                  <a:pt x="772" y="595"/>
                  <a:pt x="766" y="588"/>
                </a:cubicBezTo>
                <a:cubicBezTo>
                  <a:pt x="761" y="583"/>
                  <a:pt x="748" y="588"/>
                  <a:pt x="743" y="588"/>
                </a:cubicBezTo>
                <a:cubicBezTo>
                  <a:pt x="742" y="588"/>
                  <a:pt x="739" y="584"/>
                  <a:pt x="739" y="583"/>
                </a:cubicBezTo>
                <a:cubicBezTo>
                  <a:pt x="729" y="580"/>
                  <a:pt x="729" y="573"/>
                  <a:pt x="726" y="566"/>
                </a:cubicBezTo>
                <a:cubicBezTo>
                  <a:pt x="723" y="561"/>
                  <a:pt x="698" y="545"/>
                  <a:pt x="697" y="545"/>
                </a:cubicBezTo>
                <a:cubicBezTo>
                  <a:pt x="695" y="547"/>
                  <a:pt x="695" y="550"/>
                  <a:pt x="697" y="552"/>
                </a:cubicBezTo>
                <a:cubicBezTo>
                  <a:pt x="689" y="552"/>
                  <a:pt x="689" y="552"/>
                  <a:pt x="689" y="552"/>
                </a:cubicBezTo>
                <a:cubicBezTo>
                  <a:pt x="678" y="544"/>
                  <a:pt x="686" y="533"/>
                  <a:pt x="682" y="521"/>
                </a:cubicBezTo>
                <a:cubicBezTo>
                  <a:pt x="680" y="513"/>
                  <a:pt x="676" y="511"/>
                  <a:pt x="672" y="507"/>
                </a:cubicBezTo>
                <a:cubicBezTo>
                  <a:pt x="660" y="495"/>
                  <a:pt x="647" y="487"/>
                  <a:pt x="642" y="468"/>
                </a:cubicBezTo>
                <a:cubicBezTo>
                  <a:pt x="641" y="468"/>
                  <a:pt x="639" y="468"/>
                  <a:pt x="638" y="468"/>
                </a:cubicBezTo>
                <a:cubicBezTo>
                  <a:pt x="633" y="468"/>
                  <a:pt x="629" y="472"/>
                  <a:pt x="623" y="472"/>
                </a:cubicBezTo>
                <a:cubicBezTo>
                  <a:pt x="609" y="472"/>
                  <a:pt x="602" y="464"/>
                  <a:pt x="592" y="459"/>
                </a:cubicBezTo>
                <a:cubicBezTo>
                  <a:pt x="577" y="452"/>
                  <a:pt x="567" y="456"/>
                  <a:pt x="552" y="448"/>
                </a:cubicBezTo>
                <a:cubicBezTo>
                  <a:pt x="528" y="436"/>
                  <a:pt x="525" y="418"/>
                  <a:pt x="505" y="407"/>
                </a:cubicBezTo>
                <a:cubicBezTo>
                  <a:pt x="500" y="407"/>
                  <a:pt x="500" y="407"/>
                  <a:pt x="500" y="407"/>
                </a:cubicBezTo>
                <a:cubicBezTo>
                  <a:pt x="494" y="403"/>
                  <a:pt x="489" y="401"/>
                  <a:pt x="483" y="401"/>
                </a:cubicBezTo>
                <a:cubicBezTo>
                  <a:pt x="470" y="401"/>
                  <a:pt x="467" y="417"/>
                  <a:pt x="455" y="417"/>
                </a:cubicBezTo>
                <a:cubicBezTo>
                  <a:pt x="449" y="417"/>
                  <a:pt x="442" y="411"/>
                  <a:pt x="439" y="410"/>
                </a:cubicBezTo>
                <a:cubicBezTo>
                  <a:pt x="433" y="406"/>
                  <a:pt x="428" y="408"/>
                  <a:pt x="422" y="408"/>
                </a:cubicBezTo>
                <a:cubicBezTo>
                  <a:pt x="413" y="408"/>
                  <a:pt x="387" y="389"/>
                  <a:pt x="380" y="385"/>
                </a:cubicBezTo>
                <a:cubicBezTo>
                  <a:pt x="371" y="381"/>
                  <a:pt x="366" y="386"/>
                  <a:pt x="358" y="383"/>
                </a:cubicBezTo>
                <a:cubicBezTo>
                  <a:pt x="347" y="380"/>
                  <a:pt x="345" y="371"/>
                  <a:pt x="334" y="365"/>
                </a:cubicBezTo>
                <a:cubicBezTo>
                  <a:pt x="324" y="360"/>
                  <a:pt x="319" y="362"/>
                  <a:pt x="309" y="357"/>
                </a:cubicBezTo>
                <a:cubicBezTo>
                  <a:pt x="305" y="355"/>
                  <a:pt x="303" y="354"/>
                  <a:pt x="301" y="352"/>
                </a:cubicBezTo>
                <a:cubicBezTo>
                  <a:pt x="292" y="342"/>
                  <a:pt x="268" y="336"/>
                  <a:pt x="266" y="326"/>
                </a:cubicBezTo>
                <a:cubicBezTo>
                  <a:pt x="259" y="326"/>
                  <a:pt x="255" y="317"/>
                  <a:pt x="255" y="310"/>
                </a:cubicBezTo>
                <a:cubicBezTo>
                  <a:pt x="255" y="301"/>
                  <a:pt x="262" y="297"/>
                  <a:pt x="262" y="288"/>
                </a:cubicBezTo>
                <a:cubicBezTo>
                  <a:pt x="262" y="278"/>
                  <a:pt x="256" y="275"/>
                  <a:pt x="255" y="270"/>
                </a:cubicBezTo>
                <a:cubicBezTo>
                  <a:pt x="246" y="241"/>
                  <a:pt x="220" y="218"/>
                  <a:pt x="203" y="200"/>
                </a:cubicBezTo>
                <a:cubicBezTo>
                  <a:pt x="196" y="193"/>
                  <a:pt x="183" y="189"/>
                  <a:pt x="176" y="181"/>
                </a:cubicBezTo>
                <a:cubicBezTo>
                  <a:pt x="170" y="175"/>
                  <a:pt x="175" y="167"/>
                  <a:pt x="171" y="158"/>
                </a:cubicBezTo>
                <a:cubicBezTo>
                  <a:pt x="165" y="144"/>
                  <a:pt x="141" y="142"/>
                  <a:pt x="141" y="123"/>
                </a:cubicBezTo>
                <a:cubicBezTo>
                  <a:pt x="134" y="122"/>
                  <a:pt x="135" y="121"/>
                  <a:pt x="133" y="123"/>
                </a:cubicBezTo>
                <a:cubicBezTo>
                  <a:pt x="123" y="113"/>
                  <a:pt x="115" y="104"/>
                  <a:pt x="107" y="96"/>
                </a:cubicBezTo>
                <a:cubicBezTo>
                  <a:pt x="100" y="88"/>
                  <a:pt x="102" y="75"/>
                  <a:pt x="96" y="68"/>
                </a:cubicBezTo>
                <a:cubicBezTo>
                  <a:pt x="89" y="61"/>
                  <a:pt x="90" y="43"/>
                  <a:pt x="84" y="40"/>
                </a:cubicBezTo>
                <a:cubicBezTo>
                  <a:pt x="71" y="34"/>
                  <a:pt x="59" y="34"/>
                  <a:pt x="49" y="24"/>
                </a:cubicBezTo>
                <a:cubicBezTo>
                  <a:pt x="47" y="27"/>
                  <a:pt x="48" y="32"/>
                  <a:pt x="48" y="34"/>
                </a:cubicBezTo>
                <a:cubicBezTo>
                  <a:pt x="48" y="51"/>
                  <a:pt x="55" y="61"/>
                  <a:pt x="61" y="75"/>
                </a:cubicBezTo>
                <a:cubicBezTo>
                  <a:pt x="67" y="87"/>
                  <a:pt x="77" y="87"/>
                  <a:pt x="84" y="95"/>
                </a:cubicBezTo>
                <a:cubicBezTo>
                  <a:pt x="95" y="106"/>
                  <a:pt x="96" y="114"/>
                  <a:pt x="100" y="127"/>
                </a:cubicBezTo>
                <a:cubicBezTo>
                  <a:pt x="105" y="146"/>
                  <a:pt x="121" y="154"/>
                  <a:pt x="126" y="171"/>
                </a:cubicBezTo>
                <a:cubicBezTo>
                  <a:pt x="132" y="190"/>
                  <a:pt x="137" y="211"/>
                  <a:pt x="150" y="220"/>
                </a:cubicBezTo>
                <a:cubicBezTo>
                  <a:pt x="156" y="214"/>
                  <a:pt x="165" y="228"/>
                  <a:pt x="165" y="234"/>
                </a:cubicBezTo>
                <a:cubicBezTo>
                  <a:pt x="165" y="238"/>
                  <a:pt x="162" y="246"/>
                  <a:pt x="160" y="246"/>
                </a:cubicBezTo>
                <a:cubicBezTo>
                  <a:pt x="158" y="246"/>
                  <a:pt x="148" y="232"/>
                  <a:pt x="148" y="229"/>
                </a:cubicBezTo>
                <a:cubicBezTo>
                  <a:pt x="134" y="229"/>
                  <a:pt x="127" y="210"/>
                  <a:pt x="118" y="204"/>
                </a:cubicBezTo>
                <a:cubicBezTo>
                  <a:pt x="114" y="201"/>
                  <a:pt x="113" y="201"/>
                  <a:pt x="111" y="197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102" y="168"/>
                  <a:pt x="96" y="159"/>
                  <a:pt x="89" y="151"/>
                </a:cubicBezTo>
                <a:cubicBezTo>
                  <a:pt x="78" y="140"/>
                  <a:pt x="62" y="142"/>
                  <a:pt x="54" y="131"/>
                </a:cubicBezTo>
                <a:cubicBezTo>
                  <a:pt x="58" y="131"/>
                  <a:pt x="76" y="133"/>
                  <a:pt x="69" y="124"/>
                </a:cubicBezTo>
                <a:cubicBezTo>
                  <a:pt x="58" y="107"/>
                  <a:pt x="45" y="90"/>
                  <a:pt x="32" y="81"/>
                </a:cubicBezTo>
                <a:cubicBezTo>
                  <a:pt x="23" y="75"/>
                  <a:pt x="24" y="53"/>
                  <a:pt x="19" y="43"/>
                </a:cubicBezTo>
                <a:cubicBezTo>
                  <a:pt x="12" y="29"/>
                  <a:pt x="6" y="24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130" y="28"/>
                  <a:pt x="130" y="28"/>
                  <a:pt x="130" y="28"/>
                </a:cubicBezTo>
                <a:cubicBezTo>
                  <a:pt x="193" y="28"/>
                  <a:pt x="193" y="28"/>
                  <a:pt x="193" y="28"/>
                </a:cubicBezTo>
                <a:cubicBezTo>
                  <a:pt x="193" y="18"/>
                  <a:pt x="193" y="18"/>
                  <a:pt x="193" y="18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234" y="26"/>
                  <a:pt x="249" y="29"/>
                  <a:pt x="261" y="52"/>
                </a:cubicBezTo>
                <a:cubicBezTo>
                  <a:pt x="268" y="63"/>
                  <a:pt x="280" y="90"/>
                  <a:pt x="296" y="90"/>
                </a:cubicBezTo>
                <a:cubicBezTo>
                  <a:pt x="310" y="90"/>
                  <a:pt x="305" y="68"/>
                  <a:pt x="322" y="68"/>
                </a:cubicBezTo>
                <a:cubicBezTo>
                  <a:pt x="367" y="68"/>
                  <a:pt x="366" y="126"/>
                  <a:pt x="390" y="151"/>
                </a:cubicBezTo>
                <a:cubicBezTo>
                  <a:pt x="396" y="158"/>
                  <a:pt x="415" y="162"/>
                  <a:pt x="428" y="163"/>
                </a:cubicBezTo>
                <a:cubicBezTo>
                  <a:pt x="428" y="161"/>
                  <a:pt x="424" y="158"/>
                  <a:pt x="424" y="155"/>
                </a:cubicBezTo>
                <a:cubicBezTo>
                  <a:pt x="424" y="155"/>
                  <a:pt x="424" y="155"/>
                  <a:pt x="424" y="155"/>
                </a:cubicBezTo>
                <a:lnTo>
                  <a:pt x="427" y="165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2" name="CustomShape 149"/>
          <p:cNvSpPr/>
          <p:nvPr/>
        </p:nvSpPr>
        <p:spPr>
          <a:xfrm>
            <a:off x="3448800" y="2566800"/>
            <a:ext cx="33120" cy="19080"/>
          </a:xfrm>
          <a:custGeom>
            <a:avLst/>
            <a:gdLst/>
            <a:ahLst/>
            <a:rect l="l" t="t" r="r" b="b"/>
            <a:pathLst>
              <a:path w="26" h="14">
                <a:moveTo>
                  <a:pt x="0" y="0"/>
                </a:moveTo>
                <a:cubicBezTo>
                  <a:pt x="13" y="0"/>
                  <a:pt x="26" y="2"/>
                  <a:pt x="26" y="13"/>
                </a:cubicBezTo>
                <a:cubicBezTo>
                  <a:pt x="26" y="14"/>
                  <a:pt x="23" y="13"/>
                  <a:pt x="22" y="13"/>
                </a:cubicBezTo>
                <a:cubicBezTo>
                  <a:pt x="15" y="13"/>
                  <a:pt x="4" y="10"/>
                  <a:pt x="0" y="5"/>
                </a:cubicBezTo>
                <a:cubicBezTo>
                  <a:pt x="1" y="4"/>
                  <a:pt x="1" y="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3" name="CustomShape 150"/>
          <p:cNvSpPr/>
          <p:nvPr/>
        </p:nvSpPr>
        <p:spPr>
          <a:xfrm>
            <a:off x="2129040" y="2666160"/>
            <a:ext cx="133560" cy="91800"/>
          </a:xfrm>
          <a:custGeom>
            <a:avLst/>
            <a:gdLst/>
            <a:ahLst/>
            <a:rect l="l" t="t" r="r" b="b"/>
            <a:pathLst>
              <a:path w="102" h="69">
                <a:moveTo>
                  <a:pt x="0" y="4"/>
                </a:moveTo>
                <a:cubicBezTo>
                  <a:pt x="3" y="3"/>
                  <a:pt x="7" y="0"/>
                  <a:pt x="11" y="0"/>
                </a:cubicBezTo>
                <a:cubicBezTo>
                  <a:pt x="19" y="0"/>
                  <a:pt x="26" y="10"/>
                  <a:pt x="31" y="11"/>
                </a:cubicBezTo>
                <a:cubicBezTo>
                  <a:pt x="64" y="23"/>
                  <a:pt x="82" y="42"/>
                  <a:pt x="102" y="6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0" y="69"/>
                  <a:pt x="97" y="69"/>
                  <a:pt x="95" y="69"/>
                </a:cubicBezTo>
                <a:cubicBezTo>
                  <a:pt x="78" y="69"/>
                  <a:pt x="51" y="48"/>
                  <a:pt x="39" y="40"/>
                </a:cubicBezTo>
                <a:cubicBezTo>
                  <a:pt x="40" y="35"/>
                  <a:pt x="44" y="35"/>
                  <a:pt x="47" y="32"/>
                </a:cubicBezTo>
                <a:cubicBezTo>
                  <a:pt x="31" y="32"/>
                  <a:pt x="10" y="24"/>
                  <a:pt x="7" y="15"/>
                </a:cubicBezTo>
                <a:cubicBezTo>
                  <a:pt x="11" y="13"/>
                  <a:pt x="14" y="10"/>
                  <a:pt x="15" y="7"/>
                </a:cubicBezTo>
                <a:cubicBezTo>
                  <a:pt x="11" y="7"/>
                  <a:pt x="3" y="4"/>
                  <a:pt x="3" y="4"/>
                </a:cubicBezTo>
                <a:lnTo>
                  <a:pt x="0" y="4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4" name="CustomShape 151"/>
          <p:cNvSpPr/>
          <p:nvPr/>
        </p:nvSpPr>
        <p:spPr>
          <a:xfrm>
            <a:off x="1995120" y="2534760"/>
            <a:ext cx="47160" cy="72360"/>
          </a:xfrm>
          <a:custGeom>
            <a:avLst/>
            <a:gdLst/>
            <a:ahLst/>
            <a:rect l="l" t="t" r="r" b="b"/>
            <a:pathLst>
              <a:path w="36" h="55">
                <a:moveTo>
                  <a:pt x="9" y="21"/>
                </a:moveTo>
                <a:cubicBezTo>
                  <a:pt x="6" y="21"/>
                  <a:pt x="3" y="11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0" y="5"/>
                  <a:pt x="17" y="6"/>
                </a:cubicBezTo>
                <a:cubicBezTo>
                  <a:pt x="17" y="7"/>
                  <a:pt x="8" y="15"/>
                  <a:pt x="13" y="15"/>
                </a:cubicBezTo>
                <a:cubicBezTo>
                  <a:pt x="18" y="15"/>
                  <a:pt x="21" y="9"/>
                  <a:pt x="23" y="5"/>
                </a:cubicBezTo>
                <a:cubicBezTo>
                  <a:pt x="24" y="10"/>
                  <a:pt x="23" y="14"/>
                  <a:pt x="23" y="22"/>
                </a:cubicBezTo>
                <a:cubicBezTo>
                  <a:pt x="23" y="26"/>
                  <a:pt x="26" y="28"/>
                  <a:pt x="26" y="32"/>
                </a:cubicBezTo>
                <a:cubicBezTo>
                  <a:pt x="26" y="35"/>
                  <a:pt x="23" y="37"/>
                  <a:pt x="23" y="40"/>
                </a:cubicBezTo>
                <a:cubicBezTo>
                  <a:pt x="23" y="43"/>
                  <a:pt x="36" y="55"/>
                  <a:pt x="29" y="55"/>
                </a:cubicBezTo>
                <a:cubicBezTo>
                  <a:pt x="23" y="55"/>
                  <a:pt x="18" y="46"/>
                  <a:pt x="18" y="40"/>
                </a:cubicBezTo>
                <a:cubicBezTo>
                  <a:pt x="18" y="35"/>
                  <a:pt x="21" y="33"/>
                  <a:pt x="21" y="31"/>
                </a:cubicBezTo>
                <a:cubicBezTo>
                  <a:pt x="15" y="30"/>
                  <a:pt x="14" y="21"/>
                  <a:pt x="9" y="21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5" name="CustomShape 152"/>
          <p:cNvSpPr/>
          <p:nvPr/>
        </p:nvSpPr>
        <p:spPr>
          <a:xfrm>
            <a:off x="1384560" y="2374920"/>
            <a:ext cx="61560" cy="42120"/>
          </a:xfrm>
          <a:custGeom>
            <a:avLst/>
            <a:gdLst/>
            <a:ahLst/>
            <a:rect l="l" t="t" r="r" b="b"/>
            <a:pathLst>
              <a:path w="46" h="32">
                <a:moveTo>
                  <a:pt x="36" y="0"/>
                </a:moveTo>
                <a:cubicBezTo>
                  <a:pt x="42" y="0"/>
                  <a:pt x="42" y="0"/>
                  <a:pt x="46" y="0"/>
                </a:cubicBezTo>
                <a:cubicBezTo>
                  <a:pt x="46" y="10"/>
                  <a:pt x="46" y="10"/>
                  <a:pt x="46" y="10"/>
                </a:cubicBezTo>
                <a:cubicBezTo>
                  <a:pt x="32" y="17"/>
                  <a:pt x="27" y="22"/>
                  <a:pt x="16" y="32"/>
                </a:cubicBezTo>
                <a:cubicBezTo>
                  <a:pt x="9" y="26"/>
                  <a:pt x="5" y="26"/>
                  <a:pt x="0" y="22"/>
                </a:cubicBezTo>
                <a:cubicBezTo>
                  <a:pt x="0" y="12"/>
                  <a:pt x="0" y="12"/>
                  <a:pt x="0" y="12"/>
                </a:cubicBezTo>
                <a:cubicBezTo>
                  <a:pt x="13" y="8"/>
                  <a:pt x="23" y="0"/>
                  <a:pt x="36" y="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6" name="CustomShape 153"/>
          <p:cNvSpPr/>
          <p:nvPr/>
        </p:nvSpPr>
        <p:spPr>
          <a:xfrm>
            <a:off x="6128640" y="3120840"/>
            <a:ext cx="77400" cy="54720"/>
          </a:xfrm>
          <a:custGeom>
            <a:avLst/>
            <a:gdLst/>
            <a:ahLst/>
            <a:rect l="l" t="t" r="r" b="b"/>
            <a:pathLst>
              <a:path w="59" h="41">
                <a:moveTo>
                  <a:pt x="0" y="8"/>
                </a:moveTo>
                <a:cubicBezTo>
                  <a:pt x="0" y="14"/>
                  <a:pt x="0" y="14"/>
                  <a:pt x="0" y="14"/>
                </a:cubicBezTo>
                <a:cubicBezTo>
                  <a:pt x="2" y="18"/>
                  <a:pt x="8" y="17"/>
                  <a:pt x="10" y="18"/>
                </a:cubicBezTo>
                <a:cubicBezTo>
                  <a:pt x="22" y="22"/>
                  <a:pt x="32" y="35"/>
                  <a:pt x="45" y="38"/>
                </a:cubicBezTo>
                <a:cubicBezTo>
                  <a:pt x="45" y="41"/>
                  <a:pt x="49" y="41"/>
                  <a:pt x="51" y="41"/>
                </a:cubicBezTo>
                <a:cubicBezTo>
                  <a:pt x="53" y="41"/>
                  <a:pt x="56" y="38"/>
                  <a:pt x="56" y="36"/>
                </a:cubicBezTo>
                <a:cubicBezTo>
                  <a:pt x="56" y="30"/>
                  <a:pt x="52" y="29"/>
                  <a:pt x="52" y="23"/>
                </a:cubicBezTo>
                <a:cubicBezTo>
                  <a:pt x="52" y="20"/>
                  <a:pt x="56" y="14"/>
                  <a:pt x="56" y="14"/>
                </a:cubicBezTo>
                <a:cubicBezTo>
                  <a:pt x="59" y="5"/>
                  <a:pt x="59" y="5"/>
                  <a:pt x="59" y="5"/>
                </a:cubicBezTo>
                <a:cubicBezTo>
                  <a:pt x="47" y="3"/>
                  <a:pt x="43" y="10"/>
                  <a:pt x="33" y="10"/>
                </a:cubicBezTo>
                <a:cubicBezTo>
                  <a:pt x="22" y="10"/>
                  <a:pt x="15" y="0"/>
                  <a:pt x="0" y="8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7" name="CustomShape 154"/>
          <p:cNvSpPr/>
          <p:nvPr/>
        </p:nvSpPr>
        <p:spPr>
          <a:xfrm>
            <a:off x="6019200" y="2955600"/>
            <a:ext cx="26280" cy="54720"/>
          </a:xfrm>
          <a:custGeom>
            <a:avLst/>
            <a:gdLst/>
            <a:ahLst/>
            <a:rect l="l" t="t" r="r" b="b"/>
            <a:pathLst>
              <a:path w="20" h="41">
                <a:moveTo>
                  <a:pt x="5" y="8"/>
                </a:moveTo>
                <a:cubicBezTo>
                  <a:pt x="11" y="8"/>
                  <a:pt x="14" y="1"/>
                  <a:pt x="17" y="0"/>
                </a:cubicBezTo>
                <a:cubicBezTo>
                  <a:pt x="17" y="4"/>
                  <a:pt x="18" y="8"/>
                  <a:pt x="20" y="9"/>
                </a:cubicBezTo>
                <a:cubicBezTo>
                  <a:pt x="18" y="18"/>
                  <a:pt x="16" y="36"/>
                  <a:pt x="14" y="41"/>
                </a:cubicBezTo>
                <a:cubicBezTo>
                  <a:pt x="6" y="39"/>
                  <a:pt x="4" y="16"/>
                  <a:pt x="0" y="10"/>
                </a:cubicBezTo>
                <a:cubicBezTo>
                  <a:pt x="1" y="10"/>
                  <a:pt x="4" y="8"/>
                  <a:pt x="5" y="8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8" name="CustomShape 155"/>
          <p:cNvSpPr/>
          <p:nvPr/>
        </p:nvSpPr>
        <p:spPr>
          <a:xfrm>
            <a:off x="6013800" y="3017880"/>
            <a:ext cx="40320" cy="79560"/>
          </a:xfrm>
          <a:custGeom>
            <a:avLst/>
            <a:gdLst/>
            <a:ahLst/>
            <a:rect l="l" t="t" r="r" b="b"/>
            <a:pathLst>
              <a:path w="32" h="60">
                <a:moveTo>
                  <a:pt x="7" y="27"/>
                </a:moveTo>
                <a:cubicBezTo>
                  <a:pt x="7" y="21"/>
                  <a:pt x="0" y="17"/>
                  <a:pt x="0" y="11"/>
                </a:cubicBezTo>
                <a:cubicBezTo>
                  <a:pt x="8" y="8"/>
                  <a:pt x="9" y="0"/>
                  <a:pt x="16" y="0"/>
                </a:cubicBezTo>
                <a:cubicBezTo>
                  <a:pt x="21" y="0"/>
                  <a:pt x="23" y="5"/>
                  <a:pt x="25" y="5"/>
                </a:cubicBezTo>
                <a:cubicBezTo>
                  <a:pt x="32" y="18"/>
                  <a:pt x="30" y="25"/>
                  <a:pt x="30" y="38"/>
                </a:cubicBezTo>
                <a:cubicBezTo>
                  <a:pt x="30" y="49"/>
                  <a:pt x="16" y="60"/>
                  <a:pt x="10" y="60"/>
                </a:cubicBezTo>
                <a:cubicBezTo>
                  <a:pt x="3" y="60"/>
                  <a:pt x="3" y="50"/>
                  <a:pt x="3" y="43"/>
                </a:cubicBezTo>
                <a:cubicBezTo>
                  <a:pt x="3" y="37"/>
                  <a:pt x="7" y="33"/>
                  <a:pt x="7" y="27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49" name="CustomShape 156"/>
          <p:cNvSpPr/>
          <p:nvPr/>
        </p:nvSpPr>
        <p:spPr>
          <a:xfrm>
            <a:off x="5851800" y="3065760"/>
            <a:ext cx="20880" cy="15480"/>
          </a:xfrm>
          <a:custGeom>
            <a:avLst/>
            <a:gdLst/>
            <a:ahLst/>
            <a:rect l="l" t="t" r="r" b="b"/>
            <a:pathLst>
              <a:path w="16" h="13">
                <a:moveTo>
                  <a:pt x="16" y="9"/>
                </a:moveTo>
                <a:cubicBezTo>
                  <a:pt x="16" y="11"/>
                  <a:pt x="12" y="13"/>
                  <a:pt x="10" y="13"/>
                </a:cubicBezTo>
                <a:cubicBezTo>
                  <a:pt x="7" y="13"/>
                  <a:pt x="0" y="6"/>
                  <a:pt x="0" y="6"/>
                </a:cubicBezTo>
                <a:cubicBezTo>
                  <a:pt x="4" y="3"/>
                  <a:pt x="7" y="1"/>
                  <a:pt x="12" y="0"/>
                </a:cubicBezTo>
                <a:cubicBezTo>
                  <a:pt x="12" y="2"/>
                  <a:pt x="16" y="6"/>
                  <a:pt x="16" y="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0" name="CustomShape 157"/>
          <p:cNvSpPr/>
          <p:nvPr/>
        </p:nvSpPr>
        <p:spPr>
          <a:xfrm>
            <a:off x="6058080" y="2458440"/>
            <a:ext cx="26280" cy="33480"/>
          </a:xfrm>
          <a:custGeom>
            <a:avLst/>
            <a:gdLst/>
            <a:ahLst/>
            <a:rect l="l" t="t" r="r" b="b"/>
            <a:pathLst>
              <a:path w="20" h="25">
                <a:moveTo>
                  <a:pt x="18" y="18"/>
                </a:moveTo>
                <a:cubicBezTo>
                  <a:pt x="9" y="18"/>
                  <a:pt x="0" y="16"/>
                  <a:pt x="0" y="8"/>
                </a:cubicBezTo>
                <a:cubicBezTo>
                  <a:pt x="0" y="5"/>
                  <a:pt x="0" y="2"/>
                  <a:pt x="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20" y="8"/>
                  <a:pt x="20" y="16"/>
                </a:cubicBezTo>
                <a:cubicBezTo>
                  <a:pt x="20" y="22"/>
                  <a:pt x="19" y="21"/>
                  <a:pt x="18" y="25"/>
                </a:cubicBezTo>
                <a:cubicBezTo>
                  <a:pt x="18" y="22"/>
                  <a:pt x="18" y="21"/>
                  <a:pt x="18" y="18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1" name="CustomShape 158"/>
          <p:cNvSpPr/>
          <p:nvPr/>
        </p:nvSpPr>
        <p:spPr>
          <a:xfrm>
            <a:off x="6089760" y="2428200"/>
            <a:ext cx="43920" cy="68760"/>
          </a:xfrm>
          <a:custGeom>
            <a:avLst/>
            <a:gdLst/>
            <a:ahLst/>
            <a:rect l="l" t="t" r="r" b="b"/>
            <a:pathLst>
              <a:path w="34" h="52">
                <a:moveTo>
                  <a:pt x="5" y="47"/>
                </a:moveTo>
                <a:cubicBezTo>
                  <a:pt x="11" y="46"/>
                  <a:pt x="16" y="40"/>
                  <a:pt x="16" y="36"/>
                </a:cubicBezTo>
                <a:cubicBezTo>
                  <a:pt x="8" y="35"/>
                  <a:pt x="0" y="28"/>
                  <a:pt x="0" y="24"/>
                </a:cubicBezTo>
                <a:cubicBezTo>
                  <a:pt x="0" y="20"/>
                  <a:pt x="9" y="0"/>
                  <a:pt x="14" y="0"/>
                </a:cubicBezTo>
                <a:cubicBezTo>
                  <a:pt x="30" y="0"/>
                  <a:pt x="30" y="7"/>
                  <a:pt x="34" y="20"/>
                </a:cubicBezTo>
                <a:cubicBezTo>
                  <a:pt x="21" y="24"/>
                  <a:pt x="27" y="52"/>
                  <a:pt x="11" y="52"/>
                </a:cubicBezTo>
                <a:cubicBezTo>
                  <a:pt x="5" y="52"/>
                  <a:pt x="1" y="48"/>
                  <a:pt x="0" y="48"/>
                </a:cubicBezTo>
                <a:cubicBezTo>
                  <a:pt x="1" y="46"/>
                  <a:pt x="3" y="44"/>
                  <a:pt x="4" y="44"/>
                </a:cubicBezTo>
                <a:lnTo>
                  <a:pt x="5" y="47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2" name="CustomShape 159"/>
          <p:cNvSpPr/>
          <p:nvPr/>
        </p:nvSpPr>
        <p:spPr>
          <a:xfrm>
            <a:off x="6283800" y="2350080"/>
            <a:ext cx="26280" cy="40320"/>
          </a:xfrm>
          <a:custGeom>
            <a:avLst/>
            <a:gdLst/>
            <a:ahLst/>
            <a:rect l="l" t="t" r="r" b="b"/>
            <a:pathLst>
              <a:path w="20" h="30">
                <a:moveTo>
                  <a:pt x="14" y="10"/>
                </a:moveTo>
                <a:cubicBezTo>
                  <a:pt x="14" y="19"/>
                  <a:pt x="8" y="23"/>
                  <a:pt x="3" y="30"/>
                </a:cubicBezTo>
                <a:cubicBezTo>
                  <a:pt x="0" y="27"/>
                  <a:pt x="3" y="24"/>
                  <a:pt x="3" y="20"/>
                </a:cubicBezTo>
                <a:cubicBezTo>
                  <a:pt x="3" y="15"/>
                  <a:pt x="7" y="1"/>
                  <a:pt x="20" y="0"/>
                </a:cubicBezTo>
                <a:cubicBezTo>
                  <a:pt x="19" y="3"/>
                  <a:pt x="14" y="6"/>
                  <a:pt x="14" y="10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3" name="CustomShape 160"/>
          <p:cNvSpPr/>
          <p:nvPr/>
        </p:nvSpPr>
        <p:spPr>
          <a:xfrm>
            <a:off x="6391440" y="2298600"/>
            <a:ext cx="33120" cy="45720"/>
          </a:xfrm>
          <a:custGeom>
            <a:avLst/>
            <a:gdLst/>
            <a:ahLst/>
            <a:rect l="l" t="t" r="r" b="b"/>
            <a:pathLst>
              <a:path w="26" h="36">
                <a:moveTo>
                  <a:pt x="20" y="18"/>
                </a:moveTo>
                <a:cubicBezTo>
                  <a:pt x="20" y="22"/>
                  <a:pt x="20" y="25"/>
                  <a:pt x="20" y="28"/>
                </a:cubicBezTo>
                <a:cubicBezTo>
                  <a:pt x="20" y="30"/>
                  <a:pt x="10" y="36"/>
                  <a:pt x="7" y="36"/>
                </a:cubicBezTo>
                <a:cubicBezTo>
                  <a:pt x="0" y="36"/>
                  <a:pt x="0" y="29"/>
                  <a:pt x="0" y="24"/>
                </a:cubicBezTo>
                <a:cubicBezTo>
                  <a:pt x="6" y="23"/>
                  <a:pt x="10" y="18"/>
                  <a:pt x="16" y="18"/>
                </a:cubicBezTo>
                <a:cubicBezTo>
                  <a:pt x="14" y="14"/>
                  <a:pt x="11" y="12"/>
                  <a:pt x="11" y="8"/>
                </a:cubicBezTo>
                <a:cubicBezTo>
                  <a:pt x="11" y="4"/>
                  <a:pt x="18" y="0"/>
                  <a:pt x="18" y="0"/>
                </a:cubicBezTo>
                <a:cubicBezTo>
                  <a:pt x="22" y="5"/>
                  <a:pt x="23" y="6"/>
                  <a:pt x="26" y="8"/>
                </a:cubicBezTo>
                <a:cubicBezTo>
                  <a:pt x="25" y="12"/>
                  <a:pt x="22" y="18"/>
                  <a:pt x="20" y="18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4" name="CustomShape 161"/>
          <p:cNvSpPr/>
          <p:nvPr/>
        </p:nvSpPr>
        <p:spPr>
          <a:xfrm>
            <a:off x="6453360" y="3218400"/>
            <a:ext cx="61560" cy="19080"/>
          </a:xfrm>
          <a:custGeom>
            <a:avLst/>
            <a:gdLst/>
            <a:ahLst/>
            <a:rect l="l" t="t" r="r" b="b"/>
            <a:pathLst>
              <a:path w="47" h="14">
                <a:moveTo>
                  <a:pt x="47" y="8"/>
                </a:moveTo>
                <a:cubicBezTo>
                  <a:pt x="37" y="14"/>
                  <a:pt x="34" y="10"/>
                  <a:pt x="28" y="10"/>
                </a:cubicBezTo>
                <a:cubicBezTo>
                  <a:pt x="22" y="10"/>
                  <a:pt x="8" y="8"/>
                  <a:pt x="0" y="3"/>
                </a:cubicBezTo>
                <a:cubicBezTo>
                  <a:pt x="16" y="0"/>
                  <a:pt x="34" y="4"/>
                  <a:pt x="47" y="8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5" name="CustomShape 162"/>
          <p:cNvSpPr/>
          <p:nvPr/>
        </p:nvSpPr>
        <p:spPr>
          <a:xfrm>
            <a:off x="6693120" y="3211200"/>
            <a:ext cx="57960" cy="31680"/>
          </a:xfrm>
          <a:custGeom>
            <a:avLst/>
            <a:gdLst/>
            <a:ahLst/>
            <a:rect l="l" t="t" r="r" b="b"/>
            <a:pathLst>
              <a:path w="44" h="24">
                <a:moveTo>
                  <a:pt x="9" y="24"/>
                </a:moveTo>
                <a:cubicBezTo>
                  <a:pt x="7" y="24"/>
                  <a:pt x="4" y="22"/>
                  <a:pt x="4" y="20"/>
                </a:cubicBezTo>
                <a:cubicBezTo>
                  <a:pt x="2" y="20"/>
                  <a:pt x="0" y="17"/>
                  <a:pt x="0" y="16"/>
                </a:cubicBezTo>
                <a:cubicBezTo>
                  <a:pt x="12" y="10"/>
                  <a:pt x="31" y="2"/>
                  <a:pt x="44" y="0"/>
                </a:cubicBezTo>
                <a:cubicBezTo>
                  <a:pt x="43" y="8"/>
                  <a:pt x="39" y="4"/>
                  <a:pt x="34" y="7"/>
                </a:cubicBezTo>
                <a:cubicBezTo>
                  <a:pt x="32" y="8"/>
                  <a:pt x="34" y="12"/>
                  <a:pt x="33" y="15"/>
                </a:cubicBezTo>
                <a:cubicBezTo>
                  <a:pt x="30" y="20"/>
                  <a:pt x="16" y="24"/>
                  <a:pt x="9" y="24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6" name="CustomShape 163"/>
          <p:cNvSpPr/>
          <p:nvPr/>
        </p:nvSpPr>
        <p:spPr>
          <a:xfrm>
            <a:off x="7286040" y="3955320"/>
            <a:ext cx="27720" cy="12240"/>
          </a:xfrm>
          <a:custGeom>
            <a:avLst/>
            <a:gdLst/>
            <a:ahLst/>
            <a:rect l="l" t="t" r="r" b="b"/>
            <a:pathLst>
              <a:path w="22" h="10">
                <a:moveTo>
                  <a:pt x="0" y="4"/>
                </a:moveTo>
                <a:cubicBezTo>
                  <a:pt x="1" y="8"/>
                  <a:pt x="6" y="10"/>
                  <a:pt x="9" y="10"/>
                </a:cubicBezTo>
                <a:cubicBezTo>
                  <a:pt x="15" y="10"/>
                  <a:pt x="21" y="3"/>
                  <a:pt x="22" y="0"/>
                </a:cubicBezTo>
                <a:cubicBezTo>
                  <a:pt x="12" y="0"/>
                  <a:pt x="7" y="2"/>
                  <a:pt x="0" y="4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7" name="CustomShape 164"/>
          <p:cNvSpPr/>
          <p:nvPr/>
        </p:nvSpPr>
        <p:spPr>
          <a:xfrm>
            <a:off x="7132320" y="1791000"/>
            <a:ext cx="59760" cy="47520"/>
          </a:xfrm>
          <a:custGeom>
            <a:avLst/>
            <a:gdLst/>
            <a:ahLst/>
            <a:rect l="l" t="t" r="r" b="b"/>
            <a:pathLst>
              <a:path w="45" h="36">
                <a:moveTo>
                  <a:pt x="10" y="8"/>
                </a:moveTo>
                <a:cubicBezTo>
                  <a:pt x="13" y="8"/>
                  <a:pt x="15" y="0"/>
                  <a:pt x="19" y="0"/>
                </a:cubicBezTo>
                <a:cubicBezTo>
                  <a:pt x="29" y="0"/>
                  <a:pt x="34" y="11"/>
                  <a:pt x="45" y="12"/>
                </a:cubicBezTo>
                <a:cubicBezTo>
                  <a:pt x="45" y="23"/>
                  <a:pt x="45" y="23"/>
                  <a:pt x="45" y="23"/>
                </a:cubicBezTo>
                <a:cubicBezTo>
                  <a:pt x="35" y="28"/>
                  <a:pt x="26" y="36"/>
                  <a:pt x="13" y="36"/>
                </a:cubicBezTo>
                <a:cubicBezTo>
                  <a:pt x="4" y="36"/>
                  <a:pt x="0" y="35"/>
                  <a:pt x="0" y="27"/>
                </a:cubicBezTo>
                <a:cubicBezTo>
                  <a:pt x="0" y="24"/>
                  <a:pt x="8" y="8"/>
                  <a:pt x="10" y="8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8" name="CustomShape 165"/>
          <p:cNvSpPr/>
          <p:nvPr/>
        </p:nvSpPr>
        <p:spPr>
          <a:xfrm>
            <a:off x="7432200" y="1735920"/>
            <a:ext cx="47160" cy="49320"/>
          </a:xfrm>
          <a:custGeom>
            <a:avLst/>
            <a:gdLst/>
            <a:ahLst/>
            <a:rect l="l" t="t" r="r" b="b"/>
            <a:pathLst>
              <a:path w="36" h="37">
                <a:moveTo>
                  <a:pt x="36" y="32"/>
                </a:moveTo>
                <a:cubicBezTo>
                  <a:pt x="36" y="37"/>
                  <a:pt x="26" y="36"/>
                  <a:pt x="26" y="36"/>
                </a:cubicBezTo>
                <a:cubicBezTo>
                  <a:pt x="16" y="36"/>
                  <a:pt x="0" y="26"/>
                  <a:pt x="0" y="16"/>
                </a:cubicBezTo>
                <a:cubicBezTo>
                  <a:pt x="0" y="0"/>
                  <a:pt x="36" y="16"/>
                  <a:pt x="36" y="3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59" name="CustomShape 166"/>
          <p:cNvSpPr/>
          <p:nvPr/>
        </p:nvSpPr>
        <p:spPr>
          <a:xfrm>
            <a:off x="7756920" y="1567080"/>
            <a:ext cx="42120" cy="31680"/>
          </a:xfrm>
          <a:custGeom>
            <a:avLst/>
            <a:gdLst/>
            <a:ahLst/>
            <a:rect l="l" t="t" r="r" b="b"/>
            <a:pathLst>
              <a:path w="33" h="24">
                <a:moveTo>
                  <a:pt x="2" y="24"/>
                </a:moveTo>
                <a:cubicBezTo>
                  <a:pt x="11" y="24"/>
                  <a:pt x="29" y="18"/>
                  <a:pt x="33" y="15"/>
                </a:cubicBezTo>
                <a:cubicBezTo>
                  <a:pt x="25" y="9"/>
                  <a:pt x="23" y="0"/>
                  <a:pt x="14" y="0"/>
                </a:cubicBezTo>
                <a:cubicBezTo>
                  <a:pt x="7" y="0"/>
                  <a:pt x="2" y="9"/>
                  <a:pt x="2" y="16"/>
                </a:cubicBezTo>
                <a:cubicBezTo>
                  <a:pt x="2" y="18"/>
                  <a:pt x="0" y="24"/>
                  <a:pt x="2" y="24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0" name="CustomShape 167"/>
          <p:cNvSpPr/>
          <p:nvPr/>
        </p:nvSpPr>
        <p:spPr>
          <a:xfrm>
            <a:off x="9759240" y="1535400"/>
            <a:ext cx="93240" cy="42120"/>
          </a:xfrm>
          <a:custGeom>
            <a:avLst/>
            <a:gdLst/>
            <a:ahLst/>
            <a:rect l="l" t="t" r="r" b="b"/>
            <a:pathLst>
              <a:path w="71" h="32">
                <a:moveTo>
                  <a:pt x="0" y="24"/>
                </a:moveTo>
                <a:cubicBezTo>
                  <a:pt x="9" y="11"/>
                  <a:pt x="18" y="0"/>
                  <a:pt x="36" y="0"/>
                </a:cubicBezTo>
                <a:cubicBezTo>
                  <a:pt x="56" y="0"/>
                  <a:pt x="71" y="14"/>
                  <a:pt x="71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35" y="24"/>
                  <a:pt x="18" y="26"/>
                  <a:pt x="3" y="20"/>
                </a:cubicBezTo>
                <a:lnTo>
                  <a:pt x="0" y="24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1" name="CustomShape 168"/>
          <p:cNvSpPr/>
          <p:nvPr/>
        </p:nvSpPr>
        <p:spPr>
          <a:xfrm>
            <a:off x="9937440" y="1437480"/>
            <a:ext cx="128520" cy="47520"/>
          </a:xfrm>
          <a:custGeom>
            <a:avLst/>
            <a:gdLst/>
            <a:ahLst/>
            <a:rect l="l" t="t" r="r" b="b"/>
            <a:pathLst>
              <a:path w="97" h="36">
                <a:moveTo>
                  <a:pt x="0" y="0"/>
                </a:moveTo>
                <a:cubicBezTo>
                  <a:pt x="7" y="6"/>
                  <a:pt x="86" y="16"/>
                  <a:pt x="89" y="16"/>
                </a:cubicBezTo>
                <a:cubicBezTo>
                  <a:pt x="94" y="16"/>
                  <a:pt x="97" y="20"/>
                  <a:pt x="97" y="24"/>
                </a:cubicBezTo>
                <a:cubicBezTo>
                  <a:pt x="97" y="33"/>
                  <a:pt x="75" y="36"/>
                  <a:pt x="63" y="36"/>
                </a:cubicBezTo>
                <a:cubicBezTo>
                  <a:pt x="43" y="36"/>
                  <a:pt x="7" y="26"/>
                  <a:pt x="7" y="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2" name="CustomShape 169"/>
          <p:cNvSpPr/>
          <p:nvPr/>
        </p:nvSpPr>
        <p:spPr>
          <a:xfrm>
            <a:off x="9756000" y="1505160"/>
            <a:ext cx="26280" cy="29880"/>
          </a:xfrm>
          <a:custGeom>
            <a:avLst/>
            <a:gdLst/>
            <a:ahLst/>
            <a:rect l="l" t="t" r="r" b="b"/>
            <a:pathLst>
              <a:path w="20" h="23">
                <a:moveTo>
                  <a:pt x="20" y="13"/>
                </a:moveTo>
                <a:cubicBezTo>
                  <a:pt x="20" y="19"/>
                  <a:pt x="14" y="23"/>
                  <a:pt x="9" y="23"/>
                </a:cubicBezTo>
                <a:cubicBezTo>
                  <a:pt x="1" y="23"/>
                  <a:pt x="0" y="20"/>
                  <a:pt x="0" y="13"/>
                </a:cubicBezTo>
                <a:cubicBezTo>
                  <a:pt x="0" y="0"/>
                  <a:pt x="20" y="2"/>
                  <a:pt x="20" y="13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3" name="CustomShape 170"/>
          <p:cNvSpPr/>
          <p:nvPr/>
        </p:nvSpPr>
        <p:spPr>
          <a:xfrm>
            <a:off x="3951720" y="2691000"/>
            <a:ext cx="70200" cy="38520"/>
          </a:xfrm>
          <a:custGeom>
            <a:avLst/>
            <a:gdLst/>
            <a:ahLst/>
            <a:rect l="l" t="t" r="r" b="b"/>
            <a:pathLst>
              <a:path w="54" h="29">
                <a:moveTo>
                  <a:pt x="43" y="29"/>
                </a:moveTo>
                <a:cubicBezTo>
                  <a:pt x="49" y="29"/>
                  <a:pt x="51" y="28"/>
                  <a:pt x="54" y="24"/>
                </a:cubicBezTo>
                <a:cubicBezTo>
                  <a:pt x="38" y="15"/>
                  <a:pt x="23" y="0"/>
                  <a:pt x="0" y="5"/>
                </a:cubicBezTo>
                <a:cubicBezTo>
                  <a:pt x="9" y="12"/>
                  <a:pt x="31" y="29"/>
                  <a:pt x="43" y="29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4" name="CustomShape 171"/>
          <p:cNvSpPr/>
          <p:nvPr/>
        </p:nvSpPr>
        <p:spPr>
          <a:xfrm>
            <a:off x="3956760" y="2811960"/>
            <a:ext cx="54360" cy="33480"/>
          </a:xfrm>
          <a:custGeom>
            <a:avLst/>
            <a:gdLst/>
            <a:ahLst/>
            <a:rect l="l" t="t" r="r" b="b"/>
            <a:pathLst>
              <a:path w="42" h="26">
                <a:moveTo>
                  <a:pt x="3" y="0"/>
                </a:moveTo>
                <a:cubicBezTo>
                  <a:pt x="6" y="8"/>
                  <a:pt x="12" y="11"/>
                  <a:pt x="19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4"/>
                  <a:pt x="42" y="16"/>
                  <a:pt x="42" y="18"/>
                </a:cubicBezTo>
                <a:cubicBezTo>
                  <a:pt x="42" y="22"/>
                  <a:pt x="34" y="26"/>
                  <a:pt x="33" y="26"/>
                </a:cubicBezTo>
                <a:cubicBezTo>
                  <a:pt x="28" y="26"/>
                  <a:pt x="0" y="11"/>
                  <a:pt x="0" y="6"/>
                </a:cubicBezTo>
                <a:cubicBezTo>
                  <a:pt x="0" y="3"/>
                  <a:pt x="1" y="1"/>
                  <a:pt x="3" y="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5" name="CustomShape 172"/>
          <p:cNvSpPr/>
          <p:nvPr/>
        </p:nvSpPr>
        <p:spPr>
          <a:xfrm>
            <a:off x="4036320" y="2813760"/>
            <a:ext cx="38520" cy="47520"/>
          </a:xfrm>
          <a:custGeom>
            <a:avLst/>
            <a:gdLst/>
            <a:ahLst/>
            <a:rect l="l" t="t" r="r" b="b"/>
            <a:pathLst>
              <a:path w="29" h="36">
                <a:moveTo>
                  <a:pt x="29" y="20"/>
                </a:moveTo>
                <a:cubicBezTo>
                  <a:pt x="29" y="21"/>
                  <a:pt x="29" y="24"/>
                  <a:pt x="29" y="25"/>
                </a:cubicBezTo>
                <a:cubicBezTo>
                  <a:pt x="29" y="31"/>
                  <a:pt x="20" y="36"/>
                  <a:pt x="12" y="36"/>
                </a:cubicBezTo>
                <a:cubicBezTo>
                  <a:pt x="4" y="36"/>
                  <a:pt x="0" y="32"/>
                  <a:pt x="0" y="27"/>
                </a:cubicBezTo>
                <a:cubicBezTo>
                  <a:pt x="0" y="22"/>
                  <a:pt x="11" y="2"/>
                  <a:pt x="17" y="0"/>
                </a:cubicBezTo>
                <a:cubicBezTo>
                  <a:pt x="19" y="3"/>
                  <a:pt x="23" y="5"/>
                  <a:pt x="23" y="8"/>
                </a:cubicBezTo>
                <a:cubicBezTo>
                  <a:pt x="23" y="15"/>
                  <a:pt x="11" y="20"/>
                  <a:pt x="29" y="20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6" name="CustomShape 173"/>
          <p:cNvSpPr/>
          <p:nvPr/>
        </p:nvSpPr>
        <p:spPr>
          <a:xfrm>
            <a:off x="1028520" y="2261520"/>
            <a:ext cx="45360" cy="20880"/>
          </a:xfrm>
          <a:custGeom>
            <a:avLst/>
            <a:gdLst/>
            <a:ahLst/>
            <a:rect l="l" t="t" r="r" b="b"/>
            <a:pathLst>
              <a:path w="34" h="15">
                <a:moveTo>
                  <a:pt x="11" y="7"/>
                </a:moveTo>
                <a:cubicBezTo>
                  <a:pt x="14" y="0"/>
                  <a:pt x="16" y="2"/>
                  <a:pt x="22" y="2"/>
                </a:cubicBezTo>
                <a:cubicBezTo>
                  <a:pt x="32" y="2"/>
                  <a:pt x="32" y="7"/>
                  <a:pt x="34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6" y="13"/>
                  <a:pt x="1" y="10"/>
                  <a:pt x="0" y="7"/>
                </a:cubicBezTo>
                <a:lnTo>
                  <a:pt x="11" y="7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7" name="CustomShape 174"/>
          <p:cNvSpPr/>
          <p:nvPr/>
        </p:nvSpPr>
        <p:spPr>
          <a:xfrm>
            <a:off x="1358280" y="3756240"/>
            <a:ext cx="26280" cy="22680"/>
          </a:xfrm>
          <a:custGeom>
            <a:avLst/>
            <a:gdLst/>
            <a:ahLst/>
            <a:rect l="l" t="t" r="r" b="b"/>
            <a:pathLst>
              <a:path w="19" h="17">
                <a:moveTo>
                  <a:pt x="19" y="8"/>
                </a:moveTo>
                <a:cubicBezTo>
                  <a:pt x="19" y="13"/>
                  <a:pt x="19" y="13"/>
                  <a:pt x="19" y="13"/>
                </a:cubicBezTo>
                <a:cubicBezTo>
                  <a:pt x="13" y="15"/>
                  <a:pt x="10" y="17"/>
                  <a:pt x="5" y="17"/>
                </a:cubicBezTo>
                <a:cubicBezTo>
                  <a:pt x="3" y="17"/>
                  <a:pt x="0" y="14"/>
                  <a:pt x="0" y="12"/>
                </a:cubicBezTo>
                <a:cubicBezTo>
                  <a:pt x="0" y="7"/>
                  <a:pt x="1" y="4"/>
                  <a:pt x="0" y="0"/>
                </a:cubicBezTo>
                <a:cubicBezTo>
                  <a:pt x="9" y="0"/>
                  <a:pt x="14" y="3"/>
                  <a:pt x="19" y="8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8" name="CustomShape 175"/>
          <p:cNvSpPr/>
          <p:nvPr/>
        </p:nvSpPr>
        <p:spPr>
          <a:xfrm>
            <a:off x="1340640" y="3720960"/>
            <a:ext cx="11880" cy="10440"/>
          </a:xfrm>
          <a:custGeom>
            <a:avLst/>
            <a:gdLst/>
            <a:ahLst/>
            <a:rect l="l" t="t" r="r" b="b"/>
            <a:pathLst>
              <a:path w="10" h="8">
                <a:moveTo>
                  <a:pt x="10" y="7"/>
                </a:moveTo>
                <a:cubicBezTo>
                  <a:pt x="10" y="7"/>
                  <a:pt x="8" y="8"/>
                  <a:pt x="7" y="8"/>
                </a:cubicBezTo>
                <a:cubicBezTo>
                  <a:pt x="3" y="8"/>
                  <a:pt x="2" y="3"/>
                  <a:pt x="0" y="0"/>
                </a:cubicBezTo>
                <a:cubicBezTo>
                  <a:pt x="4" y="0"/>
                  <a:pt x="8" y="4"/>
                  <a:pt x="10" y="7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9" name="CustomShape 176"/>
          <p:cNvSpPr/>
          <p:nvPr/>
        </p:nvSpPr>
        <p:spPr>
          <a:xfrm>
            <a:off x="1315800" y="3711960"/>
            <a:ext cx="17280" cy="6840"/>
          </a:xfrm>
          <a:custGeom>
            <a:avLst/>
            <a:gdLst/>
            <a:ahLst/>
            <a:rect l="l" t="t" r="r" b="b"/>
            <a:pathLst>
              <a:path w="14" h="6">
                <a:moveTo>
                  <a:pt x="14" y="0"/>
                </a:moveTo>
                <a:cubicBezTo>
                  <a:pt x="11" y="3"/>
                  <a:pt x="8" y="6"/>
                  <a:pt x="4" y="6"/>
                </a:cubicBezTo>
                <a:cubicBezTo>
                  <a:pt x="2" y="6"/>
                  <a:pt x="0" y="2"/>
                  <a:pt x="0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70" name="CustomShape 177"/>
          <p:cNvSpPr/>
          <p:nvPr/>
        </p:nvSpPr>
        <p:spPr>
          <a:xfrm>
            <a:off x="1291320" y="3697920"/>
            <a:ext cx="13680" cy="10440"/>
          </a:xfrm>
          <a:custGeom>
            <a:avLst/>
            <a:gdLst/>
            <a:ahLst/>
            <a:rect l="l" t="t" r="r" b="b"/>
            <a:pathLst>
              <a:path w="11" h="8">
                <a:moveTo>
                  <a:pt x="4" y="2"/>
                </a:moveTo>
                <a:cubicBezTo>
                  <a:pt x="6" y="1"/>
                  <a:pt x="8" y="0"/>
                  <a:pt x="11" y="0"/>
                </a:cubicBezTo>
                <a:cubicBezTo>
                  <a:pt x="11" y="2"/>
                  <a:pt x="11" y="3"/>
                  <a:pt x="11" y="5"/>
                </a:cubicBezTo>
                <a:cubicBezTo>
                  <a:pt x="11" y="6"/>
                  <a:pt x="8" y="8"/>
                  <a:pt x="7" y="8"/>
                </a:cubicBezTo>
                <a:cubicBezTo>
                  <a:pt x="4" y="8"/>
                  <a:pt x="0" y="2"/>
                  <a:pt x="0" y="2"/>
                </a:cubicBezTo>
                <a:cubicBezTo>
                  <a:pt x="1" y="2"/>
                  <a:pt x="4" y="2"/>
                  <a:pt x="5" y="2"/>
                </a:cubicBezTo>
                <a:lnTo>
                  <a:pt x="4" y="2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71" name="CustomShape 178"/>
          <p:cNvSpPr/>
          <p:nvPr/>
        </p:nvSpPr>
        <p:spPr>
          <a:xfrm>
            <a:off x="1250640" y="3674880"/>
            <a:ext cx="13680" cy="12240"/>
          </a:xfrm>
          <a:custGeom>
            <a:avLst/>
            <a:gdLst/>
            <a:ahLst/>
            <a:rect l="l" t="t" r="r" b="b"/>
            <a:pathLst>
              <a:path w="11" h="10">
                <a:moveTo>
                  <a:pt x="10" y="4"/>
                </a:moveTo>
                <a:cubicBezTo>
                  <a:pt x="10" y="6"/>
                  <a:pt x="10" y="8"/>
                  <a:pt x="11" y="10"/>
                </a:cubicBezTo>
                <a:cubicBezTo>
                  <a:pt x="10" y="10"/>
                  <a:pt x="7" y="10"/>
                  <a:pt x="6" y="10"/>
                </a:cubicBezTo>
                <a:cubicBezTo>
                  <a:pt x="4" y="10"/>
                  <a:pt x="0" y="7"/>
                  <a:pt x="0" y="5"/>
                </a:cubicBezTo>
                <a:cubicBezTo>
                  <a:pt x="1" y="4"/>
                  <a:pt x="4" y="2"/>
                  <a:pt x="4" y="0"/>
                </a:cubicBezTo>
                <a:cubicBezTo>
                  <a:pt x="6" y="2"/>
                  <a:pt x="8" y="4"/>
                  <a:pt x="10" y="4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  <a:scene3d>
            <a:camera prst="orthographicFront"/>
            <a:lightRig dir="t" rig="flood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72" name="CustomShape 179"/>
          <p:cNvSpPr/>
          <p:nvPr/>
        </p:nvSpPr>
        <p:spPr>
          <a:xfrm>
            <a:off x="890640" y="2568600"/>
            <a:ext cx="2128320" cy="46656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servers are NOT here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80"/>
          <p:cNvSpPr/>
          <p:nvPr/>
        </p:nvSpPr>
        <p:spPr>
          <a:xfrm>
            <a:off x="2869560" y="2529720"/>
            <a:ext cx="364680" cy="353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81"/>
          <p:cNvSpPr/>
          <p:nvPr/>
        </p:nvSpPr>
        <p:spPr>
          <a:xfrm>
            <a:off x="2842920" y="2516040"/>
            <a:ext cx="414360" cy="654840"/>
          </a:xfrm>
          <a:custGeom>
            <a:avLst/>
            <a:gdLst/>
            <a:ahLst/>
            <a:rect l="l" t="t" r="r" b="b"/>
            <a:pathLst>
              <a:path w="2260" h="3579">
                <a:moveTo>
                  <a:pt x="1133" y="171"/>
                </a:moveTo>
                <a:lnTo>
                  <a:pt x="1054" y="174"/>
                </a:lnTo>
                <a:lnTo>
                  <a:pt x="977" y="184"/>
                </a:lnTo>
                <a:lnTo>
                  <a:pt x="901" y="200"/>
                </a:lnTo>
                <a:lnTo>
                  <a:pt x="828" y="223"/>
                </a:lnTo>
                <a:lnTo>
                  <a:pt x="758" y="251"/>
                </a:lnTo>
                <a:lnTo>
                  <a:pt x="692" y="284"/>
                </a:lnTo>
                <a:lnTo>
                  <a:pt x="628" y="323"/>
                </a:lnTo>
                <a:lnTo>
                  <a:pt x="567" y="367"/>
                </a:lnTo>
                <a:lnTo>
                  <a:pt x="511" y="414"/>
                </a:lnTo>
                <a:lnTo>
                  <a:pt x="458" y="467"/>
                </a:lnTo>
                <a:lnTo>
                  <a:pt x="410" y="523"/>
                </a:lnTo>
                <a:lnTo>
                  <a:pt x="367" y="584"/>
                </a:lnTo>
                <a:lnTo>
                  <a:pt x="327" y="648"/>
                </a:lnTo>
                <a:lnTo>
                  <a:pt x="294" y="715"/>
                </a:lnTo>
                <a:lnTo>
                  <a:pt x="267" y="785"/>
                </a:lnTo>
                <a:lnTo>
                  <a:pt x="244" y="858"/>
                </a:lnTo>
                <a:lnTo>
                  <a:pt x="227" y="932"/>
                </a:lnTo>
                <a:lnTo>
                  <a:pt x="217" y="1010"/>
                </a:lnTo>
                <a:lnTo>
                  <a:pt x="214" y="1089"/>
                </a:lnTo>
                <a:lnTo>
                  <a:pt x="217" y="1167"/>
                </a:lnTo>
                <a:lnTo>
                  <a:pt x="227" y="1245"/>
                </a:lnTo>
                <a:lnTo>
                  <a:pt x="244" y="1320"/>
                </a:lnTo>
                <a:lnTo>
                  <a:pt x="267" y="1393"/>
                </a:lnTo>
                <a:lnTo>
                  <a:pt x="294" y="1463"/>
                </a:lnTo>
                <a:lnTo>
                  <a:pt x="327" y="1529"/>
                </a:lnTo>
                <a:lnTo>
                  <a:pt x="367" y="1593"/>
                </a:lnTo>
                <a:lnTo>
                  <a:pt x="410" y="1654"/>
                </a:lnTo>
                <a:lnTo>
                  <a:pt x="458" y="1710"/>
                </a:lnTo>
                <a:lnTo>
                  <a:pt x="511" y="1763"/>
                </a:lnTo>
                <a:lnTo>
                  <a:pt x="567" y="1812"/>
                </a:lnTo>
                <a:lnTo>
                  <a:pt x="628" y="1854"/>
                </a:lnTo>
                <a:lnTo>
                  <a:pt x="692" y="1894"/>
                </a:lnTo>
                <a:lnTo>
                  <a:pt x="758" y="1927"/>
                </a:lnTo>
                <a:lnTo>
                  <a:pt x="828" y="1954"/>
                </a:lnTo>
                <a:lnTo>
                  <a:pt x="901" y="1977"/>
                </a:lnTo>
                <a:lnTo>
                  <a:pt x="977" y="1994"/>
                </a:lnTo>
                <a:lnTo>
                  <a:pt x="1054" y="2004"/>
                </a:lnTo>
                <a:lnTo>
                  <a:pt x="1133" y="2007"/>
                </a:lnTo>
                <a:lnTo>
                  <a:pt x="1211" y="2004"/>
                </a:lnTo>
                <a:lnTo>
                  <a:pt x="1287" y="1994"/>
                </a:lnTo>
                <a:lnTo>
                  <a:pt x="1362" y="1978"/>
                </a:lnTo>
                <a:lnTo>
                  <a:pt x="1434" y="1956"/>
                </a:lnTo>
                <a:lnTo>
                  <a:pt x="1504" y="1927"/>
                </a:lnTo>
                <a:lnTo>
                  <a:pt x="1571" y="1895"/>
                </a:lnTo>
                <a:lnTo>
                  <a:pt x="1635" y="1857"/>
                </a:lnTo>
                <a:lnTo>
                  <a:pt x="1694" y="1813"/>
                </a:lnTo>
                <a:lnTo>
                  <a:pt x="1751" y="1766"/>
                </a:lnTo>
                <a:lnTo>
                  <a:pt x="1803" y="1713"/>
                </a:lnTo>
                <a:lnTo>
                  <a:pt x="1852" y="1656"/>
                </a:lnTo>
                <a:lnTo>
                  <a:pt x="1896" y="1596"/>
                </a:lnTo>
                <a:lnTo>
                  <a:pt x="1934" y="1533"/>
                </a:lnTo>
                <a:lnTo>
                  <a:pt x="1968" y="1465"/>
                </a:lnTo>
                <a:lnTo>
                  <a:pt x="1997" y="1396"/>
                </a:lnTo>
                <a:lnTo>
                  <a:pt x="2019" y="1322"/>
                </a:lnTo>
                <a:lnTo>
                  <a:pt x="2036" y="1246"/>
                </a:lnTo>
                <a:lnTo>
                  <a:pt x="2048" y="1168"/>
                </a:lnTo>
                <a:lnTo>
                  <a:pt x="2051" y="1089"/>
                </a:lnTo>
                <a:lnTo>
                  <a:pt x="2048" y="1010"/>
                </a:lnTo>
                <a:lnTo>
                  <a:pt x="2037" y="932"/>
                </a:lnTo>
                <a:lnTo>
                  <a:pt x="2022" y="858"/>
                </a:lnTo>
                <a:lnTo>
                  <a:pt x="1999" y="785"/>
                </a:lnTo>
                <a:lnTo>
                  <a:pt x="1971" y="715"/>
                </a:lnTo>
                <a:lnTo>
                  <a:pt x="1937" y="648"/>
                </a:lnTo>
                <a:lnTo>
                  <a:pt x="1899" y="584"/>
                </a:lnTo>
                <a:lnTo>
                  <a:pt x="1855" y="523"/>
                </a:lnTo>
                <a:lnTo>
                  <a:pt x="1808" y="467"/>
                </a:lnTo>
                <a:lnTo>
                  <a:pt x="1755" y="414"/>
                </a:lnTo>
                <a:lnTo>
                  <a:pt x="1699" y="367"/>
                </a:lnTo>
                <a:lnTo>
                  <a:pt x="1638" y="323"/>
                </a:lnTo>
                <a:lnTo>
                  <a:pt x="1574" y="284"/>
                </a:lnTo>
                <a:lnTo>
                  <a:pt x="1506" y="251"/>
                </a:lnTo>
                <a:lnTo>
                  <a:pt x="1437" y="223"/>
                </a:lnTo>
                <a:lnTo>
                  <a:pt x="1364" y="200"/>
                </a:lnTo>
                <a:lnTo>
                  <a:pt x="1289" y="184"/>
                </a:lnTo>
                <a:lnTo>
                  <a:pt x="1212" y="174"/>
                </a:lnTo>
                <a:lnTo>
                  <a:pt x="1133" y="171"/>
                </a:lnTo>
                <a:close/>
                <a:moveTo>
                  <a:pt x="1133" y="0"/>
                </a:moveTo>
                <a:lnTo>
                  <a:pt x="1221" y="3"/>
                </a:lnTo>
                <a:lnTo>
                  <a:pt x="1307" y="13"/>
                </a:lnTo>
                <a:lnTo>
                  <a:pt x="1391" y="29"/>
                </a:lnTo>
                <a:lnTo>
                  <a:pt x="1473" y="52"/>
                </a:lnTo>
                <a:lnTo>
                  <a:pt x="1551" y="80"/>
                </a:lnTo>
                <a:lnTo>
                  <a:pt x="1628" y="114"/>
                </a:lnTo>
                <a:lnTo>
                  <a:pt x="1701" y="153"/>
                </a:lnTo>
                <a:lnTo>
                  <a:pt x="1771" y="198"/>
                </a:lnTo>
                <a:lnTo>
                  <a:pt x="1837" y="246"/>
                </a:lnTo>
                <a:lnTo>
                  <a:pt x="1900" y="300"/>
                </a:lnTo>
                <a:lnTo>
                  <a:pt x="1958" y="359"/>
                </a:lnTo>
                <a:lnTo>
                  <a:pt x="2012" y="421"/>
                </a:lnTo>
                <a:lnTo>
                  <a:pt x="2061" y="487"/>
                </a:lnTo>
                <a:lnTo>
                  <a:pt x="2106" y="557"/>
                </a:lnTo>
                <a:lnTo>
                  <a:pt x="2145" y="630"/>
                </a:lnTo>
                <a:lnTo>
                  <a:pt x="2179" y="706"/>
                </a:lnTo>
                <a:lnTo>
                  <a:pt x="2207" y="785"/>
                </a:lnTo>
                <a:lnTo>
                  <a:pt x="2230" y="867"/>
                </a:lnTo>
                <a:lnTo>
                  <a:pt x="2247" y="951"/>
                </a:lnTo>
                <a:lnTo>
                  <a:pt x="2257" y="1039"/>
                </a:lnTo>
                <a:lnTo>
                  <a:pt x="2260" y="1127"/>
                </a:lnTo>
                <a:lnTo>
                  <a:pt x="2258" y="1171"/>
                </a:lnTo>
                <a:lnTo>
                  <a:pt x="2253" y="1217"/>
                </a:lnTo>
                <a:lnTo>
                  <a:pt x="2246" y="1266"/>
                </a:lnTo>
                <a:lnTo>
                  <a:pt x="2234" y="1319"/>
                </a:lnTo>
                <a:lnTo>
                  <a:pt x="2221" y="1375"/>
                </a:lnTo>
                <a:lnTo>
                  <a:pt x="2205" y="1433"/>
                </a:lnTo>
                <a:lnTo>
                  <a:pt x="2186" y="1493"/>
                </a:lnTo>
                <a:lnTo>
                  <a:pt x="2166" y="1556"/>
                </a:lnTo>
                <a:lnTo>
                  <a:pt x="2142" y="1620"/>
                </a:lnTo>
                <a:lnTo>
                  <a:pt x="2117" y="1687"/>
                </a:lnTo>
                <a:lnTo>
                  <a:pt x="2090" y="1755"/>
                </a:lnTo>
                <a:lnTo>
                  <a:pt x="2061" y="1825"/>
                </a:lnTo>
                <a:lnTo>
                  <a:pt x="2031" y="1895"/>
                </a:lnTo>
                <a:lnTo>
                  <a:pt x="1999" y="1967"/>
                </a:lnTo>
                <a:lnTo>
                  <a:pt x="1967" y="2039"/>
                </a:lnTo>
                <a:lnTo>
                  <a:pt x="1933" y="2112"/>
                </a:lnTo>
                <a:lnTo>
                  <a:pt x="1897" y="2185"/>
                </a:lnTo>
                <a:lnTo>
                  <a:pt x="1861" y="2259"/>
                </a:lnTo>
                <a:lnTo>
                  <a:pt x="1825" y="2332"/>
                </a:lnTo>
                <a:lnTo>
                  <a:pt x="1788" y="2405"/>
                </a:lnTo>
                <a:lnTo>
                  <a:pt x="1751" y="2478"/>
                </a:lnTo>
                <a:lnTo>
                  <a:pt x="1712" y="2550"/>
                </a:lnTo>
                <a:lnTo>
                  <a:pt x="1675" y="2621"/>
                </a:lnTo>
                <a:lnTo>
                  <a:pt x="1637" y="2692"/>
                </a:lnTo>
                <a:lnTo>
                  <a:pt x="1600" y="2761"/>
                </a:lnTo>
                <a:lnTo>
                  <a:pt x="1563" y="2829"/>
                </a:lnTo>
                <a:lnTo>
                  <a:pt x="1526" y="2895"/>
                </a:lnTo>
                <a:lnTo>
                  <a:pt x="1490" y="2960"/>
                </a:lnTo>
                <a:lnTo>
                  <a:pt x="1455" y="3022"/>
                </a:lnTo>
                <a:lnTo>
                  <a:pt x="1421" y="3081"/>
                </a:lnTo>
                <a:lnTo>
                  <a:pt x="1388" y="3139"/>
                </a:lnTo>
                <a:lnTo>
                  <a:pt x="1356" y="3194"/>
                </a:lnTo>
                <a:lnTo>
                  <a:pt x="1325" y="3247"/>
                </a:lnTo>
                <a:lnTo>
                  <a:pt x="1297" y="3295"/>
                </a:lnTo>
                <a:lnTo>
                  <a:pt x="1270" y="3341"/>
                </a:lnTo>
                <a:lnTo>
                  <a:pt x="1245" y="3384"/>
                </a:lnTo>
                <a:lnTo>
                  <a:pt x="1222" y="3423"/>
                </a:lnTo>
                <a:lnTo>
                  <a:pt x="1200" y="3458"/>
                </a:lnTo>
                <a:lnTo>
                  <a:pt x="1182" y="3488"/>
                </a:lnTo>
                <a:lnTo>
                  <a:pt x="1166" y="3515"/>
                </a:lnTo>
                <a:lnTo>
                  <a:pt x="1152" y="3538"/>
                </a:lnTo>
                <a:lnTo>
                  <a:pt x="1142" y="3556"/>
                </a:lnTo>
                <a:lnTo>
                  <a:pt x="1133" y="3568"/>
                </a:lnTo>
                <a:lnTo>
                  <a:pt x="1128" y="3576"/>
                </a:lnTo>
                <a:lnTo>
                  <a:pt x="1127" y="3579"/>
                </a:lnTo>
                <a:lnTo>
                  <a:pt x="1125" y="3576"/>
                </a:lnTo>
                <a:lnTo>
                  <a:pt x="1121" y="3568"/>
                </a:lnTo>
                <a:lnTo>
                  <a:pt x="1113" y="3556"/>
                </a:lnTo>
                <a:lnTo>
                  <a:pt x="1101" y="3538"/>
                </a:lnTo>
                <a:lnTo>
                  <a:pt x="1088" y="3515"/>
                </a:lnTo>
                <a:lnTo>
                  <a:pt x="1072" y="3488"/>
                </a:lnTo>
                <a:lnTo>
                  <a:pt x="1054" y="3458"/>
                </a:lnTo>
                <a:lnTo>
                  <a:pt x="1033" y="3423"/>
                </a:lnTo>
                <a:lnTo>
                  <a:pt x="1010" y="3384"/>
                </a:lnTo>
                <a:lnTo>
                  <a:pt x="984" y="3341"/>
                </a:lnTo>
                <a:lnTo>
                  <a:pt x="957" y="3295"/>
                </a:lnTo>
                <a:lnTo>
                  <a:pt x="929" y="3247"/>
                </a:lnTo>
                <a:lnTo>
                  <a:pt x="899" y="3194"/>
                </a:lnTo>
                <a:lnTo>
                  <a:pt x="867" y="3139"/>
                </a:lnTo>
                <a:lnTo>
                  <a:pt x="835" y="3081"/>
                </a:lnTo>
                <a:lnTo>
                  <a:pt x="801" y="3022"/>
                </a:lnTo>
                <a:lnTo>
                  <a:pt x="766" y="2960"/>
                </a:lnTo>
                <a:lnTo>
                  <a:pt x="730" y="2895"/>
                </a:lnTo>
                <a:lnTo>
                  <a:pt x="694" y="2829"/>
                </a:lnTo>
                <a:lnTo>
                  <a:pt x="657" y="2761"/>
                </a:lnTo>
                <a:lnTo>
                  <a:pt x="620" y="2692"/>
                </a:lnTo>
                <a:lnTo>
                  <a:pt x="582" y="2621"/>
                </a:lnTo>
                <a:lnTo>
                  <a:pt x="545" y="2550"/>
                </a:lnTo>
                <a:lnTo>
                  <a:pt x="507" y="2478"/>
                </a:lnTo>
                <a:lnTo>
                  <a:pt x="470" y="2405"/>
                </a:lnTo>
                <a:lnTo>
                  <a:pt x="433" y="2332"/>
                </a:lnTo>
                <a:lnTo>
                  <a:pt x="396" y="2259"/>
                </a:lnTo>
                <a:lnTo>
                  <a:pt x="361" y="2185"/>
                </a:lnTo>
                <a:lnTo>
                  <a:pt x="326" y="2112"/>
                </a:lnTo>
                <a:lnTo>
                  <a:pt x="291" y="2039"/>
                </a:lnTo>
                <a:lnTo>
                  <a:pt x="259" y="1967"/>
                </a:lnTo>
                <a:lnTo>
                  <a:pt x="227" y="1895"/>
                </a:lnTo>
                <a:lnTo>
                  <a:pt x="197" y="1825"/>
                </a:lnTo>
                <a:lnTo>
                  <a:pt x="169" y="1755"/>
                </a:lnTo>
                <a:lnTo>
                  <a:pt x="142" y="1687"/>
                </a:lnTo>
                <a:lnTo>
                  <a:pt x="117" y="1620"/>
                </a:lnTo>
                <a:lnTo>
                  <a:pt x="93" y="1556"/>
                </a:lnTo>
                <a:lnTo>
                  <a:pt x="73" y="1493"/>
                </a:lnTo>
                <a:lnTo>
                  <a:pt x="54" y="1433"/>
                </a:lnTo>
                <a:lnTo>
                  <a:pt x="38" y="1375"/>
                </a:lnTo>
                <a:lnTo>
                  <a:pt x="25" y="1319"/>
                </a:lnTo>
                <a:lnTo>
                  <a:pt x="14" y="1266"/>
                </a:lnTo>
                <a:lnTo>
                  <a:pt x="6" y="1217"/>
                </a:lnTo>
                <a:lnTo>
                  <a:pt x="1" y="1171"/>
                </a:lnTo>
                <a:lnTo>
                  <a:pt x="0" y="1127"/>
                </a:lnTo>
                <a:lnTo>
                  <a:pt x="3" y="1039"/>
                </a:lnTo>
                <a:lnTo>
                  <a:pt x="14" y="951"/>
                </a:lnTo>
                <a:lnTo>
                  <a:pt x="29" y="867"/>
                </a:lnTo>
                <a:lnTo>
                  <a:pt x="52" y="785"/>
                </a:lnTo>
                <a:lnTo>
                  <a:pt x="81" y="706"/>
                </a:lnTo>
                <a:lnTo>
                  <a:pt x="115" y="630"/>
                </a:lnTo>
                <a:lnTo>
                  <a:pt x="154" y="557"/>
                </a:lnTo>
                <a:lnTo>
                  <a:pt x="199" y="487"/>
                </a:lnTo>
                <a:lnTo>
                  <a:pt x="249" y="421"/>
                </a:lnTo>
                <a:lnTo>
                  <a:pt x="303" y="359"/>
                </a:lnTo>
                <a:lnTo>
                  <a:pt x="361" y="300"/>
                </a:lnTo>
                <a:lnTo>
                  <a:pt x="423" y="246"/>
                </a:lnTo>
                <a:lnTo>
                  <a:pt x="491" y="198"/>
                </a:lnTo>
                <a:lnTo>
                  <a:pt x="560" y="153"/>
                </a:lnTo>
                <a:lnTo>
                  <a:pt x="633" y="114"/>
                </a:lnTo>
                <a:lnTo>
                  <a:pt x="711" y="80"/>
                </a:lnTo>
                <a:lnTo>
                  <a:pt x="790" y="52"/>
                </a:lnTo>
                <a:lnTo>
                  <a:pt x="872" y="29"/>
                </a:lnTo>
                <a:lnTo>
                  <a:pt x="957" y="13"/>
                </a:lnTo>
                <a:lnTo>
                  <a:pt x="1044" y="3"/>
                </a:lnTo>
                <a:lnTo>
                  <a:pt x="1133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82"/>
          <p:cNvSpPr/>
          <p:nvPr/>
        </p:nvSpPr>
        <p:spPr>
          <a:xfrm>
            <a:off x="3916440" y="2192040"/>
            <a:ext cx="1902240" cy="619560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1160" algn="r">
              <a:lnSpc>
                <a:spcPct val="100000"/>
              </a:lnSpc>
            </a:pPr>
            <a:r>
              <a:rPr b="0" lang="ca-E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is our cloud  hosted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83"/>
          <p:cNvSpPr/>
          <p:nvPr/>
        </p:nvSpPr>
        <p:spPr>
          <a:xfrm>
            <a:off x="5712120" y="2181960"/>
            <a:ext cx="364680" cy="353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84"/>
          <p:cNvSpPr/>
          <p:nvPr/>
        </p:nvSpPr>
        <p:spPr>
          <a:xfrm>
            <a:off x="5685120" y="2168280"/>
            <a:ext cx="414360" cy="654840"/>
          </a:xfrm>
          <a:custGeom>
            <a:avLst/>
            <a:gdLst/>
            <a:ahLst/>
            <a:rect l="l" t="t" r="r" b="b"/>
            <a:pathLst>
              <a:path w="2260" h="3579">
                <a:moveTo>
                  <a:pt x="1133" y="171"/>
                </a:moveTo>
                <a:lnTo>
                  <a:pt x="1054" y="174"/>
                </a:lnTo>
                <a:lnTo>
                  <a:pt x="977" y="184"/>
                </a:lnTo>
                <a:lnTo>
                  <a:pt x="901" y="200"/>
                </a:lnTo>
                <a:lnTo>
                  <a:pt x="828" y="223"/>
                </a:lnTo>
                <a:lnTo>
                  <a:pt x="758" y="251"/>
                </a:lnTo>
                <a:lnTo>
                  <a:pt x="692" y="284"/>
                </a:lnTo>
                <a:lnTo>
                  <a:pt x="628" y="323"/>
                </a:lnTo>
                <a:lnTo>
                  <a:pt x="567" y="367"/>
                </a:lnTo>
                <a:lnTo>
                  <a:pt x="511" y="414"/>
                </a:lnTo>
                <a:lnTo>
                  <a:pt x="458" y="467"/>
                </a:lnTo>
                <a:lnTo>
                  <a:pt x="410" y="523"/>
                </a:lnTo>
                <a:lnTo>
                  <a:pt x="367" y="584"/>
                </a:lnTo>
                <a:lnTo>
                  <a:pt x="327" y="648"/>
                </a:lnTo>
                <a:lnTo>
                  <a:pt x="294" y="715"/>
                </a:lnTo>
                <a:lnTo>
                  <a:pt x="267" y="785"/>
                </a:lnTo>
                <a:lnTo>
                  <a:pt x="244" y="858"/>
                </a:lnTo>
                <a:lnTo>
                  <a:pt x="227" y="932"/>
                </a:lnTo>
                <a:lnTo>
                  <a:pt x="217" y="1010"/>
                </a:lnTo>
                <a:lnTo>
                  <a:pt x="214" y="1089"/>
                </a:lnTo>
                <a:lnTo>
                  <a:pt x="217" y="1167"/>
                </a:lnTo>
                <a:lnTo>
                  <a:pt x="227" y="1245"/>
                </a:lnTo>
                <a:lnTo>
                  <a:pt x="244" y="1320"/>
                </a:lnTo>
                <a:lnTo>
                  <a:pt x="267" y="1393"/>
                </a:lnTo>
                <a:lnTo>
                  <a:pt x="294" y="1463"/>
                </a:lnTo>
                <a:lnTo>
                  <a:pt x="327" y="1529"/>
                </a:lnTo>
                <a:lnTo>
                  <a:pt x="367" y="1593"/>
                </a:lnTo>
                <a:lnTo>
                  <a:pt x="410" y="1654"/>
                </a:lnTo>
                <a:lnTo>
                  <a:pt x="458" y="1710"/>
                </a:lnTo>
                <a:lnTo>
                  <a:pt x="511" y="1763"/>
                </a:lnTo>
                <a:lnTo>
                  <a:pt x="567" y="1812"/>
                </a:lnTo>
                <a:lnTo>
                  <a:pt x="628" y="1854"/>
                </a:lnTo>
                <a:lnTo>
                  <a:pt x="692" y="1894"/>
                </a:lnTo>
                <a:lnTo>
                  <a:pt x="758" y="1927"/>
                </a:lnTo>
                <a:lnTo>
                  <a:pt x="828" y="1954"/>
                </a:lnTo>
                <a:lnTo>
                  <a:pt x="901" y="1977"/>
                </a:lnTo>
                <a:lnTo>
                  <a:pt x="977" y="1994"/>
                </a:lnTo>
                <a:lnTo>
                  <a:pt x="1054" y="2004"/>
                </a:lnTo>
                <a:lnTo>
                  <a:pt x="1133" y="2007"/>
                </a:lnTo>
                <a:lnTo>
                  <a:pt x="1211" y="2004"/>
                </a:lnTo>
                <a:lnTo>
                  <a:pt x="1287" y="1994"/>
                </a:lnTo>
                <a:lnTo>
                  <a:pt x="1362" y="1978"/>
                </a:lnTo>
                <a:lnTo>
                  <a:pt x="1434" y="1956"/>
                </a:lnTo>
                <a:lnTo>
                  <a:pt x="1504" y="1927"/>
                </a:lnTo>
                <a:lnTo>
                  <a:pt x="1571" y="1895"/>
                </a:lnTo>
                <a:lnTo>
                  <a:pt x="1635" y="1857"/>
                </a:lnTo>
                <a:lnTo>
                  <a:pt x="1694" y="1813"/>
                </a:lnTo>
                <a:lnTo>
                  <a:pt x="1751" y="1766"/>
                </a:lnTo>
                <a:lnTo>
                  <a:pt x="1803" y="1713"/>
                </a:lnTo>
                <a:lnTo>
                  <a:pt x="1852" y="1656"/>
                </a:lnTo>
                <a:lnTo>
                  <a:pt x="1896" y="1596"/>
                </a:lnTo>
                <a:lnTo>
                  <a:pt x="1934" y="1533"/>
                </a:lnTo>
                <a:lnTo>
                  <a:pt x="1968" y="1465"/>
                </a:lnTo>
                <a:lnTo>
                  <a:pt x="1997" y="1396"/>
                </a:lnTo>
                <a:lnTo>
                  <a:pt x="2019" y="1322"/>
                </a:lnTo>
                <a:lnTo>
                  <a:pt x="2036" y="1246"/>
                </a:lnTo>
                <a:lnTo>
                  <a:pt x="2048" y="1168"/>
                </a:lnTo>
                <a:lnTo>
                  <a:pt x="2051" y="1089"/>
                </a:lnTo>
                <a:lnTo>
                  <a:pt x="2048" y="1010"/>
                </a:lnTo>
                <a:lnTo>
                  <a:pt x="2037" y="932"/>
                </a:lnTo>
                <a:lnTo>
                  <a:pt x="2022" y="858"/>
                </a:lnTo>
                <a:lnTo>
                  <a:pt x="1999" y="785"/>
                </a:lnTo>
                <a:lnTo>
                  <a:pt x="1971" y="715"/>
                </a:lnTo>
                <a:lnTo>
                  <a:pt x="1937" y="648"/>
                </a:lnTo>
                <a:lnTo>
                  <a:pt x="1899" y="584"/>
                </a:lnTo>
                <a:lnTo>
                  <a:pt x="1855" y="523"/>
                </a:lnTo>
                <a:lnTo>
                  <a:pt x="1808" y="467"/>
                </a:lnTo>
                <a:lnTo>
                  <a:pt x="1755" y="414"/>
                </a:lnTo>
                <a:lnTo>
                  <a:pt x="1699" y="367"/>
                </a:lnTo>
                <a:lnTo>
                  <a:pt x="1638" y="323"/>
                </a:lnTo>
                <a:lnTo>
                  <a:pt x="1574" y="284"/>
                </a:lnTo>
                <a:lnTo>
                  <a:pt x="1506" y="251"/>
                </a:lnTo>
                <a:lnTo>
                  <a:pt x="1437" y="223"/>
                </a:lnTo>
                <a:lnTo>
                  <a:pt x="1364" y="200"/>
                </a:lnTo>
                <a:lnTo>
                  <a:pt x="1289" y="184"/>
                </a:lnTo>
                <a:lnTo>
                  <a:pt x="1212" y="174"/>
                </a:lnTo>
                <a:lnTo>
                  <a:pt x="1133" y="171"/>
                </a:lnTo>
                <a:close/>
                <a:moveTo>
                  <a:pt x="1133" y="0"/>
                </a:moveTo>
                <a:lnTo>
                  <a:pt x="1221" y="3"/>
                </a:lnTo>
                <a:lnTo>
                  <a:pt x="1307" y="13"/>
                </a:lnTo>
                <a:lnTo>
                  <a:pt x="1391" y="29"/>
                </a:lnTo>
                <a:lnTo>
                  <a:pt x="1473" y="52"/>
                </a:lnTo>
                <a:lnTo>
                  <a:pt x="1551" y="80"/>
                </a:lnTo>
                <a:lnTo>
                  <a:pt x="1628" y="114"/>
                </a:lnTo>
                <a:lnTo>
                  <a:pt x="1701" y="153"/>
                </a:lnTo>
                <a:lnTo>
                  <a:pt x="1771" y="198"/>
                </a:lnTo>
                <a:lnTo>
                  <a:pt x="1837" y="246"/>
                </a:lnTo>
                <a:lnTo>
                  <a:pt x="1900" y="300"/>
                </a:lnTo>
                <a:lnTo>
                  <a:pt x="1958" y="359"/>
                </a:lnTo>
                <a:lnTo>
                  <a:pt x="2012" y="421"/>
                </a:lnTo>
                <a:lnTo>
                  <a:pt x="2061" y="487"/>
                </a:lnTo>
                <a:lnTo>
                  <a:pt x="2106" y="557"/>
                </a:lnTo>
                <a:lnTo>
                  <a:pt x="2145" y="630"/>
                </a:lnTo>
                <a:lnTo>
                  <a:pt x="2179" y="706"/>
                </a:lnTo>
                <a:lnTo>
                  <a:pt x="2207" y="785"/>
                </a:lnTo>
                <a:lnTo>
                  <a:pt x="2230" y="867"/>
                </a:lnTo>
                <a:lnTo>
                  <a:pt x="2247" y="951"/>
                </a:lnTo>
                <a:lnTo>
                  <a:pt x="2257" y="1039"/>
                </a:lnTo>
                <a:lnTo>
                  <a:pt x="2260" y="1127"/>
                </a:lnTo>
                <a:lnTo>
                  <a:pt x="2258" y="1171"/>
                </a:lnTo>
                <a:lnTo>
                  <a:pt x="2253" y="1217"/>
                </a:lnTo>
                <a:lnTo>
                  <a:pt x="2246" y="1266"/>
                </a:lnTo>
                <a:lnTo>
                  <a:pt x="2234" y="1319"/>
                </a:lnTo>
                <a:lnTo>
                  <a:pt x="2221" y="1375"/>
                </a:lnTo>
                <a:lnTo>
                  <a:pt x="2205" y="1433"/>
                </a:lnTo>
                <a:lnTo>
                  <a:pt x="2186" y="1493"/>
                </a:lnTo>
                <a:lnTo>
                  <a:pt x="2166" y="1556"/>
                </a:lnTo>
                <a:lnTo>
                  <a:pt x="2142" y="1620"/>
                </a:lnTo>
                <a:lnTo>
                  <a:pt x="2117" y="1687"/>
                </a:lnTo>
                <a:lnTo>
                  <a:pt x="2090" y="1755"/>
                </a:lnTo>
                <a:lnTo>
                  <a:pt x="2061" y="1825"/>
                </a:lnTo>
                <a:lnTo>
                  <a:pt x="2031" y="1895"/>
                </a:lnTo>
                <a:lnTo>
                  <a:pt x="1999" y="1967"/>
                </a:lnTo>
                <a:lnTo>
                  <a:pt x="1967" y="2039"/>
                </a:lnTo>
                <a:lnTo>
                  <a:pt x="1933" y="2112"/>
                </a:lnTo>
                <a:lnTo>
                  <a:pt x="1897" y="2185"/>
                </a:lnTo>
                <a:lnTo>
                  <a:pt x="1861" y="2259"/>
                </a:lnTo>
                <a:lnTo>
                  <a:pt x="1825" y="2332"/>
                </a:lnTo>
                <a:lnTo>
                  <a:pt x="1788" y="2405"/>
                </a:lnTo>
                <a:lnTo>
                  <a:pt x="1751" y="2478"/>
                </a:lnTo>
                <a:lnTo>
                  <a:pt x="1712" y="2550"/>
                </a:lnTo>
                <a:lnTo>
                  <a:pt x="1675" y="2621"/>
                </a:lnTo>
                <a:lnTo>
                  <a:pt x="1637" y="2692"/>
                </a:lnTo>
                <a:lnTo>
                  <a:pt x="1600" y="2761"/>
                </a:lnTo>
                <a:lnTo>
                  <a:pt x="1563" y="2829"/>
                </a:lnTo>
                <a:lnTo>
                  <a:pt x="1526" y="2895"/>
                </a:lnTo>
                <a:lnTo>
                  <a:pt x="1490" y="2960"/>
                </a:lnTo>
                <a:lnTo>
                  <a:pt x="1455" y="3022"/>
                </a:lnTo>
                <a:lnTo>
                  <a:pt x="1421" y="3081"/>
                </a:lnTo>
                <a:lnTo>
                  <a:pt x="1388" y="3139"/>
                </a:lnTo>
                <a:lnTo>
                  <a:pt x="1356" y="3194"/>
                </a:lnTo>
                <a:lnTo>
                  <a:pt x="1325" y="3247"/>
                </a:lnTo>
                <a:lnTo>
                  <a:pt x="1297" y="3295"/>
                </a:lnTo>
                <a:lnTo>
                  <a:pt x="1270" y="3341"/>
                </a:lnTo>
                <a:lnTo>
                  <a:pt x="1245" y="3384"/>
                </a:lnTo>
                <a:lnTo>
                  <a:pt x="1222" y="3423"/>
                </a:lnTo>
                <a:lnTo>
                  <a:pt x="1200" y="3458"/>
                </a:lnTo>
                <a:lnTo>
                  <a:pt x="1182" y="3488"/>
                </a:lnTo>
                <a:lnTo>
                  <a:pt x="1166" y="3515"/>
                </a:lnTo>
                <a:lnTo>
                  <a:pt x="1152" y="3538"/>
                </a:lnTo>
                <a:lnTo>
                  <a:pt x="1142" y="3556"/>
                </a:lnTo>
                <a:lnTo>
                  <a:pt x="1133" y="3568"/>
                </a:lnTo>
                <a:lnTo>
                  <a:pt x="1128" y="3576"/>
                </a:lnTo>
                <a:lnTo>
                  <a:pt x="1127" y="3579"/>
                </a:lnTo>
                <a:lnTo>
                  <a:pt x="1125" y="3576"/>
                </a:lnTo>
                <a:lnTo>
                  <a:pt x="1121" y="3568"/>
                </a:lnTo>
                <a:lnTo>
                  <a:pt x="1113" y="3556"/>
                </a:lnTo>
                <a:lnTo>
                  <a:pt x="1101" y="3538"/>
                </a:lnTo>
                <a:lnTo>
                  <a:pt x="1088" y="3515"/>
                </a:lnTo>
                <a:lnTo>
                  <a:pt x="1072" y="3488"/>
                </a:lnTo>
                <a:lnTo>
                  <a:pt x="1054" y="3458"/>
                </a:lnTo>
                <a:lnTo>
                  <a:pt x="1033" y="3423"/>
                </a:lnTo>
                <a:lnTo>
                  <a:pt x="1010" y="3384"/>
                </a:lnTo>
                <a:lnTo>
                  <a:pt x="984" y="3341"/>
                </a:lnTo>
                <a:lnTo>
                  <a:pt x="957" y="3295"/>
                </a:lnTo>
                <a:lnTo>
                  <a:pt x="929" y="3247"/>
                </a:lnTo>
                <a:lnTo>
                  <a:pt x="899" y="3194"/>
                </a:lnTo>
                <a:lnTo>
                  <a:pt x="867" y="3139"/>
                </a:lnTo>
                <a:lnTo>
                  <a:pt x="835" y="3081"/>
                </a:lnTo>
                <a:lnTo>
                  <a:pt x="801" y="3022"/>
                </a:lnTo>
                <a:lnTo>
                  <a:pt x="766" y="2960"/>
                </a:lnTo>
                <a:lnTo>
                  <a:pt x="730" y="2895"/>
                </a:lnTo>
                <a:lnTo>
                  <a:pt x="694" y="2829"/>
                </a:lnTo>
                <a:lnTo>
                  <a:pt x="657" y="2761"/>
                </a:lnTo>
                <a:lnTo>
                  <a:pt x="620" y="2692"/>
                </a:lnTo>
                <a:lnTo>
                  <a:pt x="582" y="2621"/>
                </a:lnTo>
                <a:lnTo>
                  <a:pt x="545" y="2550"/>
                </a:lnTo>
                <a:lnTo>
                  <a:pt x="507" y="2478"/>
                </a:lnTo>
                <a:lnTo>
                  <a:pt x="470" y="2405"/>
                </a:lnTo>
                <a:lnTo>
                  <a:pt x="433" y="2332"/>
                </a:lnTo>
                <a:lnTo>
                  <a:pt x="396" y="2259"/>
                </a:lnTo>
                <a:lnTo>
                  <a:pt x="361" y="2185"/>
                </a:lnTo>
                <a:lnTo>
                  <a:pt x="326" y="2112"/>
                </a:lnTo>
                <a:lnTo>
                  <a:pt x="291" y="2039"/>
                </a:lnTo>
                <a:lnTo>
                  <a:pt x="259" y="1967"/>
                </a:lnTo>
                <a:lnTo>
                  <a:pt x="227" y="1895"/>
                </a:lnTo>
                <a:lnTo>
                  <a:pt x="197" y="1825"/>
                </a:lnTo>
                <a:lnTo>
                  <a:pt x="169" y="1755"/>
                </a:lnTo>
                <a:lnTo>
                  <a:pt x="142" y="1687"/>
                </a:lnTo>
                <a:lnTo>
                  <a:pt x="117" y="1620"/>
                </a:lnTo>
                <a:lnTo>
                  <a:pt x="93" y="1556"/>
                </a:lnTo>
                <a:lnTo>
                  <a:pt x="73" y="1493"/>
                </a:lnTo>
                <a:lnTo>
                  <a:pt x="54" y="1433"/>
                </a:lnTo>
                <a:lnTo>
                  <a:pt x="38" y="1375"/>
                </a:lnTo>
                <a:lnTo>
                  <a:pt x="25" y="1319"/>
                </a:lnTo>
                <a:lnTo>
                  <a:pt x="14" y="1266"/>
                </a:lnTo>
                <a:lnTo>
                  <a:pt x="6" y="1217"/>
                </a:lnTo>
                <a:lnTo>
                  <a:pt x="1" y="1171"/>
                </a:lnTo>
                <a:lnTo>
                  <a:pt x="0" y="1127"/>
                </a:lnTo>
                <a:lnTo>
                  <a:pt x="3" y="1039"/>
                </a:lnTo>
                <a:lnTo>
                  <a:pt x="14" y="951"/>
                </a:lnTo>
                <a:lnTo>
                  <a:pt x="29" y="867"/>
                </a:lnTo>
                <a:lnTo>
                  <a:pt x="52" y="785"/>
                </a:lnTo>
                <a:lnTo>
                  <a:pt x="81" y="706"/>
                </a:lnTo>
                <a:lnTo>
                  <a:pt x="115" y="630"/>
                </a:lnTo>
                <a:lnTo>
                  <a:pt x="154" y="557"/>
                </a:lnTo>
                <a:lnTo>
                  <a:pt x="199" y="487"/>
                </a:lnTo>
                <a:lnTo>
                  <a:pt x="249" y="421"/>
                </a:lnTo>
                <a:lnTo>
                  <a:pt x="303" y="359"/>
                </a:lnTo>
                <a:lnTo>
                  <a:pt x="361" y="300"/>
                </a:lnTo>
                <a:lnTo>
                  <a:pt x="423" y="246"/>
                </a:lnTo>
                <a:lnTo>
                  <a:pt x="491" y="198"/>
                </a:lnTo>
                <a:lnTo>
                  <a:pt x="560" y="153"/>
                </a:lnTo>
                <a:lnTo>
                  <a:pt x="633" y="114"/>
                </a:lnTo>
                <a:lnTo>
                  <a:pt x="711" y="80"/>
                </a:lnTo>
                <a:lnTo>
                  <a:pt x="790" y="52"/>
                </a:lnTo>
                <a:lnTo>
                  <a:pt x="872" y="29"/>
                </a:lnTo>
                <a:lnTo>
                  <a:pt x="957" y="13"/>
                </a:lnTo>
                <a:lnTo>
                  <a:pt x="1044" y="3"/>
                </a:lnTo>
                <a:lnTo>
                  <a:pt x="1133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85"/>
          <p:cNvSpPr/>
          <p:nvPr/>
        </p:nvSpPr>
        <p:spPr>
          <a:xfrm>
            <a:off x="0" y="6434640"/>
            <a:ext cx="12191760" cy="42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9" name="Imagen 399" descr=""/>
          <p:cNvPicPr/>
          <p:nvPr/>
        </p:nvPicPr>
        <p:blipFill>
          <a:blip r:embed="rId1"/>
          <a:stretch/>
        </p:blipFill>
        <p:spPr>
          <a:xfrm>
            <a:off x="10720800" y="6489000"/>
            <a:ext cx="1361160" cy="325440"/>
          </a:xfrm>
          <a:prstGeom prst="rect">
            <a:avLst/>
          </a:prstGeom>
          <a:ln>
            <a:noFill/>
          </a:ln>
        </p:spPr>
      </p:pic>
      <p:sp>
        <p:nvSpPr>
          <p:cNvPr id="380" name="CustomShape 186"/>
          <p:cNvSpPr/>
          <p:nvPr/>
        </p:nvSpPr>
        <p:spPr>
          <a:xfrm>
            <a:off x="208440" y="39600"/>
            <a:ext cx="6304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6000" spc="-299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you know…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1" name="Imagen 1" descr=""/>
          <p:cNvPicPr/>
          <p:nvPr/>
        </p:nvPicPr>
        <p:blipFill>
          <a:blip r:embed="rId2"/>
          <a:stretch/>
        </p:blipFill>
        <p:spPr>
          <a:xfrm>
            <a:off x="5701320" y="2027160"/>
            <a:ext cx="482760" cy="482760"/>
          </a:xfrm>
          <a:prstGeom prst="rect">
            <a:avLst/>
          </a:prstGeom>
          <a:ln>
            <a:noFill/>
          </a:ln>
        </p:spPr>
      </p:pic>
      <p:pic>
        <p:nvPicPr>
          <p:cNvPr id="382" name="Imagen 3" descr=""/>
          <p:cNvPicPr/>
          <p:nvPr/>
        </p:nvPicPr>
        <p:blipFill>
          <a:blip r:embed="rId3"/>
          <a:stretch/>
        </p:blipFill>
        <p:spPr>
          <a:xfrm>
            <a:off x="2895120" y="2574720"/>
            <a:ext cx="301680" cy="3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9284040" y="6088680"/>
            <a:ext cx="331560" cy="274680"/>
          </a:xfrm>
          <a:custGeom>
            <a:avLst/>
            <a:gdLst/>
            <a:ahLst/>
            <a:rect l="l" t="t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9619920" y="6076440"/>
            <a:ext cx="2548080" cy="3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ca-E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@open365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9635760" y="6400800"/>
            <a:ext cx="2548080" cy="30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ca-E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http://open365.io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9318960" y="6445800"/>
            <a:ext cx="210960" cy="213480"/>
          </a:xfrm>
          <a:custGeom>
            <a:avLst/>
            <a:gdLst/>
            <a:ahLst/>
            <a:rect l="l" t="t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Imagen 8" descr=""/>
          <p:cNvPicPr/>
          <p:nvPr/>
        </p:nvPicPr>
        <p:blipFill>
          <a:blip r:embed="rId1"/>
          <a:stretch/>
        </p:blipFill>
        <p:spPr>
          <a:xfrm>
            <a:off x="3745800" y="2864520"/>
            <a:ext cx="4700160" cy="11239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Application>LibreOffice/5.1.0.3$MacOSX_X86_64 LibreOffice_project/5e3e00a007d9b3b6efb6797a8b8e57b51ab1f737</Application>
  <Words>143</Words>
  <Paragraphs>27</Paragraphs>
  <Company>SlideModel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2015-08-22T14:32:45Z</dcterms:created>
  <dc:creator>SlideModel</dc:creator>
  <dc:description>Download This FREE PowerPoint Templates at http://slidemodel.com</dc:description>
  <cp:keywords>PowerPoint Free PowerPoint Templates SlideModel Presentations Designs Clipart</cp:keywords>
  <dc:language>ca-ES</dc:language>
  <cp:lastModifiedBy/>
  <dcterms:modified xsi:type="dcterms:W3CDTF">2016-04-19T22:09:02Z</dcterms:modified>
  <cp:revision>76</cp:revision>
  <dc:subject>Template</dc:subject>
  <dc:title>SlideModel Free PowerPoint Templates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SlideModel</vt:lpwstr>
  </property>
  <property fmtid="{D5CDD505-2E9C-101B-9397-08002B2CF9AE}" pid="4" name="HiddenSlides">
    <vt:i4>0</vt:i4>
  </property>
  <property fmtid="{D5CDD505-2E9C-101B-9397-08002B2CF9AE}" pid="5" name="HyperlinkBase">
    <vt:lpwstr>http://slidemodel.com</vt:lpwstr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anager">
    <vt:lpwstr>SlideModel</vt:lpwstr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5</vt:i4>
  </property>
  <property fmtid="{D5CDD505-2E9C-101B-9397-08002B2CF9AE}" pid="15" name="category">
    <vt:lpwstr>Presentations, Business Presentations, Free PowerPoint Templates</vt:lpwstr>
  </property>
  <property fmtid="{D5CDD505-2E9C-101B-9397-08002B2CF9AE}" pid="16" name="contentStatus">
    <vt:lpwstr>Template</vt:lpwstr>
  </property>
</Properties>
</file>