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55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4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3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9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9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CB34D-CBFC-441B-9881-C4F7C8652995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5850A-C81C-4E5C-B72E-C180A8784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4000" y="213360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 smtClean="0"/>
              <a:t>OpenAquaponics</a:t>
            </a:r>
            <a:r>
              <a:rPr lang="en-US" sz="3000" dirty="0" smtClean="0"/>
              <a:t> </a:t>
            </a:r>
            <a:endParaRPr lang="en-US" sz="3000" dirty="0" smtClean="0"/>
          </a:p>
          <a:p>
            <a:pPr algn="ctr"/>
            <a:r>
              <a:rPr lang="en-US" dirty="0"/>
              <a:t>n</a:t>
            </a:r>
            <a:r>
              <a:rPr lang="en-US" dirty="0" smtClean="0"/>
              <a:t>otional </a:t>
            </a:r>
            <a:r>
              <a:rPr lang="en-US" dirty="0" smtClean="0"/>
              <a:t>software release schedule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6722878" y="777228"/>
            <a:ext cx="2060058" cy="1696337"/>
            <a:chOff x="6683449" y="3195745"/>
            <a:chExt cx="2060058" cy="1696337"/>
          </a:xfrm>
        </p:grpSpPr>
        <p:sp>
          <p:nvSpPr>
            <p:cNvPr id="95" name="Rounded Rectangle 94"/>
            <p:cNvSpPr/>
            <p:nvPr/>
          </p:nvSpPr>
          <p:spPr>
            <a:xfrm>
              <a:off x="6683449" y="3195745"/>
              <a:ext cx="2060058" cy="1696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Phone / Tablet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607" y="3444780"/>
              <a:ext cx="1676400" cy="83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OAMobile</a:t>
              </a:r>
            </a:p>
            <a:p>
              <a:pPr algn="ctr"/>
              <a:r>
                <a:rPr lang="en-US" sz="1200" dirty="0" smtClean="0"/>
                <a:t>Device: Android</a:t>
              </a:r>
            </a:p>
            <a:p>
              <a:pPr algn="ctr"/>
              <a:r>
                <a:rPr lang="en-US" sz="1200" dirty="0" smtClean="0"/>
                <a:t>Language: Java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777227"/>
            <a:ext cx="3124200" cy="3982337"/>
            <a:chOff x="3276600" y="777227"/>
            <a:chExt cx="3124200" cy="3982337"/>
          </a:xfrm>
        </p:grpSpPr>
        <p:sp>
          <p:nvSpPr>
            <p:cNvPr id="78" name="Rounded Rectangle 77"/>
            <p:cNvSpPr/>
            <p:nvPr/>
          </p:nvSpPr>
          <p:spPr>
            <a:xfrm>
              <a:off x="3276600" y="777227"/>
              <a:ext cx="3124200" cy="3982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Local</a:t>
              </a:r>
            </a:p>
            <a:p>
              <a:pPr algn="ctr"/>
              <a:r>
                <a:rPr lang="en-US" dirty="0" smtClean="0"/>
                <a:t>Server Computer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0128" y="1006608"/>
              <a:ext cx="2133600" cy="873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OAServer</a:t>
              </a:r>
            </a:p>
            <a:p>
              <a:pPr algn="ctr"/>
              <a:r>
                <a:rPr lang="en-US" sz="1200" dirty="0" smtClean="0"/>
                <a:t>Device: RPi / Linux Computer</a:t>
              </a:r>
            </a:p>
            <a:p>
              <a:pPr algn="ctr"/>
              <a:r>
                <a:rPr lang="en-US" sz="1200" dirty="0" smtClean="0"/>
                <a:t>Language: C++</a:t>
              </a:r>
            </a:p>
          </p:txBody>
        </p:sp>
        <p:sp>
          <p:nvSpPr>
            <p:cNvPr id="3" name="Can 2"/>
            <p:cNvSpPr/>
            <p:nvPr/>
          </p:nvSpPr>
          <p:spPr>
            <a:xfrm>
              <a:off x="4091319" y="2667000"/>
              <a:ext cx="1491217" cy="11505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</a:p>
            <a:p>
              <a:pPr algn="ctr"/>
              <a:r>
                <a:rPr lang="en-US" dirty="0" smtClean="0"/>
                <a:t>(sqlite)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>
              <a:off x="4836928" y="1879860"/>
              <a:ext cx="886" cy="92713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54666" y="777228"/>
            <a:ext cx="2328530" cy="3982337"/>
            <a:chOff x="554666" y="777228"/>
            <a:chExt cx="2328530" cy="3982337"/>
          </a:xfrm>
        </p:grpSpPr>
        <p:sp>
          <p:nvSpPr>
            <p:cNvPr id="13" name="Rounded Rectangle 12"/>
            <p:cNvSpPr/>
            <p:nvPr/>
          </p:nvSpPr>
          <p:spPr>
            <a:xfrm>
              <a:off x="554666" y="777228"/>
              <a:ext cx="2328530" cy="3982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       . . .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Aquaponics</a:t>
              </a:r>
            </a:p>
            <a:p>
              <a:pPr algn="ctr"/>
              <a:r>
                <a:rPr lang="en-US" dirty="0" smtClean="0"/>
                <a:t>System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80731" y="1016905"/>
              <a:ext cx="1676400" cy="854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OANode A</a:t>
              </a:r>
            </a:p>
            <a:p>
              <a:pPr algn="ctr"/>
              <a:r>
                <a:rPr lang="en-US" sz="1200" dirty="0" smtClean="0"/>
                <a:t>Device: Arduino</a:t>
              </a:r>
              <a:endParaRPr lang="en-US" sz="1200" dirty="0"/>
            </a:p>
            <a:p>
              <a:pPr algn="ctr"/>
              <a:r>
                <a:rPr lang="en-US" sz="1200" dirty="0" smtClean="0"/>
                <a:t>Language: C</a:t>
              </a:r>
              <a:endParaRPr lang="en-US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 rot="16200000">
              <a:off x="283267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Temperature Sensor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 rot="16200000">
              <a:off x="744012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Humidity Sensor</a:t>
              </a:r>
              <a:endParaRPr lang="en-US" sz="1200" dirty="0"/>
            </a:p>
          </p:txBody>
        </p:sp>
        <p:sp>
          <p:nvSpPr>
            <p:cNvPr id="109" name="Rounded Rectangle 108"/>
            <p:cNvSpPr/>
            <p:nvPr/>
          </p:nvSpPr>
          <p:spPr>
            <a:xfrm rot="16200000">
              <a:off x="1537783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Sensors</a:t>
              </a:r>
              <a:endParaRPr lang="en-US" sz="1200" dirty="0"/>
            </a:p>
          </p:txBody>
        </p:sp>
        <p:cxnSp>
          <p:nvCxnSpPr>
            <p:cNvPr id="115" name="Straight Arrow Connector 114"/>
            <p:cNvCxnSpPr>
              <a:endCxn id="107" idx="3"/>
            </p:cNvCxnSpPr>
            <p:nvPr/>
          </p:nvCxnSpPr>
          <p:spPr>
            <a:xfrm flipH="1">
              <a:off x="1063195" y="1880132"/>
              <a:ext cx="3605" cy="472709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08" idx="3"/>
            </p:cNvCxnSpPr>
            <p:nvPr/>
          </p:nvCxnSpPr>
          <p:spPr>
            <a:xfrm flipH="1">
              <a:off x="1523940" y="1871055"/>
              <a:ext cx="3605" cy="48178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09" idx="3"/>
            </p:cNvCxnSpPr>
            <p:nvPr/>
          </p:nvCxnSpPr>
          <p:spPr>
            <a:xfrm flipH="1">
              <a:off x="2317711" y="1869499"/>
              <a:ext cx="3731" cy="48334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stCxn id="4" idx="3"/>
            <a:endCxn id="9" idx="1"/>
          </p:cNvCxnSpPr>
          <p:nvPr/>
        </p:nvCxnSpPr>
        <p:spPr>
          <a:xfrm flipV="1">
            <a:off x="2557131" y="1443234"/>
            <a:ext cx="1212997" cy="7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>
            <a:off x="5903728" y="1443234"/>
            <a:ext cx="1012308" cy="7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812812" y="4644770"/>
            <a:ext cx="1882848" cy="646331"/>
            <a:chOff x="6709588" y="3171200"/>
            <a:chExt cx="1882848" cy="646331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722878" y="3325686"/>
              <a:ext cx="579920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9588" y="3507414"/>
              <a:ext cx="606499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22878" y="3703010"/>
              <a:ext cx="57991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53301" y="3171200"/>
              <a:ext cx="1239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Analog / Digital</a:t>
              </a:r>
            </a:p>
            <a:p>
              <a:r>
                <a:rPr lang="en-US" sz="1200" dirty="0" smtClean="0"/>
                <a:t>Ethernet</a:t>
              </a:r>
            </a:p>
            <a:p>
              <a:r>
                <a:rPr lang="en-US" sz="1200" dirty="0" smtClean="0"/>
                <a:t>IPC (Local Conn)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93927" y="529110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 Version 1.0</a:t>
            </a:r>
          </a:p>
          <a:p>
            <a:pPr algn="ctr"/>
            <a:r>
              <a:rPr lang="en-US" dirty="0" smtClean="0"/>
              <a:t>(Spring 2013)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6722878" y="777228"/>
            <a:ext cx="2060058" cy="1696337"/>
            <a:chOff x="6683449" y="3195745"/>
            <a:chExt cx="2060058" cy="1696337"/>
          </a:xfrm>
        </p:grpSpPr>
        <p:sp>
          <p:nvSpPr>
            <p:cNvPr id="95" name="Rounded Rectangle 94"/>
            <p:cNvSpPr/>
            <p:nvPr/>
          </p:nvSpPr>
          <p:spPr>
            <a:xfrm>
              <a:off x="6683449" y="3195745"/>
              <a:ext cx="2060058" cy="1696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Phone / Tablet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607" y="3444780"/>
              <a:ext cx="1676400" cy="83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OAMobile</a:t>
              </a:r>
            </a:p>
            <a:p>
              <a:pPr algn="ctr"/>
              <a:r>
                <a:rPr lang="en-US" sz="1200" dirty="0" smtClean="0"/>
                <a:t>Device: Android</a:t>
              </a:r>
            </a:p>
            <a:p>
              <a:pPr algn="ctr"/>
              <a:r>
                <a:rPr lang="en-US" sz="1200" dirty="0" smtClean="0"/>
                <a:t>Language: Java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777227"/>
            <a:ext cx="3124200" cy="3982337"/>
            <a:chOff x="3276600" y="777227"/>
            <a:chExt cx="3124200" cy="3982337"/>
          </a:xfrm>
        </p:grpSpPr>
        <p:sp>
          <p:nvSpPr>
            <p:cNvPr id="78" name="Rounded Rectangle 77"/>
            <p:cNvSpPr/>
            <p:nvPr/>
          </p:nvSpPr>
          <p:spPr>
            <a:xfrm>
              <a:off x="3276600" y="777227"/>
              <a:ext cx="3124200" cy="3982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Server Computer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0128" y="1006608"/>
              <a:ext cx="2133600" cy="873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OAServer</a:t>
              </a:r>
            </a:p>
            <a:p>
              <a:pPr algn="ctr"/>
              <a:r>
                <a:rPr lang="en-US" sz="1200" dirty="0" smtClean="0"/>
                <a:t>Device: RPi / Linux Computer</a:t>
              </a:r>
            </a:p>
            <a:p>
              <a:pPr algn="ctr"/>
              <a:r>
                <a:rPr lang="en-US" sz="1200" dirty="0" smtClean="0"/>
                <a:t>Language: C++</a:t>
              </a:r>
            </a:p>
          </p:txBody>
        </p:sp>
        <p:sp>
          <p:nvSpPr>
            <p:cNvPr id="3" name="Can 2"/>
            <p:cNvSpPr/>
            <p:nvPr/>
          </p:nvSpPr>
          <p:spPr>
            <a:xfrm>
              <a:off x="3370077" y="2682677"/>
              <a:ext cx="1491217" cy="11505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</a:p>
            <a:p>
              <a:pPr algn="ctr"/>
              <a:r>
                <a:rPr lang="en-US" dirty="0" smtClean="0"/>
                <a:t>(sqlite)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14800" y="1889273"/>
              <a:ext cx="886" cy="92713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54666" y="777229"/>
            <a:ext cx="2328530" cy="4328172"/>
            <a:chOff x="554666" y="777229"/>
            <a:chExt cx="2328530" cy="4328172"/>
          </a:xfrm>
        </p:grpSpPr>
        <p:sp>
          <p:nvSpPr>
            <p:cNvPr id="13" name="Rounded Rectangle 12"/>
            <p:cNvSpPr/>
            <p:nvPr/>
          </p:nvSpPr>
          <p:spPr>
            <a:xfrm>
              <a:off x="554666" y="777229"/>
              <a:ext cx="2328530" cy="432817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       . . .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Aquaponics</a:t>
              </a:r>
            </a:p>
            <a:p>
              <a:pPr algn="ctr"/>
              <a:r>
                <a:rPr lang="en-US" dirty="0" smtClean="0"/>
                <a:t>System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80731" y="1016905"/>
              <a:ext cx="1676400" cy="854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OANode A</a:t>
              </a:r>
            </a:p>
            <a:p>
              <a:pPr algn="ctr"/>
              <a:r>
                <a:rPr lang="en-US" sz="1200" dirty="0" smtClean="0"/>
                <a:t>Device: Arduino</a:t>
              </a:r>
              <a:endParaRPr lang="en-US" sz="1200" dirty="0"/>
            </a:p>
            <a:p>
              <a:pPr algn="ctr"/>
              <a:r>
                <a:rPr lang="en-US" sz="1200" dirty="0" smtClean="0"/>
                <a:t>Language: C</a:t>
              </a:r>
              <a:endParaRPr lang="en-US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 rot="16200000">
              <a:off x="283267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Temperature Sensor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 rot="16200000">
              <a:off x="744012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Humidity Sensor</a:t>
              </a:r>
              <a:endParaRPr lang="en-US" sz="1200" dirty="0"/>
            </a:p>
          </p:txBody>
        </p:sp>
        <p:sp>
          <p:nvSpPr>
            <p:cNvPr id="109" name="Rounded Rectangle 108"/>
            <p:cNvSpPr/>
            <p:nvPr/>
          </p:nvSpPr>
          <p:spPr>
            <a:xfrm rot="16200000">
              <a:off x="1537783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Sensors</a:t>
              </a:r>
              <a:endParaRPr lang="en-US" sz="1200" dirty="0"/>
            </a:p>
          </p:txBody>
        </p:sp>
        <p:cxnSp>
          <p:nvCxnSpPr>
            <p:cNvPr id="115" name="Straight Arrow Connector 114"/>
            <p:cNvCxnSpPr>
              <a:endCxn id="107" idx="3"/>
            </p:cNvCxnSpPr>
            <p:nvPr/>
          </p:nvCxnSpPr>
          <p:spPr>
            <a:xfrm flipH="1">
              <a:off x="1063195" y="1880132"/>
              <a:ext cx="3605" cy="472709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08" idx="3"/>
            </p:cNvCxnSpPr>
            <p:nvPr/>
          </p:nvCxnSpPr>
          <p:spPr>
            <a:xfrm flipH="1">
              <a:off x="1523940" y="1871055"/>
              <a:ext cx="3605" cy="48178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09" idx="3"/>
            </p:cNvCxnSpPr>
            <p:nvPr/>
          </p:nvCxnSpPr>
          <p:spPr>
            <a:xfrm flipH="1">
              <a:off x="2317711" y="1869499"/>
              <a:ext cx="3731" cy="48334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557131" y="1295400"/>
            <a:ext cx="1212997" cy="14783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12" idx="1"/>
          </p:cNvCxnSpPr>
          <p:nvPr/>
        </p:nvCxnSpPr>
        <p:spPr>
          <a:xfrm>
            <a:off x="5903728" y="1443234"/>
            <a:ext cx="1012308" cy="74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811483" y="4644769"/>
            <a:ext cx="1882848" cy="646331"/>
            <a:chOff x="6709588" y="3171200"/>
            <a:chExt cx="1882848" cy="646331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722878" y="3325686"/>
              <a:ext cx="579920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9588" y="3507414"/>
              <a:ext cx="606499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22878" y="3703010"/>
              <a:ext cx="57991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53301" y="3171200"/>
              <a:ext cx="1239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Analog / Digital</a:t>
              </a:r>
            </a:p>
            <a:p>
              <a:r>
                <a:rPr lang="en-US" sz="1200" dirty="0" smtClean="0"/>
                <a:t>Ethernet</a:t>
              </a:r>
            </a:p>
            <a:p>
              <a:r>
                <a:rPr lang="en-US" sz="1200" dirty="0" smtClean="0"/>
                <a:t>IPC (Local Conn)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93927" y="529110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 Version 2.0</a:t>
            </a:r>
          </a:p>
          <a:p>
            <a:pPr algn="ctr"/>
            <a:r>
              <a:rPr lang="en-US" dirty="0" smtClean="0"/>
              <a:t>(Winter 2013)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3131" y="1407792"/>
            <a:ext cx="1676400" cy="2895792"/>
            <a:chOff x="880731" y="1016905"/>
            <a:chExt cx="1676400" cy="2895792"/>
          </a:xfrm>
        </p:grpSpPr>
        <p:sp>
          <p:nvSpPr>
            <p:cNvPr id="30" name="Rounded Rectangle 29"/>
            <p:cNvSpPr/>
            <p:nvPr/>
          </p:nvSpPr>
          <p:spPr>
            <a:xfrm>
              <a:off x="880731" y="1016905"/>
              <a:ext cx="1676400" cy="854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OANode B</a:t>
              </a:r>
            </a:p>
            <a:p>
              <a:pPr algn="ctr"/>
              <a:r>
                <a:rPr lang="en-US" sz="1200" dirty="0" smtClean="0"/>
                <a:t>Device: Arduino</a:t>
              </a:r>
              <a:endParaRPr lang="en-US" sz="1200" dirty="0"/>
            </a:p>
            <a:p>
              <a:pPr algn="ctr"/>
              <a:r>
                <a:rPr lang="en-US" sz="1200" dirty="0" smtClean="0"/>
                <a:t>Language: C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 rot="16200000">
              <a:off x="283267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Temperature Sensor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 rot="16200000">
              <a:off x="744012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Humidity Sensor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 rot="16200000">
              <a:off x="1537783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Sensors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>
              <a:endCxn id="31" idx="3"/>
            </p:cNvCxnSpPr>
            <p:nvPr/>
          </p:nvCxnSpPr>
          <p:spPr>
            <a:xfrm flipH="1">
              <a:off x="1063195" y="1880132"/>
              <a:ext cx="3605" cy="472709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2" idx="3"/>
            </p:cNvCxnSpPr>
            <p:nvPr/>
          </p:nvCxnSpPr>
          <p:spPr>
            <a:xfrm flipH="1">
              <a:off x="1523940" y="1871055"/>
              <a:ext cx="3605" cy="48178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3" idx="3"/>
            </p:cNvCxnSpPr>
            <p:nvPr/>
          </p:nvCxnSpPr>
          <p:spPr>
            <a:xfrm flipH="1">
              <a:off x="2317711" y="1869499"/>
              <a:ext cx="3731" cy="48334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>
            <a:stCxn id="30" idx="3"/>
            <a:endCxn id="9" idx="1"/>
          </p:cNvCxnSpPr>
          <p:nvPr/>
        </p:nvCxnSpPr>
        <p:spPr>
          <a:xfrm flipV="1">
            <a:off x="2709531" y="1443234"/>
            <a:ext cx="1060597" cy="39163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571363" y="2683204"/>
            <a:ext cx="2419793" cy="1696337"/>
            <a:chOff x="6683449" y="3195745"/>
            <a:chExt cx="2060058" cy="1696337"/>
          </a:xfrm>
        </p:grpSpPr>
        <p:sp>
          <p:nvSpPr>
            <p:cNvPr id="41" name="Rounded Rectangle 40"/>
            <p:cNvSpPr/>
            <p:nvPr/>
          </p:nvSpPr>
          <p:spPr>
            <a:xfrm>
              <a:off x="6683449" y="3195745"/>
              <a:ext cx="2060058" cy="1696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Computer /</a:t>
              </a:r>
              <a:br>
                <a:rPr lang="en-US" dirty="0" smtClean="0"/>
              </a:br>
              <a:r>
                <a:rPr lang="en-US" dirty="0" smtClean="0"/>
                <a:t>Phone / Tablet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876607" y="3444780"/>
              <a:ext cx="1676400" cy="83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OAWeb</a:t>
              </a:r>
            </a:p>
            <a:p>
              <a:pPr algn="ctr"/>
              <a:r>
                <a:rPr lang="en-US" sz="1200" dirty="0" smtClean="0"/>
                <a:t>Device: Web Browser</a:t>
              </a:r>
            </a:p>
            <a:p>
              <a:pPr algn="ctr"/>
              <a:r>
                <a:rPr lang="en-US" sz="1200" dirty="0" smtClean="0"/>
                <a:t>Language: JavaScript/PHP?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181600" y="2840225"/>
            <a:ext cx="1041990" cy="83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sz="1200" dirty="0" smtClean="0"/>
              <a:t>Web Server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486400" y="1869499"/>
            <a:ext cx="0" cy="9707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23589" y="3349954"/>
            <a:ext cx="574661" cy="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5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6722878" y="777228"/>
            <a:ext cx="2060058" cy="1696337"/>
            <a:chOff x="6683449" y="3195745"/>
            <a:chExt cx="2060058" cy="1696337"/>
          </a:xfrm>
        </p:grpSpPr>
        <p:sp>
          <p:nvSpPr>
            <p:cNvPr id="95" name="Rounded Rectangle 94"/>
            <p:cNvSpPr/>
            <p:nvPr/>
          </p:nvSpPr>
          <p:spPr>
            <a:xfrm>
              <a:off x="6683449" y="3195745"/>
              <a:ext cx="2060058" cy="1696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Phone / Tablet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876607" y="3444780"/>
              <a:ext cx="1676400" cy="83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OAMobile</a:t>
              </a:r>
            </a:p>
            <a:p>
              <a:pPr algn="ctr"/>
              <a:r>
                <a:rPr lang="en-US" sz="1200" dirty="0" smtClean="0"/>
                <a:t>Device: Android</a:t>
              </a:r>
            </a:p>
            <a:p>
              <a:pPr algn="ctr"/>
              <a:r>
                <a:rPr lang="en-US" sz="1200" dirty="0" smtClean="0"/>
                <a:t>Language: Java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76600" y="777227"/>
            <a:ext cx="3124200" cy="3982337"/>
            <a:chOff x="3276600" y="777227"/>
            <a:chExt cx="3124200" cy="3982337"/>
          </a:xfrm>
        </p:grpSpPr>
        <p:sp>
          <p:nvSpPr>
            <p:cNvPr id="78" name="Rounded Rectangle 77"/>
            <p:cNvSpPr/>
            <p:nvPr/>
          </p:nvSpPr>
          <p:spPr>
            <a:xfrm>
              <a:off x="3276600" y="777227"/>
              <a:ext cx="3124200" cy="39823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Remote (Cloud)</a:t>
              </a:r>
              <a:br>
                <a:rPr lang="en-US" dirty="0" smtClean="0"/>
              </a:br>
              <a:r>
                <a:rPr lang="en-US" dirty="0" smtClean="0"/>
                <a:t>Server Computer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0128" y="1006608"/>
              <a:ext cx="2133600" cy="87325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OAServer</a:t>
              </a:r>
            </a:p>
            <a:p>
              <a:pPr algn="ctr"/>
              <a:r>
                <a:rPr lang="en-US" sz="1200" dirty="0" smtClean="0"/>
                <a:t>Device: RPi / Linux Computer</a:t>
              </a:r>
            </a:p>
            <a:p>
              <a:pPr algn="ctr"/>
              <a:r>
                <a:rPr lang="en-US" sz="1200" dirty="0" smtClean="0"/>
                <a:t>Language: C++</a:t>
              </a:r>
            </a:p>
          </p:txBody>
        </p:sp>
        <p:sp>
          <p:nvSpPr>
            <p:cNvPr id="3" name="Can 2"/>
            <p:cNvSpPr/>
            <p:nvPr/>
          </p:nvSpPr>
          <p:spPr>
            <a:xfrm>
              <a:off x="3370077" y="2682677"/>
              <a:ext cx="1491217" cy="115053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Database</a:t>
              </a:r>
            </a:p>
            <a:p>
              <a:pPr algn="ctr"/>
              <a:r>
                <a:rPr lang="en-US" dirty="0" smtClean="0"/>
                <a:t>(MySQL)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14800" y="1889273"/>
              <a:ext cx="886" cy="927135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54666" y="777229"/>
            <a:ext cx="2328530" cy="4328172"/>
            <a:chOff x="554666" y="777229"/>
            <a:chExt cx="2328530" cy="4328172"/>
          </a:xfrm>
        </p:grpSpPr>
        <p:sp>
          <p:nvSpPr>
            <p:cNvPr id="13" name="Rounded Rectangle 12"/>
            <p:cNvSpPr/>
            <p:nvPr/>
          </p:nvSpPr>
          <p:spPr>
            <a:xfrm>
              <a:off x="554666" y="777229"/>
              <a:ext cx="2328530" cy="432817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       . . .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Aquaponics</a:t>
              </a:r>
            </a:p>
            <a:p>
              <a:pPr algn="ctr"/>
              <a:r>
                <a:rPr lang="en-US" dirty="0" smtClean="0"/>
                <a:t>System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880731" y="1016905"/>
              <a:ext cx="1676400" cy="854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OANode A</a:t>
              </a:r>
            </a:p>
            <a:p>
              <a:pPr algn="ctr"/>
              <a:r>
                <a:rPr lang="en-US" sz="1200" dirty="0" smtClean="0"/>
                <a:t>Device: Arduino</a:t>
              </a:r>
              <a:endParaRPr lang="en-US" sz="1200" dirty="0"/>
            </a:p>
            <a:p>
              <a:pPr algn="ctr"/>
              <a:r>
                <a:rPr lang="en-US" sz="1200" dirty="0" smtClean="0"/>
                <a:t>Language: C</a:t>
              </a:r>
              <a:endParaRPr lang="en-US" sz="1200" dirty="0"/>
            </a:p>
          </p:txBody>
        </p:sp>
        <p:sp>
          <p:nvSpPr>
            <p:cNvPr id="107" name="Rounded Rectangle 106"/>
            <p:cNvSpPr/>
            <p:nvPr/>
          </p:nvSpPr>
          <p:spPr>
            <a:xfrm rot="16200000">
              <a:off x="283267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Temperature Sensor</a:t>
              </a:r>
              <a:endParaRPr lang="en-US" sz="1200" dirty="0"/>
            </a:p>
          </p:txBody>
        </p:sp>
        <p:sp>
          <p:nvSpPr>
            <p:cNvPr id="108" name="Rounded Rectangle 107"/>
            <p:cNvSpPr/>
            <p:nvPr/>
          </p:nvSpPr>
          <p:spPr>
            <a:xfrm rot="16200000">
              <a:off x="744012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Humidity Sensor</a:t>
              </a:r>
              <a:endParaRPr lang="en-US" sz="1200" dirty="0"/>
            </a:p>
          </p:txBody>
        </p:sp>
        <p:sp>
          <p:nvSpPr>
            <p:cNvPr id="109" name="Rounded Rectangle 108"/>
            <p:cNvSpPr/>
            <p:nvPr/>
          </p:nvSpPr>
          <p:spPr>
            <a:xfrm rot="16200000">
              <a:off x="1537783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Sensors</a:t>
              </a:r>
              <a:endParaRPr lang="en-US" sz="1200" dirty="0"/>
            </a:p>
          </p:txBody>
        </p:sp>
        <p:cxnSp>
          <p:nvCxnSpPr>
            <p:cNvPr id="115" name="Straight Arrow Connector 114"/>
            <p:cNvCxnSpPr>
              <a:endCxn id="107" idx="3"/>
            </p:cNvCxnSpPr>
            <p:nvPr/>
          </p:nvCxnSpPr>
          <p:spPr>
            <a:xfrm flipH="1">
              <a:off x="1063195" y="1880132"/>
              <a:ext cx="3605" cy="472709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08" idx="3"/>
            </p:cNvCxnSpPr>
            <p:nvPr/>
          </p:nvCxnSpPr>
          <p:spPr>
            <a:xfrm flipH="1">
              <a:off x="1523940" y="1871055"/>
              <a:ext cx="3605" cy="48178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09" idx="3"/>
            </p:cNvCxnSpPr>
            <p:nvPr/>
          </p:nvCxnSpPr>
          <p:spPr>
            <a:xfrm flipH="1">
              <a:off x="2317711" y="1869499"/>
              <a:ext cx="3731" cy="48334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>
            <a:endCxn id="9" idx="1"/>
          </p:cNvCxnSpPr>
          <p:nvPr/>
        </p:nvCxnSpPr>
        <p:spPr>
          <a:xfrm>
            <a:off x="2557131" y="1295400"/>
            <a:ext cx="1212997" cy="14783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811483" y="4644769"/>
            <a:ext cx="1882848" cy="646331"/>
            <a:chOff x="6709588" y="3171200"/>
            <a:chExt cx="1882848" cy="646331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6722878" y="3325686"/>
              <a:ext cx="579920" cy="0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6709588" y="3507414"/>
              <a:ext cx="606499" cy="0"/>
            </a:xfrm>
            <a:prstGeom prst="straightConnector1">
              <a:avLst/>
            </a:prstGeom>
            <a:ln w="25400">
              <a:solidFill>
                <a:schemeClr val="accent6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722878" y="3703010"/>
              <a:ext cx="579917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353301" y="3171200"/>
              <a:ext cx="1239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Analog / Digital</a:t>
              </a:r>
            </a:p>
            <a:p>
              <a:r>
                <a:rPr lang="en-US" sz="1200" dirty="0" smtClean="0"/>
                <a:t>Ethernet</a:t>
              </a:r>
            </a:p>
            <a:p>
              <a:r>
                <a:rPr lang="en-US" sz="1200" dirty="0" smtClean="0"/>
                <a:t>IPC (Local Conn)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693927" y="5291101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Release Version 3.0</a:t>
            </a:r>
          </a:p>
          <a:p>
            <a:pPr algn="ctr"/>
            <a:r>
              <a:rPr lang="en-US" dirty="0" smtClean="0"/>
              <a:t>(TBD)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033131" y="1407792"/>
            <a:ext cx="1676400" cy="2895792"/>
            <a:chOff x="880731" y="1016905"/>
            <a:chExt cx="1676400" cy="2895792"/>
          </a:xfrm>
        </p:grpSpPr>
        <p:sp>
          <p:nvSpPr>
            <p:cNvPr id="30" name="Rounded Rectangle 29"/>
            <p:cNvSpPr/>
            <p:nvPr/>
          </p:nvSpPr>
          <p:spPr>
            <a:xfrm>
              <a:off x="880731" y="1016905"/>
              <a:ext cx="1676400" cy="854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OANode B</a:t>
              </a:r>
            </a:p>
            <a:p>
              <a:pPr algn="ctr"/>
              <a:r>
                <a:rPr lang="en-US" sz="1200" dirty="0" smtClean="0"/>
                <a:t>Device: Arduino</a:t>
              </a:r>
              <a:endParaRPr lang="en-US" sz="1200" dirty="0"/>
            </a:p>
            <a:p>
              <a:pPr algn="ctr"/>
              <a:r>
                <a:rPr lang="en-US" sz="1200" dirty="0" smtClean="0"/>
                <a:t>Language: C</a:t>
              </a:r>
              <a:endParaRPr lang="en-US" sz="1200" dirty="0"/>
            </a:p>
          </p:txBody>
        </p:sp>
        <p:sp>
          <p:nvSpPr>
            <p:cNvPr id="31" name="Rounded Rectangle 30"/>
            <p:cNvSpPr/>
            <p:nvPr/>
          </p:nvSpPr>
          <p:spPr>
            <a:xfrm rot="16200000">
              <a:off x="283267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Temperature Sensor</a:t>
              </a:r>
              <a:endParaRPr lang="en-US" sz="1200" dirty="0"/>
            </a:p>
          </p:txBody>
        </p:sp>
        <p:sp>
          <p:nvSpPr>
            <p:cNvPr id="32" name="Rounded Rectangle 31"/>
            <p:cNvSpPr/>
            <p:nvPr/>
          </p:nvSpPr>
          <p:spPr>
            <a:xfrm rot="16200000">
              <a:off x="744012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Humidity Sensor</a:t>
              </a:r>
              <a:endParaRPr lang="en-US" sz="1200" dirty="0"/>
            </a:p>
          </p:txBody>
        </p:sp>
        <p:sp>
          <p:nvSpPr>
            <p:cNvPr id="33" name="Rounded Rectangle 32"/>
            <p:cNvSpPr/>
            <p:nvPr/>
          </p:nvSpPr>
          <p:spPr>
            <a:xfrm rot="16200000">
              <a:off x="1537783" y="2968027"/>
              <a:ext cx="1559856" cy="32948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Sensors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>
              <a:endCxn id="31" idx="3"/>
            </p:cNvCxnSpPr>
            <p:nvPr/>
          </p:nvCxnSpPr>
          <p:spPr>
            <a:xfrm flipH="1">
              <a:off x="1063195" y="1880132"/>
              <a:ext cx="3605" cy="472709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endCxn id="32" idx="3"/>
            </p:cNvCxnSpPr>
            <p:nvPr/>
          </p:nvCxnSpPr>
          <p:spPr>
            <a:xfrm flipH="1">
              <a:off x="1523940" y="1871055"/>
              <a:ext cx="3605" cy="481786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3" idx="3"/>
            </p:cNvCxnSpPr>
            <p:nvPr/>
          </p:nvCxnSpPr>
          <p:spPr>
            <a:xfrm flipH="1">
              <a:off x="2317711" y="1869499"/>
              <a:ext cx="3731" cy="483342"/>
            </a:xfrm>
            <a:prstGeom prst="straightConnector1">
              <a:avLst/>
            </a:prstGeom>
            <a:ln w="25400">
              <a:solidFill>
                <a:schemeClr val="accent5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/>
          <p:cNvCxnSpPr>
            <a:stCxn id="30" idx="3"/>
            <a:endCxn id="9" idx="1"/>
          </p:cNvCxnSpPr>
          <p:nvPr/>
        </p:nvCxnSpPr>
        <p:spPr>
          <a:xfrm flipV="1">
            <a:off x="2709531" y="1443234"/>
            <a:ext cx="1060597" cy="39163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571363" y="2683204"/>
            <a:ext cx="2419793" cy="1696337"/>
            <a:chOff x="6683449" y="3195745"/>
            <a:chExt cx="2060058" cy="1696337"/>
          </a:xfrm>
        </p:grpSpPr>
        <p:sp>
          <p:nvSpPr>
            <p:cNvPr id="41" name="Rounded Rectangle 40"/>
            <p:cNvSpPr/>
            <p:nvPr/>
          </p:nvSpPr>
          <p:spPr>
            <a:xfrm>
              <a:off x="6683449" y="3195745"/>
              <a:ext cx="2060058" cy="1696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Computer /</a:t>
              </a:r>
              <a:br>
                <a:rPr lang="en-US" dirty="0" smtClean="0"/>
              </a:br>
              <a:r>
                <a:rPr lang="en-US" dirty="0" smtClean="0"/>
                <a:t>Phone / Tablet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6876607" y="3444780"/>
              <a:ext cx="1676400" cy="8354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OAWeb</a:t>
              </a:r>
            </a:p>
            <a:p>
              <a:pPr algn="ctr"/>
              <a:r>
                <a:rPr lang="en-US" sz="1200" dirty="0" smtClean="0"/>
                <a:t>Device: Web Browser</a:t>
              </a:r>
            </a:p>
            <a:p>
              <a:pPr algn="ctr"/>
              <a:r>
                <a:rPr lang="en-US" sz="1200" dirty="0" smtClean="0"/>
                <a:t>Language: JavaScript/PHP?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5181600" y="2840225"/>
            <a:ext cx="1041990" cy="835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</a:t>
            </a:r>
          </a:p>
          <a:p>
            <a:pPr algn="ctr"/>
            <a:r>
              <a:rPr lang="en-US" sz="1200" dirty="0" smtClean="0"/>
              <a:t>Web Server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5486400" y="1869499"/>
            <a:ext cx="0" cy="97072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223589" y="3349954"/>
            <a:ext cx="574661" cy="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3" idx="3"/>
            <a:endCxn id="12" idx="1"/>
          </p:cNvCxnSpPr>
          <p:nvPr/>
        </p:nvCxnSpPr>
        <p:spPr>
          <a:xfrm flipV="1">
            <a:off x="6223590" y="1443980"/>
            <a:ext cx="692446" cy="181396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1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251</Words>
  <Application>Microsoft Office PowerPoint</Application>
  <PresentationFormat>On-screen Show (4:3)</PresentationFormat>
  <Paragraphs>186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SAIC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Eliser, Joshua M.</dc:creator>
  <cp:lastModifiedBy>Eliser, Joshua M.</cp:lastModifiedBy>
  <cp:revision>31</cp:revision>
  <dcterms:created xsi:type="dcterms:W3CDTF">2012-11-14T15:35:59Z</dcterms:created>
  <dcterms:modified xsi:type="dcterms:W3CDTF">2012-11-27T22:40:08Z</dcterms:modified>
</cp:coreProperties>
</file>