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3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B34D-CBFC-441B-9881-C4F7C8652995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880731" y="894463"/>
            <a:ext cx="1600199" cy="37377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Aquaponics</a:t>
            </a:r>
            <a:endParaRPr lang="en-US" dirty="0" smtClean="0"/>
          </a:p>
          <a:p>
            <a:pPr algn="ctr"/>
            <a:r>
              <a:rPr lang="en-US" dirty="0" smtClean="0"/>
              <a:t>System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26164" y="1135912"/>
            <a:ext cx="112882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09360" y="2237488"/>
            <a:ext cx="1285654" cy="1051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934200" y="1544379"/>
            <a:ext cx="1199707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34200" y="2514600"/>
            <a:ext cx="1199707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Device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6418" y="1981200"/>
            <a:ext cx="112882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B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116418" y="2844653"/>
            <a:ext cx="112882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C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3"/>
            <a:endCxn id="9" idx="1"/>
          </p:cNvCxnSpPr>
          <p:nvPr/>
        </p:nvCxnSpPr>
        <p:spPr>
          <a:xfrm>
            <a:off x="2480930" y="2763357"/>
            <a:ext cx="1528430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3" idx="3"/>
          </p:cNvCxnSpPr>
          <p:nvPr/>
        </p:nvCxnSpPr>
        <p:spPr>
          <a:xfrm flipV="1">
            <a:off x="4652187" y="1323309"/>
            <a:ext cx="0" cy="914179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1" idx="1"/>
          </p:cNvCxnSpPr>
          <p:nvPr/>
        </p:nvCxnSpPr>
        <p:spPr>
          <a:xfrm flipV="1">
            <a:off x="5295014" y="1906329"/>
            <a:ext cx="1639186" cy="85702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>
            <a:off x="5295014" y="2763357"/>
            <a:ext cx="1639186" cy="1131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n 2"/>
          <p:cNvSpPr/>
          <p:nvPr/>
        </p:nvSpPr>
        <p:spPr>
          <a:xfrm>
            <a:off x="3906578" y="465616"/>
            <a:ext cx="1491217" cy="8576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Eliser, Joshua M.</dc:creator>
  <cp:lastModifiedBy>Eliser, Joshua M.</cp:lastModifiedBy>
  <cp:revision>3</cp:revision>
  <dcterms:created xsi:type="dcterms:W3CDTF">2012-11-14T15:35:59Z</dcterms:created>
  <dcterms:modified xsi:type="dcterms:W3CDTF">2012-11-14T18:30:24Z</dcterms:modified>
</cp:coreProperties>
</file>