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43891200" cx="32918400"/>
  <p:notesSz cx="7045325" cy="9345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824"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1"/>
            <a:ext cx="3052974" cy="467282"/>
          </a:xfrm>
          <a:prstGeom prst="rect">
            <a:avLst/>
          </a:prstGeom>
          <a:noFill/>
          <a:ln>
            <a:noFill/>
          </a:ln>
        </p:spPr>
        <p:txBody>
          <a:bodyPr anchorCtr="0" anchor="t" bIns="46775" lIns="93575" spcFirstLastPara="1" rIns="93575" wrap="square" tIns="4677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90721" y="1"/>
            <a:ext cx="3052974" cy="467282"/>
          </a:xfrm>
          <a:prstGeom prst="rect">
            <a:avLst/>
          </a:prstGeom>
          <a:noFill/>
          <a:ln>
            <a:noFill/>
          </a:ln>
        </p:spPr>
        <p:txBody>
          <a:bodyPr anchorCtr="0" anchor="t" bIns="46775" lIns="93575" spcFirstLastPara="1" rIns="93575" wrap="square" tIns="4677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08213" y="701675"/>
            <a:ext cx="2628900" cy="35036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4533" y="4439168"/>
            <a:ext cx="5636260" cy="4205527"/>
          </a:xfrm>
          <a:prstGeom prst="rect">
            <a:avLst/>
          </a:prstGeom>
          <a:noFill/>
          <a:ln>
            <a:noFill/>
          </a:ln>
        </p:spPr>
        <p:txBody>
          <a:bodyPr anchorCtr="0" anchor="t" bIns="46775" lIns="93575" spcFirstLastPara="1" rIns="93575" wrap="square" tIns="46775">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8876711"/>
            <a:ext cx="3052974" cy="467282"/>
          </a:xfrm>
          <a:prstGeom prst="rect">
            <a:avLst/>
          </a:prstGeom>
          <a:noFill/>
          <a:ln>
            <a:noFill/>
          </a:ln>
        </p:spPr>
        <p:txBody>
          <a:bodyPr anchorCtr="0" anchor="b" bIns="46775" lIns="93575" spcFirstLastPara="1" rIns="93575" wrap="square" tIns="4677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90721" y="8876711"/>
            <a:ext cx="3052974" cy="467282"/>
          </a:xfrm>
          <a:prstGeom prst="rect">
            <a:avLst/>
          </a:prstGeom>
          <a:noFill/>
          <a:ln>
            <a:noFill/>
          </a:ln>
        </p:spPr>
        <p:txBody>
          <a:bodyPr anchorCtr="0" anchor="b" bIns="46775" lIns="93575" spcFirstLastPara="1" rIns="93575" wrap="square" tIns="4677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208213" y="701675"/>
            <a:ext cx="2628900" cy="35036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704533" y="4439168"/>
            <a:ext cx="5636260" cy="4205527"/>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notes"/>
          <p:cNvSpPr txBox="1"/>
          <p:nvPr>
            <p:ph idx="12" type="sldNum"/>
          </p:nvPr>
        </p:nvSpPr>
        <p:spPr>
          <a:xfrm>
            <a:off x="3990721" y="8876711"/>
            <a:ext cx="3052974" cy="467282"/>
          </a:xfrm>
          <a:prstGeom prst="rect">
            <a:avLst/>
          </a:prstGeom>
          <a:noFill/>
          <a:ln>
            <a:noFill/>
          </a:ln>
        </p:spPr>
        <p:txBody>
          <a:bodyPr anchorCtr="0" anchor="b" bIns="46775" lIns="93575" spcFirstLastPara="1" rIns="93575" wrap="square" tIns="467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1645444" y="40680219"/>
            <a:ext cx="7681912" cy="23368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11246644" y="40680219"/>
            <a:ext cx="10425112" cy="23368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23591044" y="40680219"/>
            <a:ext cx="7681912" cy="2336800"/>
          </a:xfrm>
          <a:prstGeom prst="rect">
            <a:avLst/>
          </a:prstGeom>
          <a:noFill/>
          <a:ln>
            <a:noFill/>
          </a:ln>
        </p:spPr>
        <p:txBody>
          <a:bodyPr anchorCtr="0" anchor="ctr" bIns="219450" lIns="438900" spcFirstLastPara="1" rIns="438900" wrap="square" tIns="219450">
            <a:noAutofit/>
          </a:bodyPr>
          <a:lstStyle>
            <a:lvl1pPr indent="0" lvl="0" marL="0" marR="0" algn="r">
              <a:spcBef>
                <a:spcPts val="0"/>
              </a:spcBef>
              <a:spcAft>
                <a:spcPts val="0"/>
              </a:spcAft>
              <a:buNone/>
              <a:defRPr b="0" i="0" sz="58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58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58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58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58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58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58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58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5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645444" y="1756834"/>
            <a:ext cx="29627512" cy="73152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1975908" y="9909973"/>
            <a:ext cx="28966584" cy="29627512"/>
          </a:xfrm>
          <a:prstGeom prst="rect">
            <a:avLst/>
          </a:prstGeom>
          <a:noFill/>
          <a:ln>
            <a:noFill/>
          </a:ln>
        </p:spPr>
        <p:txBody>
          <a:bodyPr anchorCtr="0" anchor="t" bIns="219450" lIns="438900" spcFirstLastPara="1" rIns="438900" wrap="square" tIns="219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1645444" y="40680219"/>
            <a:ext cx="7681912" cy="23368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1246644" y="40680219"/>
            <a:ext cx="10425112" cy="23368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23591044" y="40680219"/>
            <a:ext cx="7681912" cy="2336800"/>
          </a:xfrm>
          <a:prstGeom prst="rect">
            <a:avLst/>
          </a:prstGeom>
          <a:noFill/>
          <a:ln>
            <a:noFill/>
          </a:ln>
        </p:spPr>
        <p:txBody>
          <a:bodyPr anchorCtr="0" anchor="ctr" bIns="219450" lIns="438900" spcFirstLastPara="1" rIns="438900" wrap="square" tIns="219450">
            <a:noAutofit/>
          </a:bodyPr>
          <a:lstStyle>
            <a:lvl1pPr indent="0" lvl="0" marL="0" marR="0" algn="r">
              <a:spcBef>
                <a:spcPts val="0"/>
              </a:spcBef>
              <a:spcAft>
                <a:spcPts val="0"/>
              </a:spcAft>
              <a:buNone/>
              <a:defRPr sz="5800">
                <a:solidFill>
                  <a:srgbClr val="888888"/>
                </a:solidFill>
                <a:latin typeface="Arial"/>
                <a:ea typeface="Arial"/>
                <a:cs typeface="Arial"/>
                <a:sym typeface="Arial"/>
              </a:defRPr>
            </a:lvl1pPr>
            <a:lvl2pPr indent="0" lvl="1" marL="0" marR="0" algn="r">
              <a:spcBef>
                <a:spcPts val="0"/>
              </a:spcBef>
              <a:spcAft>
                <a:spcPts val="0"/>
              </a:spcAft>
              <a:buNone/>
              <a:defRPr sz="5800">
                <a:solidFill>
                  <a:srgbClr val="888888"/>
                </a:solidFill>
                <a:latin typeface="Arial"/>
                <a:ea typeface="Arial"/>
                <a:cs typeface="Arial"/>
                <a:sym typeface="Arial"/>
              </a:defRPr>
            </a:lvl2pPr>
            <a:lvl3pPr indent="0" lvl="2" marL="0" marR="0" algn="r">
              <a:spcBef>
                <a:spcPts val="0"/>
              </a:spcBef>
              <a:spcAft>
                <a:spcPts val="0"/>
              </a:spcAft>
              <a:buNone/>
              <a:defRPr sz="5800">
                <a:solidFill>
                  <a:srgbClr val="888888"/>
                </a:solidFill>
                <a:latin typeface="Arial"/>
                <a:ea typeface="Arial"/>
                <a:cs typeface="Arial"/>
                <a:sym typeface="Arial"/>
              </a:defRPr>
            </a:lvl3pPr>
            <a:lvl4pPr indent="0" lvl="3" marL="0" marR="0" algn="r">
              <a:spcBef>
                <a:spcPts val="0"/>
              </a:spcBef>
              <a:spcAft>
                <a:spcPts val="0"/>
              </a:spcAft>
              <a:buNone/>
              <a:defRPr sz="5800">
                <a:solidFill>
                  <a:srgbClr val="888888"/>
                </a:solidFill>
                <a:latin typeface="Arial"/>
                <a:ea typeface="Arial"/>
                <a:cs typeface="Arial"/>
                <a:sym typeface="Arial"/>
              </a:defRPr>
            </a:lvl4pPr>
            <a:lvl5pPr indent="0" lvl="4" marL="0" marR="0" algn="r">
              <a:spcBef>
                <a:spcPts val="0"/>
              </a:spcBef>
              <a:spcAft>
                <a:spcPts val="0"/>
              </a:spcAft>
              <a:buNone/>
              <a:defRPr sz="5800">
                <a:solidFill>
                  <a:srgbClr val="888888"/>
                </a:solidFill>
                <a:latin typeface="Arial"/>
                <a:ea typeface="Arial"/>
                <a:cs typeface="Arial"/>
                <a:sym typeface="Arial"/>
              </a:defRPr>
            </a:lvl5pPr>
            <a:lvl6pPr indent="0" lvl="5" marL="0" marR="0" algn="r">
              <a:spcBef>
                <a:spcPts val="0"/>
              </a:spcBef>
              <a:spcAft>
                <a:spcPts val="0"/>
              </a:spcAft>
              <a:buNone/>
              <a:defRPr sz="5800">
                <a:solidFill>
                  <a:srgbClr val="888888"/>
                </a:solidFill>
                <a:latin typeface="Arial"/>
                <a:ea typeface="Arial"/>
                <a:cs typeface="Arial"/>
                <a:sym typeface="Arial"/>
              </a:defRPr>
            </a:lvl6pPr>
            <a:lvl7pPr indent="0" lvl="6" marL="0" marR="0" algn="r">
              <a:spcBef>
                <a:spcPts val="0"/>
              </a:spcBef>
              <a:spcAft>
                <a:spcPts val="0"/>
              </a:spcAft>
              <a:buNone/>
              <a:defRPr sz="5800">
                <a:solidFill>
                  <a:srgbClr val="888888"/>
                </a:solidFill>
                <a:latin typeface="Arial"/>
                <a:ea typeface="Arial"/>
                <a:cs typeface="Arial"/>
                <a:sym typeface="Arial"/>
              </a:defRPr>
            </a:lvl7pPr>
            <a:lvl8pPr indent="0" lvl="7" marL="0" marR="0" algn="r">
              <a:spcBef>
                <a:spcPts val="0"/>
              </a:spcBef>
              <a:spcAft>
                <a:spcPts val="0"/>
              </a:spcAft>
              <a:buNone/>
              <a:defRPr sz="5800">
                <a:solidFill>
                  <a:srgbClr val="888888"/>
                </a:solidFill>
                <a:latin typeface="Arial"/>
                <a:ea typeface="Arial"/>
                <a:cs typeface="Arial"/>
                <a:sym typeface="Arial"/>
              </a:defRPr>
            </a:lvl8pPr>
            <a:lvl9pPr indent="0" lvl="8" marL="0" marR="0" algn="r">
              <a:spcBef>
                <a:spcPts val="0"/>
              </a:spcBef>
              <a:spcAft>
                <a:spcPts val="0"/>
              </a:spcAft>
              <a:buNone/>
              <a:defRPr sz="5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2453250" y="80536744"/>
            <a:ext cx="179760887" cy="35553014"/>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28927098" y="45258046"/>
            <a:ext cx="179760887" cy="106110409"/>
          </a:xfrm>
          <a:prstGeom prst="rect">
            <a:avLst/>
          </a:prstGeom>
          <a:noFill/>
          <a:ln>
            <a:noFill/>
          </a:ln>
        </p:spPr>
        <p:txBody>
          <a:bodyPr anchorCtr="0" anchor="t" bIns="219450" lIns="438900" spcFirstLastPara="1" rIns="438900" wrap="square" tIns="219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1645444" y="40680219"/>
            <a:ext cx="7681912" cy="23368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1246644" y="40680219"/>
            <a:ext cx="10425112" cy="23368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23591044" y="40680219"/>
            <a:ext cx="7681912" cy="2336800"/>
          </a:xfrm>
          <a:prstGeom prst="rect">
            <a:avLst/>
          </a:prstGeom>
          <a:noFill/>
          <a:ln>
            <a:noFill/>
          </a:ln>
        </p:spPr>
        <p:txBody>
          <a:bodyPr anchorCtr="0" anchor="ctr" bIns="219450" lIns="438900" spcFirstLastPara="1" rIns="438900" wrap="square" tIns="219450">
            <a:noAutofit/>
          </a:bodyPr>
          <a:lstStyle>
            <a:lvl1pPr indent="0" lvl="0" marL="0" marR="0" algn="r">
              <a:spcBef>
                <a:spcPts val="0"/>
              </a:spcBef>
              <a:spcAft>
                <a:spcPts val="0"/>
              </a:spcAft>
              <a:buNone/>
              <a:defRPr sz="5800">
                <a:solidFill>
                  <a:srgbClr val="888888"/>
                </a:solidFill>
                <a:latin typeface="Arial"/>
                <a:ea typeface="Arial"/>
                <a:cs typeface="Arial"/>
                <a:sym typeface="Arial"/>
              </a:defRPr>
            </a:lvl1pPr>
            <a:lvl2pPr indent="0" lvl="1" marL="0" marR="0" algn="r">
              <a:spcBef>
                <a:spcPts val="0"/>
              </a:spcBef>
              <a:spcAft>
                <a:spcPts val="0"/>
              </a:spcAft>
              <a:buNone/>
              <a:defRPr sz="5800">
                <a:solidFill>
                  <a:srgbClr val="888888"/>
                </a:solidFill>
                <a:latin typeface="Arial"/>
                <a:ea typeface="Arial"/>
                <a:cs typeface="Arial"/>
                <a:sym typeface="Arial"/>
              </a:defRPr>
            </a:lvl2pPr>
            <a:lvl3pPr indent="0" lvl="2" marL="0" marR="0" algn="r">
              <a:spcBef>
                <a:spcPts val="0"/>
              </a:spcBef>
              <a:spcAft>
                <a:spcPts val="0"/>
              </a:spcAft>
              <a:buNone/>
              <a:defRPr sz="5800">
                <a:solidFill>
                  <a:srgbClr val="888888"/>
                </a:solidFill>
                <a:latin typeface="Arial"/>
                <a:ea typeface="Arial"/>
                <a:cs typeface="Arial"/>
                <a:sym typeface="Arial"/>
              </a:defRPr>
            </a:lvl3pPr>
            <a:lvl4pPr indent="0" lvl="3" marL="0" marR="0" algn="r">
              <a:spcBef>
                <a:spcPts val="0"/>
              </a:spcBef>
              <a:spcAft>
                <a:spcPts val="0"/>
              </a:spcAft>
              <a:buNone/>
              <a:defRPr sz="5800">
                <a:solidFill>
                  <a:srgbClr val="888888"/>
                </a:solidFill>
                <a:latin typeface="Arial"/>
                <a:ea typeface="Arial"/>
                <a:cs typeface="Arial"/>
                <a:sym typeface="Arial"/>
              </a:defRPr>
            </a:lvl4pPr>
            <a:lvl5pPr indent="0" lvl="4" marL="0" marR="0" algn="r">
              <a:spcBef>
                <a:spcPts val="0"/>
              </a:spcBef>
              <a:spcAft>
                <a:spcPts val="0"/>
              </a:spcAft>
              <a:buNone/>
              <a:defRPr sz="5800">
                <a:solidFill>
                  <a:srgbClr val="888888"/>
                </a:solidFill>
                <a:latin typeface="Arial"/>
                <a:ea typeface="Arial"/>
                <a:cs typeface="Arial"/>
                <a:sym typeface="Arial"/>
              </a:defRPr>
            </a:lvl5pPr>
            <a:lvl6pPr indent="0" lvl="5" marL="0" marR="0" algn="r">
              <a:spcBef>
                <a:spcPts val="0"/>
              </a:spcBef>
              <a:spcAft>
                <a:spcPts val="0"/>
              </a:spcAft>
              <a:buNone/>
              <a:defRPr sz="5800">
                <a:solidFill>
                  <a:srgbClr val="888888"/>
                </a:solidFill>
                <a:latin typeface="Arial"/>
                <a:ea typeface="Arial"/>
                <a:cs typeface="Arial"/>
                <a:sym typeface="Arial"/>
              </a:defRPr>
            </a:lvl6pPr>
            <a:lvl7pPr indent="0" lvl="6" marL="0" marR="0" algn="r">
              <a:spcBef>
                <a:spcPts val="0"/>
              </a:spcBef>
              <a:spcAft>
                <a:spcPts val="0"/>
              </a:spcAft>
              <a:buNone/>
              <a:defRPr sz="5800">
                <a:solidFill>
                  <a:srgbClr val="888888"/>
                </a:solidFill>
                <a:latin typeface="Arial"/>
                <a:ea typeface="Arial"/>
                <a:cs typeface="Arial"/>
                <a:sym typeface="Arial"/>
              </a:defRPr>
            </a:lvl7pPr>
            <a:lvl8pPr indent="0" lvl="7" marL="0" marR="0" algn="r">
              <a:spcBef>
                <a:spcPts val="0"/>
              </a:spcBef>
              <a:spcAft>
                <a:spcPts val="0"/>
              </a:spcAft>
              <a:buNone/>
              <a:defRPr sz="5800">
                <a:solidFill>
                  <a:srgbClr val="888888"/>
                </a:solidFill>
                <a:latin typeface="Arial"/>
                <a:ea typeface="Arial"/>
                <a:cs typeface="Arial"/>
                <a:sym typeface="Arial"/>
              </a:defRPr>
            </a:lvl8pPr>
            <a:lvl9pPr indent="0" lvl="8" marL="0" marR="0" algn="r">
              <a:spcBef>
                <a:spcPts val="0"/>
              </a:spcBef>
              <a:spcAft>
                <a:spcPts val="0"/>
              </a:spcAft>
              <a:buNone/>
              <a:defRPr sz="5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2468880" y="13634727"/>
            <a:ext cx="27980641" cy="940816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
          <p:cNvSpPr txBox="1"/>
          <p:nvPr>
            <p:ph idx="1" type="subTitle"/>
          </p:nvPr>
        </p:nvSpPr>
        <p:spPr>
          <a:xfrm>
            <a:off x="4937760" y="24871680"/>
            <a:ext cx="23042881" cy="11216640"/>
          </a:xfrm>
          <a:prstGeom prst="rect">
            <a:avLst/>
          </a:prstGeom>
          <a:noFill/>
          <a:ln>
            <a:noFill/>
          </a:ln>
        </p:spPr>
        <p:txBody>
          <a:bodyPr anchorCtr="0" anchor="t" bIns="219450" lIns="438900" spcFirstLastPara="1" rIns="438900" wrap="square" tIns="219450">
            <a:noAutofit/>
          </a:bodyPr>
          <a:lstStyle>
            <a:lvl1pPr lvl="0" algn="ctr">
              <a:spcBef>
                <a:spcPts val="3080"/>
              </a:spcBef>
              <a:spcAft>
                <a:spcPts val="0"/>
              </a:spcAft>
              <a:buClr>
                <a:srgbClr val="888888"/>
              </a:buClr>
              <a:buSzPts val="15400"/>
              <a:buNone/>
              <a:defRPr>
                <a:solidFill>
                  <a:srgbClr val="888888"/>
                </a:solidFill>
              </a:defRPr>
            </a:lvl1pPr>
            <a:lvl2pPr lvl="1" algn="ctr">
              <a:spcBef>
                <a:spcPts val="2680"/>
              </a:spcBef>
              <a:spcAft>
                <a:spcPts val="0"/>
              </a:spcAft>
              <a:buClr>
                <a:srgbClr val="888888"/>
              </a:buClr>
              <a:buSzPts val="13400"/>
              <a:buNone/>
              <a:defRPr>
                <a:solidFill>
                  <a:srgbClr val="888888"/>
                </a:solidFill>
              </a:defRPr>
            </a:lvl2pPr>
            <a:lvl3pPr lvl="2" algn="ctr">
              <a:spcBef>
                <a:spcPts val="2300"/>
              </a:spcBef>
              <a:spcAft>
                <a:spcPts val="0"/>
              </a:spcAft>
              <a:buClr>
                <a:srgbClr val="888888"/>
              </a:buClr>
              <a:buSzPts val="11500"/>
              <a:buNone/>
              <a:defRPr>
                <a:solidFill>
                  <a:srgbClr val="888888"/>
                </a:solidFill>
              </a:defRPr>
            </a:lvl3pPr>
            <a:lvl4pPr lvl="3" algn="ctr">
              <a:spcBef>
                <a:spcPts val="1920"/>
              </a:spcBef>
              <a:spcAft>
                <a:spcPts val="0"/>
              </a:spcAft>
              <a:buClr>
                <a:srgbClr val="888888"/>
              </a:buClr>
              <a:buSzPts val="9600"/>
              <a:buNone/>
              <a:defRPr>
                <a:solidFill>
                  <a:srgbClr val="888888"/>
                </a:solidFill>
              </a:defRPr>
            </a:lvl4pPr>
            <a:lvl5pPr lvl="4" algn="ctr">
              <a:spcBef>
                <a:spcPts val="1920"/>
              </a:spcBef>
              <a:spcAft>
                <a:spcPts val="0"/>
              </a:spcAft>
              <a:buClr>
                <a:srgbClr val="888888"/>
              </a:buClr>
              <a:buSzPts val="9600"/>
              <a:buNone/>
              <a:defRPr>
                <a:solidFill>
                  <a:srgbClr val="888888"/>
                </a:solidFill>
              </a:defRPr>
            </a:lvl5pPr>
            <a:lvl6pPr lvl="5" algn="ctr">
              <a:spcBef>
                <a:spcPts val="1920"/>
              </a:spcBef>
              <a:spcAft>
                <a:spcPts val="0"/>
              </a:spcAft>
              <a:buClr>
                <a:srgbClr val="888888"/>
              </a:buClr>
              <a:buSzPts val="9600"/>
              <a:buNone/>
              <a:defRPr>
                <a:solidFill>
                  <a:srgbClr val="888888"/>
                </a:solidFill>
              </a:defRPr>
            </a:lvl6pPr>
            <a:lvl7pPr lvl="6" algn="ctr">
              <a:spcBef>
                <a:spcPts val="1920"/>
              </a:spcBef>
              <a:spcAft>
                <a:spcPts val="0"/>
              </a:spcAft>
              <a:buClr>
                <a:srgbClr val="888888"/>
              </a:buClr>
              <a:buSzPts val="9600"/>
              <a:buNone/>
              <a:defRPr>
                <a:solidFill>
                  <a:srgbClr val="888888"/>
                </a:solidFill>
              </a:defRPr>
            </a:lvl7pPr>
            <a:lvl8pPr lvl="7" algn="ctr">
              <a:spcBef>
                <a:spcPts val="1920"/>
              </a:spcBef>
              <a:spcAft>
                <a:spcPts val="0"/>
              </a:spcAft>
              <a:buClr>
                <a:srgbClr val="888888"/>
              </a:buClr>
              <a:buSzPts val="9600"/>
              <a:buNone/>
              <a:defRPr>
                <a:solidFill>
                  <a:srgbClr val="888888"/>
                </a:solidFill>
              </a:defRPr>
            </a:lvl8pPr>
            <a:lvl9pPr lvl="8" algn="ctr">
              <a:spcBef>
                <a:spcPts val="1920"/>
              </a:spcBef>
              <a:spcAft>
                <a:spcPts val="0"/>
              </a:spcAft>
              <a:buClr>
                <a:srgbClr val="888888"/>
              </a:buClr>
              <a:buSzPts val="9600"/>
              <a:buNone/>
              <a:defRPr>
                <a:solidFill>
                  <a:srgbClr val="888888"/>
                </a:solidFill>
              </a:defRPr>
            </a:lvl9pPr>
          </a:lstStyle>
          <a:p/>
        </p:txBody>
      </p:sp>
      <p:sp>
        <p:nvSpPr>
          <p:cNvPr id="22" name="Google Shape;22;p3"/>
          <p:cNvSpPr txBox="1"/>
          <p:nvPr>
            <p:ph idx="10" type="dt"/>
          </p:nvPr>
        </p:nvSpPr>
        <p:spPr>
          <a:xfrm>
            <a:off x="1645444" y="40680219"/>
            <a:ext cx="7681912" cy="23368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11246644" y="40680219"/>
            <a:ext cx="10425112" cy="23368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23591044" y="40680219"/>
            <a:ext cx="7681912" cy="2336800"/>
          </a:xfrm>
          <a:prstGeom prst="rect">
            <a:avLst/>
          </a:prstGeom>
          <a:noFill/>
          <a:ln>
            <a:noFill/>
          </a:ln>
        </p:spPr>
        <p:txBody>
          <a:bodyPr anchorCtr="0" anchor="ctr" bIns="219450" lIns="438900" spcFirstLastPara="1" rIns="438900" wrap="square" tIns="219450">
            <a:noAutofit/>
          </a:bodyPr>
          <a:lstStyle>
            <a:lvl1pPr indent="0" lvl="0" marL="0" marR="0" algn="r">
              <a:spcBef>
                <a:spcPts val="0"/>
              </a:spcBef>
              <a:spcAft>
                <a:spcPts val="0"/>
              </a:spcAft>
              <a:buNone/>
              <a:defRPr sz="5800">
                <a:solidFill>
                  <a:srgbClr val="888888"/>
                </a:solidFill>
                <a:latin typeface="Arial"/>
                <a:ea typeface="Arial"/>
                <a:cs typeface="Arial"/>
                <a:sym typeface="Arial"/>
              </a:defRPr>
            </a:lvl1pPr>
            <a:lvl2pPr indent="0" lvl="1" marL="0" marR="0" algn="r">
              <a:spcBef>
                <a:spcPts val="0"/>
              </a:spcBef>
              <a:spcAft>
                <a:spcPts val="0"/>
              </a:spcAft>
              <a:buNone/>
              <a:defRPr sz="5800">
                <a:solidFill>
                  <a:srgbClr val="888888"/>
                </a:solidFill>
                <a:latin typeface="Arial"/>
                <a:ea typeface="Arial"/>
                <a:cs typeface="Arial"/>
                <a:sym typeface="Arial"/>
              </a:defRPr>
            </a:lvl2pPr>
            <a:lvl3pPr indent="0" lvl="2" marL="0" marR="0" algn="r">
              <a:spcBef>
                <a:spcPts val="0"/>
              </a:spcBef>
              <a:spcAft>
                <a:spcPts val="0"/>
              </a:spcAft>
              <a:buNone/>
              <a:defRPr sz="5800">
                <a:solidFill>
                  <a:srgbClr val="888888"/>
                </a:solidFill>
                <a:latin typeface="Arial"/>
                <a:ea typeface="Arial"/>
                <a:cs typeface="Arial"/>
                <a:sym typeface="Arial"/>
              </a:defRPr>
            </a:lvl3pPr>
            <a:lvl4pPr indent="0" lvl="3" marL="0" marR="0" algn="r">
              <a:spcBef>
                <a:spcPts val="0"/>
              </a:spcBef>
              <a:spcAft>
                <a:spcPts val="0"/>
              </a:spcAft>
              <a:buNone/>
              <a:defRPr sz="5800">
                <a:solidFill>
                  <a:srgbClr val="888888"/>
                </a:solidFill>
                <a:latin typeface="Arial"/>
                <a:ea typeface="Arial"/>
                <a:cs typeface="Arial"/>
                <a:sym typeface="Arial"/>
              </a:defRPr>
            </a:lvl4pPr>
            <a:lvl5pPr indent="0" lvl="4" marL="0" marR="0" algn="r">
              <a:spcBef>
                <a:spcPts val="0"/>
              </a:spcBef>
              <a:spcAft>
                <a:spcPts val="0"/>
              </a:spcAft>
              <a:buNone/>
              <a:defRPr sz="5800">
                <a:solidFill>
                  <a:srgbClr val="888888"/>
                </a:solidFill>
                <a:latin typeface="Arial"/>
                <a:ea typeface="Arial"/>
                <a:cs typeface="Arial"/>
                <a:sym typeface="Arial"/>
              </a:defRPr>
            </a:lvl5pPr>
            <a:lvl6pPr indent="0" lvl="5" marL="0" marR="0" algn="r">
              <a:spcBef>
                <a:spcPts val="0"/>
              </a:spcBef>
              <a:spcAft>
                <a:spcPts val="0"/>
              </a:spcAft>
              <a:buNone/>
              <a:defRPr sz="5800">
                <a:solidFill>
                  <a:srgbClr val="888888"/>
                </a:solidFill>
                <a:latin typeface="Arial"/>
                <a:ea typeface="Arial"/>
                <a:cs typeface="Arial"/>
                <a:sym typeface="Arial"/>
              </a:defRPr>
            </a:lvl6pPr>
            <a:lvl7pPr indent="0" lvl="6" marL="0" marR="0" algn="r">
              <a:spcBef>
                <a:spcPts val="0"/>
              </a:spcBef>
              <a:spcAft>
                <a:spcPts val="0"/>
              </a:spcAft>
              <a:buNone/>
              <a:defRPr sz="5800">
                <a:solidFill>
                  <a:srgbClr val="888888"/>
                </a:solidFill>
                <a:latin typeface="Arial"/>
                <a:ea typeface="Arial"/>
                <a:cs typeface="Arial"/>
                <a:sym typeface="Arial"/>
              </a:defRPr>
            </a:lvl7pPr>
            <a:lvl8pPr indent="0" lvl="7" marL="0" marR="0" algn="r">
              <a:spcBef>
                <a:spcPts val="0"/>
              </a:spcBef>
              <a:spcAft>
                <a:spcPts val="0"/>
              </a:spcAft>
              <a:buNone/>
              <a:defRPr sz="5800">
                <a:solidFill>
                  <a:srgbClr val="888888"/>
                </a:solidFill>
                <a:latin typeface="Arial"/>
                <a:ea typeface="Arial"/>
                <a:cs typeface="Arial"/>
                <a:sym typeface="Arial"/>
              </a:defRPr>
            </a:lvl8pPr>
            <a:lvl9pPr indent="0" lvl="8" marL="0" marR="0" algn="r">
              <a:spcBef>
                <a:spcPts val="0"/>
              </a:spcBef>
              <a:spcAft>
                <a:spcPts val="0"/>
              </a:spcAft>
              <a:buNone/>
              <a:defRPr sz="5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1645444" y="1756834"/>
            <a:ext cx="29627512" cy="73152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a:off x="1645444" y="10240437"/>
            <a:ext cx="29627512" cy="28966584"/>
          </a:xfrm>
          <a:prstGeom prst="rect">
            <a:avLst/>
          </a:prstGeom>
          <a:noFill/>
          <a:ln>
            <a:noFill/>
          </a:ln>
        </p:spPr>
        <p:txBody>
          <a:bodyPr anchorCtr="0" anchor="t" bIns="219450" lIns="438900" spcFirstLastPara="1" rIns="438900" wrap="square" tIns="219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1645444" y="40680219"/>
            <a:ext cx="7681912" cy="23368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11246644" y="40680219"/>
            <a:ext cx="10425112" cy="23368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23591044" y="40680219"/>
            <a:ext cx="7681912" cy="2336800"/>
          </a:xfrm>
          <a:prstGeom prst="rect">
            <a:avLst/>
          </a:prstGeom>
          <a:noFill/>
          <a:ln>
            <a:noFill/>
          </a:ln>
        </p:spPr>
        <p:txBody>
          <a:bodyPr anchorCtr="0" anchor="ctr" bIns="219450" lIns="438900" spcFirstLastPara="1" rIns="438900" wrap="square" tIns="219450">
            <a:noAutofit/>
          </a:bodyPr>
          <a:lstStyle>
            <a:lvl1pPr indent="0" lvl="0" marL="0" marR="0" algn="r">
              <a:spcBef>
                <a:spcPts val="0"/>
              </a:spcBef>
              <a:spcAft>
                <a:spcPts val="0"/>
              </a:spcAft>
              <a:buNone/>
              <a:defRPr sz="5800">
                <a:solidFill>
                  <a:srgbClr val="888888"/>
                </a:solidFill>
                <a:latin typeface="Arial"/>
                <a:ea typeface="Arial"/>
                <a:cs typeface="Arial"/>
                <a:sym typeface="Arial"/>
              </a:defRPr>
            </a:lvl1pPr>
            <a:lvl2pPr indent="0" lvl="1" marL="0" marR="0" algn="r">
              <a:spcBef>
                <a:spcPts val="0"/>
              </a:spcBef>
              <a:spcAft>
                <a:spcPts val="0"/>
              </a:spcAft>
              <a:buNone/>
              <a:defRPr sz="5800">
                <a:solidFill>
                  <a:srgbClr val="888888"/>
                </a:solidFill>
                <a:latin typeface="Arial"/>
                <a:ea typeface="Arial"/>
                <a:cs typeface="Arial"/>
                <a:sym typeface="Arial"/>
              </a:defRPr>
            </a:lvl2pPr>
            <a:lvl3pPr indent="0" lvl="2" marL="0" marR="0" algn="r">
              <a:spcBef>
                <a:spcPts val="0"/>
              </a:spcBef>
              <a:spcAft>
                <a:spcPts val="0"/>
              </a:spcAft>
              <a:buNone/>
              <a:defRPr sz="5800">
                <a:solidFill>
                  <a:srgbClr val="888888"/>
                </a:solidFill>
                <a:latin typeface="Arial"/>
                <a:ea typeface="Arial"/>
                <a:cs typeface="Arial"/>
                <a:sym typeface="Arial"/>
              </a:defRPr>
            </a:lvl3pPr>
            <a:lvl4pPr indent="0" lvl="3" marL="0" marR="0" algn="r">
              <a:spcBef>
                <a:spcPts val="0"/>
              </a:spcBef>
              <a:spcAft>
                <a:spcPts val="0"/>
              </a:spcAft>
              <a:buNone/>
              <a:defRPr sz="5800">
                <a:solidFill>
                  <a:srgbClr val="888888"/>
                </a:solidFill>
                <a:latin typeface="Arial"/>
                <a:ea typeface="Arial"/>
                <a:cs typeface="Arial"/>
                <a:sym typeface="Arial"/>
              </a:defRPr>
            </a:lvl4pPr>
            <a:lvl5pPr indent="0" lvl="4" marL="0" marR="0" algn="r">
              <a:spcBef>
                <a:spcPts val="0"/>
              </a:spcBef>
              <a:spcAft>
                <a:spcPts val="0"/>
              </a:spcAft>
              <a:buNone/>
              <a:defRPr sz="5800">
                <a:solidFill>
                  <a:srgbClr val="888888"/>
                </a:solidFill>
                <a:latin typeface="Arial"/>
                <a:ea typeface="Arial"/>
                <a:cs typeface="Arial"/>
                <a:sym typeface="Arial"/>
              </a:defRPr>
            </a:lvl5pPr>
            <a:lvl6pPr indent="0" lvl="5" marL="0" marR="0" algn="r">
              <a:spcBef>
                <a:spcPts val="0"/>
              </a:spcBef>
              <a:spcAft>
                <a:spcPts val="0"/>
              </a:spcAft>
              <a:buNone/>
              <a:defRPr sz="5800">
                <a:solidFill>
                  <a:srgbClr val="888888"/>
                </a:solidFill>
                <a:latin typeface="Arial"/>
                <a:ea typeface="Arial"/>
                <a:cs typeface="Arial"/>
                <a:sym typeface="Arial"/>
              </a:defRPr>
            </a:lvl6pPr>
            <a:lvl7pPr indent="0" lvl="6" marL="0" marR="0" algn="r">
              <a:spcBef>
                <a:spcPts val="0"/>
              </a:spcBef>
              <a:spcAft>
                <a:spcPts val="0"/>
              </a:spcAft>
              <a:buNone/>
              <a:defRPr sz="5800">
                <a:solidFill>
                  <a:srgbClr val="888888"/>
                </a:solidFill>
                <a:latin typeface="Arial"/>
                <a:ea typeface="Arial"/>
                <a:cs typeface="Arial"/>
                <a:sym typeface="Arial"/>
              </a:defRPr>
            </a:lvl7pPr>
            <a:lvl8pPr indent="0" lvl="7" marL="0" marR="0" algn="r">
              <a:spcBef>
                <a:spcPts val="0"/>
              </a:spcBef>
              <a:spcAft>
                <a:spcPts val="0"/>
              </a:spcAft>
              <a:buNone/>
              <a:defRPr sz="5800">
                <a:solidFill>
                  <a:srgbClr val="888888"/>
                </a:solidFill>
                <a:latin typeface="Arial"/>
                <a:ea typeface="Arial"/>
                <a:cs typeface="Arial"/>
                <a:sym typeface="Arial"/>
              </a:defRPr>
            </a:lvl8pPr>
            <a:lvl9pPr indent="0" lvl="8" marL="0" marR="0" algn="r">
              <a:spcBef>
                <a:spcPts val="0"/>
              </a:spcBef>
              <a:spcAft>
                <a:spcPts val="0"/>
              </a:spcAft>
              <a:buNone/>
              <a:defRPr sz="5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2600327" y="28204163"/>
            <a:ext cx="27980641" cy="8717280"/>
          </a:xfrm>
          <a:prstGeom prst="rect">
            <a:avLst/>
          </a:prstGeom>
          <a:noFill/>
          <a:ln>
            <a:noFill/>
          </a:ln>
        </p:spPr>
        <p:txBody>
          <a:bodyPr anchorCtr="0" anchor="t" bIns="219450" lIns="438900" spcFirstLastPara="1" rIns="438900" wrap="square" tIns="219450">
            <a:noAutofit/>
          </a:bodyPr>
          <a:lstStyle>
            <a:lvl1pPr lvl="0" algn="l">
              <a:spcBef>
                <a:spcPts val="0"/>
              </a:spcBef>
              <a:spcAft>
                <a:spcPts val="0"/>
              </a:spcAft>
              <a:buSzPts val="1400"/>
              <a:buNone/>
              <a:defRPr b="1" sz="192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a:off x="2600327" y="18602972"/>
            <a:ext cx="27980641" cy="9601198"/>
          </a:xfrm>
          <a:prstGeom prst="rect">
            <a:avLst/>
          </a:prstGeom>
          <a:noFill/>
          <a:ln>
            <a:noFill/>
          </a:ln>
        </p:spPr>
        <p:txBody>
          <a:bodyPr anchorCtr="0" anchor="b" bIns="219450" lIns="438900" spcFirstLastPara="1" rIns="438900" wrap="square" tIns="219450">
            <a:noAutofit/>
          </a:bodyPr>
          <a:lstStyle>
            <a:lvl1pPr indent="-228600" lvl="0" marL="457200" algn="l">
              <a:spcBef>
                <a:spcPts val="1920"/>
              </a:spcBef>
              <a:spcAft>
                <a:spcPts val="0"/>
              </a:spcAft>
              <a:buClr>
                <a:srgbClr val="888888"/>
              </a:buClr>
              <a:buSzPts val="9600"/>
              <a:buNone/>
              <a:defRPr sz="9600">
                <a:solidFill>
                  <a:srgbClr val="888888"/>
                </a:solidFill>
              </a:defRPr>
            </a:lvl1pPr>
            <a:lvl2pPr indent="-228600" lvl="1" marL="914400" algn="l">
              <a:spcBef>
                <a:spcPts val="1720"/>
              </a:spcBef>
              <a:spcAft>
                <a:spcPts val="0"/>
              </a:spcAft>
              <a:buClr>
                <a:srgbClr val="888888"/>
              </a:buClr>
              <a:buSzPts val="8600"/>
              <a:buNone/>
              <a:defRPr sz="8600">
                <a:solidFill>
                  <a:srgbClr val="888888"/>
                </a:solidFill>
              </a:defRPr>
            </a:lvl2pPr>
            <a:lvl3pPr indent="-228600" lvl="2" marL="1371600" algn="l">
              <a:spcBef>
                <a:spcPts val="1540"/>
              </a:spcBef>
              <a:spcAft>
                <a:spcPts val="0"/>
              </a:spcAft>
              <a:buClr>
                <a:srgbClr val="888888"/>
              </a:buClr>
              <a:buSzPts val="7700"/>
              <a:buNone/>
              <a:defRPr sz="7700">
                <a:solidFill>
                  <a:srgbClr val="888888"/>
                </a:solidFill>
              </a:defRPr>
            </a:lvl3pPr>
            <a:lvl4pPr indent="-228600" lvl="3" marL="1828800" algn="l">
              <a:spcBef>
                <a:spcPts val="1340"/>
              </a:spcBef>
              <a:spcAft>
                <a:spcPts val="0"/>
              </a:spcAft>
              <a:buClr>
                <a:srgbClr val="888888"/>
              </a:buClr>
              <a:buSzPts val="6700"/>
              <a:buNone/>
              <a:defRPr sz="6700">
                <a:solidFill>
                  <a:srgbClr val="888888"/>
                </a:solidFill>
              </a:defRPr>
            </a:lvl4pPr>
            <a:lvl5pPr indent="-228600" lvl="4" marL="2286000" algn="l">
              <a:spcBef>
                <a:spcPts val="1340"/>
              </a:spcBef>
              <a:spcAft>
                <a:spcPts val="0"/>
              </a:spcAft>
              <a:buClr>
                <a:srgbClr val="888888"/>
              </a:buClr>
              <a:buSzPts val="6700"/>
              <a:buNone/>
              <a:defRPr sz="6700">
                <a:solidFill>
                  <a:srgbClr val="888888"/>
                </a:solidFill>
              </a:defRPr>
            </a:lvl5pPr>
            <a:lvl6pPr indent="-228600" lvl="5" marL="2743200" algn="l">
              <a:spcBef>
                <a:spcPts val="1340"/>
              </a:spcBef>
              <a:spcAft>
                <a:spcPts val="0"/>
              </a:spcAft>
              <a:buClr>
                <a:srgbClr val="888888"/>
              </a:buClr>
              <a:buSzPts val="6700"/>
              <a:buNone/>
              <a:defRPr sz="6700">
                <a:solidFill>
                  <a:srgbClr val="888888"/>
                </a:solidFill>
              </a:defRPr>
            </a:lvl6pPr>
            <a:lvl7pPr indent="-228600" lvl="6" marL="3200400" algn="l">
              <a:spcBef>
                <a:spcPts val="1340"/>
              </a:spcBef>
              <a:spcAft>
                <a:spcPts val="0"/>
              </a:spcAft>
              <a:buClr>
                <a:srgbClr val="888888"/>
              </a:buClr>
              <a:buSzPts val="6700"/>
              <a:buNone/>
              <a:defRPr sz="6700">
                <a:solidFill>
                  <a:srgbClr val="888888"/>
                </a:solidFill>
              </a:defRPr>
            </a:lvl7pPr>
            <a:lvl8pPr indent="-228600" lvl="7" marL="3657600" algn="l">
              <a:spcBef>
                <a:spcPts val="1340"/>
              </a:spcBef>
              <a:spcAft>
                <a:spcPts val="0"/>
              </a:spcAft>
              <a:buClr>
                <a:srgbClr val="888888"/>
              </a:buClr>
              <a:buSzPts val="6700"/>
              <a:buNone/>
              <a:defRPr sz="6700">
                <a:solidFill>
                  <a:srgbClr val="888888"/>
                </a:solidFill>
              </a:defRPr>
            </a:lvl8pPr>
            <a:lvl9pPr indent="-228600" lvl="8" marL="4114800" algn="l">
              <a:spcBef>
                <a:spcPts val="1340"/>
              </a:spcBef>
              <a:spcAft>
                <a:spcPts val="0"/>
              </a:spcAft>
              <a:buClr>
                <a:srgbClr val="888888"/>
              </a:buClr>
              <a:buSzPts val="6700"/>
              <a:buNone/>
              <a:defRPr sz="6700">
                <a:solidFill>
                  <a:srgbClr val="888888"/>
                </a:solidFill>
              </a:defRPr>
            </a:lvl9pPr>
          </a:lstStyle>
          <a:p/>
        </p:txBody>
      </p:sp>
      <p:sp>
        <p:nvSpPr>
          <p:cNvPr id="34" name="Google Shape;34;p5"/>
          <p:cNvSpPr txBox="1"/>
          <p:nvPr>
            <p:ph idx="10" type="dt"/>
          </p:nvPr>
        </p:nvSpPr>
        <p:spPr>
          <a:xfrm>
            <a:off x="1645444" y="40680219"/>
            <a:ext cx="7681912" cy="23368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11246644" y="40680219"/>
            <a:ext cx="10425112" cy="23368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23591044" y="40680219"/>
            <a:ext cx="7681912" cy="2336800"/>
          </a:xfrm>
          <a:prstGeom prst="rect">
            <a:avLst/>
          </a:prstGeom>
          <a:noFill/>
          <a:ln>
            <a:noFill/>
          </a:ln>
        </p:spPr>
        <p:txBody>
          <a:bodyPr anchorCtr="0" anchor="ctr" bIns="219450" lIns="438900" spcFirstLastPara="1" rIns="438900" wrap="square" tIns="219450">
            <a:noAutofit/>
          </a:bodyPr>
          <a:lstStyle>
            <a:lvl1pPr indent="0" lvl="0" marL="0" marR="0" algn="r">
              <a:spcBef>
                <a:spcPts val="0"/>
              </a:spcBef>
              <a:spcAft>
                <a:spcPts val="0"/>
              </a:spcAft>
              <a:buNone/>
              <a:defRPr sz="5800">
                <a:solidFill>
                  <a:srgbClr val="888888"/>
                </a:solidFill>
                <a:latin typeface="Arial"/>
                <a:ea typeface="Arial"/>
                <a:cs typeface="Arial"/>
                <a:sym typeface="Arial"/>
              </a:defRPr>
            </a:lvl1pPr>
            <a:lvl2pPr indent="0" lvl="1" marL="0" marR="0" algn="r">
              <a:spcBef>
                <a:spcPts val="0"/>
              </a:spcBef>
              <a:spcAft>
                <a:spcPts val="0"/>
              </a:spcAft>
              <a:buNone/>
              <a:defRPr sz="5800">
                <a:solidFill>
                  <a:srgbClr val="888888"/>
                </a:solidFill>
                <a:latin typeface="Arial"/>
                <a:ea typeface="Arial"/>
                <a:cs typeface="Arial"/>
                <a:sym typeface="Arial"/>
              </a:defRPr>
            </a:lvl2pPr>
            <a:lvl3pPr indent="0" lvl="2" marL="0" marR="0" algn="r">
              <a:spcBef>
                <a:spcPts val="0"/>
              </a:spcBef>
              <a:spcAft>
                <a:spcPts val="0"/>
              </a:spcAft>
              <a:buNone/>
              <a:defRPr sz="5800">
                <a:solidFill>
                  <a:srgbClr val="888888"/>
                </a:solidFill>
                <a:latin typeface="Arial"/>
                <a:ea typeface="Arial"/>
                <a:cs typeface="Arial"/>
                <a:sym typeface="Arial"/>
              </a:defRPr>
            </a:lvl3pPr>
            <a:lvl4pPr indent="0" lvl="3" marL="0" marR="0" algn="r">
              <a:spcBef>
                <a:spcPts val="0"/>
              </a:spcBef>
              <a:spcAft>
                <a:spcPts val="0"/>
              </a:spcAft>
              <a:buNone/>
              <a:defRPr sz="5800">
                <a:solidFill>
                  <a:srgbClr val="888888"/>
                </a:solidFill>
                <a:latin typeface="Arial"/>
                <a:ea typeface="Arial"/>
                <a:cs typeface="Arial"/>
                <a:sym typeface="Arial"/>
              </a:defRPr>
            </a:lvl4pPr>
            <a:lvl5pPr indent="0" lvl="4" marL="0" marR="0" algn="r">
              <a:spcBef>
                <a:spcPts val="0"/>
              </a:spcBef>
              <a:spcAft>
                <a:spcPts val="0"/>
              </a:spcAft>
              <a:buNone/>
              <a:defRPr sz="5800">
                <a:solidFill>
                  <a:srgbClr val="888888"/>
                </a:solidFill>
                <a:latin typeface="Arial"/>
                <a:ea typeface="Arial"/>
                <a:cs typeface="Arial"/>
                <a:sym typeface="Arial"/>
              </a:defRPr>
            </a:lvl5pPr>
            <a:lvl6pPr indent="0" lvl="5" marL="0" marR="0" algn="r">
              <a:spcBef>
                <a:spcPts val="0"/>
              </a:spcBef>
              <a:spcAft>
                <a:spcPts val="0"/>
              </a:spcAft>
              <a:buNone/>
              <a:defRPr sz="5800">
                <a:solidFill>
                  <a:srgbClr val="888888"/>
                </a:solidFill>
                <a:latin typeface="Arial"/>
                <a:ea typeface="Arial"/>
                <a:cs typeface="Arial"/>
                <a:sym typeface="Arial"/>
              </a:defRPr>
            </a:lvl6pPr>
            <a:lvl7pPr indent="0" lvl="6" marL="0" marR="0" algn="r">
              <a:spcBef>
                <a:spcPts val="0"/>
              </a:spcBef>
              <a:spcAft>
                <a:spcPts val="0"/>
              </a:spcAft>
              <a:buNone/>
              <a:defRPr sz="5800">
                <a:solidFill>
                  <a:srgbClr val="888888"/>
                </a:solidFill>
                <a:latin typeface="Arial"/>
                <a:ea typeface="Arial"/>
                <a:cs typeface="Arial"/>
                <a:sym typeface="Arial"/>
              </a:defRPr>
            </a:lvl7pPr>
            <a:lvl8pPr indent="0" lvl="7" marL="0" marR="0" algn="r">
              <a:spcBef>
                <a:spcPts val="0"/>
              </a:spcBef>
              <a:spcAft>
                <a:spcPts val="0"/>
              </a:spcAft>
              <a:buNone/>
              <a:defRPr sz="5800">
                <a:solidFill>
                  <a:srgbClr val="888888"/>
                </a:solidFill>
                <a:latin typeface="Arial"/>
                <a:ea typeface="Arial"/>
                <a:cs typeface="Arial"/>
                <a:sym typeface="Arial"/>
              </a:defRPr>
            </a:lvl8pPr>
            <a:lvl9pPr indent="0" lvl="8" marL="0" marR="0" algn="r">
              <a:spcBef>
                <a:spcPts val="0"/>
              </a:spcBef>
              <a:spcAft>
                <a:spcPts val="0"/>
              </a:spcAft>
              <a:buNone/>
              <a:defRPr sz="5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1645444" y="1756834"/>
            <a:ext cx="29627512" cy="73152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a:off x="7898140" y="49154088"/>
            <a:ext cx="70831713" cy="139039604"/>
          </a:xfrm>
          <a:prstGeom prst="rect">
            <a:avLst/>
          </a:prstGeom>
          <a:noFill/>
          <a:ln>
            <a:noFill/>
          </a:ln>
        </p:spPr>
        <p:txBody>
          <a:bodyPr anchorCtr="0" anchor="t" bIns="219450" lIns="438900" spcFirstLastPara="1" rIns="438900" wrap="square" tIns="219450">
            <a:noAutofit/>
          </a:bodyPr>
          <a:lstStyle>
            <a:lvl1pPr indent="-1079500" lvl="0" marL="457200" algn="l">
              <a:spcBef>
                <a:spcPts val="2680"/>
              </a:spcBef>
              <a:spcAft>
                <a:spcPts val="0"/>
              </a:spcAft>
              <a:buClr>
                <a:schemeClr val="dk1"/>
              </a:buClr>
              <a:buSzPts val="13400"/>
              <a:buChar char="•"/>
              <a:defRPr sz="13400"/>
            </a:lvl1pPr>
            <a:lvl2pPr indent="-958850" lvl="1" marL="914400" algn="l">
              <a:spcBef>
                <a:spcPts val="2300"/>
              </a:spcBef>
              <a:spcAft>
                <a:spcPts val="0"/>
              </a:spcAft>
              <a:buClr>
                <a:schemeClr val="dk1"/>
              </a:buClr>
              <a:buSzPts val="11500"/>
              <a:buChar char="–"/>
              <a:defRPr sz="11500"/>
            </a:lvl2pPr>
            <a:lvl3pPr indent="-838200" lvl="2" marL="1371600" algn="l">
              <a:spcBef>
                <a:spcPts val="1920"/>
              </a:spcBef>
              <a:spcAft>
                <a:spcPts val="0"/>
              </a:spcAft>
              <a:buClr>
                <a:schemeClr val="dk1"/>
              </a:buClr>
              <a:buSzPts val="9600"/>
              <a:buChar char="•"/>
              <a:defRPr sz="9600"/>
            </a:lvl3pPr>
            <a:lvl4pPr indent="-774700" lvl="3" marL="1828800" algn="l">
              <a:spcBef>
                <a:spcPts val="1720"/>
              </a:spcBef>
              <a:spcAft>
                <a:spcPts val="0"/>
              </a:spcAft>
              <a:buClr>
                <a:schemeClr val="dk1"/>
              </a:buClr>
              <a:buSzPts val="8600"/>
              <a:buChar char="–"/>
              <a:defRPr sz="8600"/>
            </a:lvl4pPr>
            <a:lvl5pPr indent="-774700" lvl="4" marL="2286000" algn="l">
              <a:spcBef>
                <a:spcPts val="1720"/>
              </a:spcBef>
              <a:spcAft>
                <a:spcPts val="0"/>
              </a:spcAft>
              <a:buClr>
                <a:schemeClr val="dk1"/>
              </a:buClr>
              <a:buSzPts val="8600"/>
              <a:buChar char="»"/>
              <a:defRPr sz="8600"/>
            </a:lvl5pPr>
            <a:lvl6pPr indent="-774700" lvl="5" marL="2743200" algn="l">
              <a:spcBef>
                <a:spcPts val="1720"/>
              </a:spcBef>
              <a:spcAft>
                <a:spcPts val="0"/>
              </a:spcAft>
              <a:buClr>
                <a:schemeClr val="dk1"/>
              </a:buClr>
              <a:buSzPts val="8600"/>
              <a:buChar char="•"/>
              <a:defRPr sz="8600"/>
            </a:lvl6pPr>
            <a:lvl7pPr indent="-774700" lvl="6" marL="3200400" algn="l">
              <a:spcBef>
                <a:spcPts val="1720"/>
              </a:spcBef>
              <a:spcAft>
                <a:spcPts val="0"/>
              </a:spcAft>
              <a:buClr>
                <a:schemeClr val="dk1"/>
              </a:buClr>
              <a:buSzPts val="8600"/>
              <a:buChar char="•"/>
              <a:defRPr sz="8600"/>
            </a:lvl7pPr>
            <a:lvl8pPr indent="-774700" lvl="7" marL="3657600" algn="l">
              <a:spcBef>
                <a:spcPts val="1720"/>
              </a:spcBef>
              <a:spcAft>
                <a:spcPts val="0"/>
              </a:spcAft>
              <a:buClr>
                <a:schemeClr val="dk1"/>
              </a:buClr>
              <a:buSzPts val="8600"/>
              <a:buChar char="•"/>
              <a:defRPr sz="8600"/>
            </a:lvl8pPr>
            <a:lvl9pPr indent="-774700" lvl="8" marL="4114800" algn="l">
              <a:spcBef>
                <a:spcPts val="1720"/>
              </a:spcBef>
              <a:spcAft>
                <a:spcPts val="0"/>
              </a:spcAft>
              <a:buClr>
                <a:schemeClr val="dk1"/>
              </a:buClr>
              <a:buSzPts val="8600"/>
              <a:buChar char="•"/>
              <a:defRPr sz="8600"/>
            </a:lvl9pPr>
          </a:lstStyle>
          <a:p/>
        </p:txBody>
      </p:sp>
      <p:sp>
        <p:nvSpPr>
          <p:cNvPr id="40" name="Google Shape;40;p6"/>
          <p:cNvSpPr txBox="1"/>
          <p:nvPr>
            <p:ph idx="2" type="body"/>
          </p:nvPr>
        </p:nvSpPr>
        <p:spPr>
          <a:xfrm>
            <a:off x="79278494" y="49154088"/>
            <a:ext cx="70831713" cy="139039604"/>
          </a:xfrm>
          <a:prstGeom prst="rect">
            <a:avLst/>
          </a:prstGeom>
          <a:noFill/>
          <a:ln>
            <a:noFill/>
          </a:ln>
        </p:spPr>
        <p:txBody>
          <a:bodyPr anchorCtr="0" anchor="t" bIns="219450" lIns="438900" spcFirstLastPara="1" rIns="438900" wrap="square" tIns="219450">
            <a:noAutofit/>
          </a:bodyPr>
          <a:lstStyle>
            <a:lvl1pPr indent="-1079500" lvl="0" marL="457200" algn="l">
              <a:spcBef>
                <a:spcPts val="2680"/>
              </a:spcBef>
              <a:spcAft>
                <a:spcPts val="0"/>
              </a:spcAft>
              <a:buClr>
                <a:schemeClr val="dk1"/>
              </a:buClr>
              <a:buSzPts val="13400"/>
              <a:buChar char="•"/>
              <a:defRPr sz="13400"/>
            </a:lvl1pPr>
            <a:lvl2pPr indent="-958850" lvl="1" marL="914400" algn="l">
              <a:spcBef>
                <a:spcPts val="2300"/>
              </a:spcBef>
              <a:spcAft>
                <a:spcPts val="0"/>
              </a:spcAft>
              <a:buClr>
                <a:schemeClr val="dk1"/>
              </a:buClr>
              <a:buSzPts val="11500"/>
              <a:buChar char="–"/>
              <a:defRPr sz="11500"/>
            </a:lvl2pPr>
            <a:lvl3pPr indent="-838200" lvl="2" marL="1371600" algn="l">
              <a:spcBef>
                <a:spcPts val="1920"/>
              </a:spcBef>
              <a:spcAft>
                <a:spcPts val="0"/>
              </a:spcAft>
              <a:buClr>
                <a:schemeClr val="dk1"/>
              </a:buClr>
              <a:buSzPts val="9600"/>
              <a:buChar char="•"/>
              <a:defRPr sz="9600"/>
            </a:lvl3pPr>
            <a:lvl4pPr indent="-774700" lvl="3" marL="1828800" algn="l">
              <a:spcBef>
                <a:spcPts val="1720"/>
              </a:spcBef>
              <a:spcAft>
                <a:spcPts val="0"/>
              </a:spcAft>
              <a:buClr>
                <a:schemeClr val="dk1"/>
              </a:buClr>
              <a:buSzPts val="8600"/>
              <a:buChar char="–"/>
              <a:defRPr sz="8600"/>
            </a:lvl4pPr>
            <a:lvl5pPr indent="-774700" lvl="4" marL="2286000" algn="l">
              <a:spcBef>
                <a:spcPts val="1720"/>
              </a:spcBef>
              <a:spcAft>
                <a:spcPts val="0"/>
              </a:spcAft>
              <a:buClr>
                <a:schemeClr val="dk1"/>
              </a:buClr>
              <a:buSzPts val="8600"/>
              <a:buChar char="»"/>
              <a:defRPr sz="8600"/>
            </a:lvl5pPr>
            <a:lvl6pPr indent="-774700" lvl="5" marL="2743200" algn="l">
              <a:spcBef>
                <a:spcPts val="1720"/>
              </a:spcBef>
              <a:spcAft>
                <a:spcPts val="0"/>
              </a:spcAft>
              <a:buClr>
                <a:schemeClr val="dk1"/>
              </a:buClr>
              <a:buSzPts val="8600"/>
              <a:buChar char="•"/>
              <a:defRPr sz="8600"/>
            </a:lvl6pPr>
            <a:lvl7pPr indent="-774700" lvl="6" marL="3200400" algn="l">
              <a:spcBef>
                <a:spcPts val="1720"/>
              </a:spcBef>
              <a:spcAft>
                <a:spcPts val="0"/>
              </a:spcAft>
              <a:buClr>
                <a:schemeClr val="dk1"/>
              </a:buClr>
              <a:buSzPts val="8600"/>
              <a:buChar char="•"/>
              <a:defRPr sz="8600"/>
            </a:lvl7pPr>
            <a:lvl8pPr indent="-774700" lvl="7" marL="3657600" algn="l">
              <a:spcBef>
                <a:spcPts val="1720"/>
              </a:spcBef>
              <a:spcAft>
                <a:spcPts val="0"/>
              </a:spcAft>
              <a:buClr>
                <a:schemeClr val="dk1"/>
              </a:buClr>
              <a:buSzPts val="8600"/>
              <a:buChar char="•"/>
              <a:defRPr sz="8600"/>
            </a:lvl8pPr>
            <a:lvl9pPr indent="-774700" lvl="8" marL="4114800" algn="l">
              <a:spcBef>
                <a:spcPts val="1720"/>
              </a:spcBef>
              <a:spcAft>
                <a:spcPts val="0"/>
              </a:spcAft>
              <a:buClr>
                <a:schemeClr val="dk1"/>
              </a:buClr>
              <a:buSzPts val="8600"/>
              <a:buChar char="•"/>
              <a:defRPr sz="8600"/>
            </a:lvl9pPr>
          </a:lstStyle>
          <a:p/>
        </p:txBody>
      </p:sp>
      <p:sp>
        <p:nvSpPr>
          <p:cNvPr id="41" name="Google Shape;41;p6"/>
          <p:cNvSpPr txBox="1"/>
          <p:nvPr>
            <p:ph idx="10" type="dt"/>
          </p:nvPr>
        </p:nvSpPr>
        <p:spPr>
          <a:xfrm>
            <a:off x="1645444" y="40680219"/>
            <a:ext cx="7681912" cy="23368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11246644" y="40680219"/>
            <a:ext cx="10425112" cy="23368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23591044" y="40680219"/>
            <a:ext cx="7681912" cy="2336800"/>
          </a:xfrm>
          <a:prstGeom prst="rect">
            <a:avLst/>
          </a:prstGeom>
          <a:noFill/>
          <a:ln>
            <a:noFill/>
          </a:ln>
        </p:spPr>
        <p:txBody>
          <a:bodyPr anchorCtr="0" anchor="ctr" bIns="219450" lIns="438900" spcFirstLastPara="1" rIns="438900" wrap="square" tIns="219450">
            <a:noAutofit/>
          </a:bodyPr>
          <a:lstStyle>
            <a:lvl1pPr indent="0" lvl="0" marL="0" marR="0" algn="r">
              <a:spcBef>
                <a:spcPts val="0"/>
              </a:spcBef>
              <a:spcAft>
                <a:spcPts val="0"/>
              </a:spcAft>
              <a:buNone/>
              <a:defRPr sz="5800">
                <a:solidFill>
                  <a:srgbClr val="888888"/>
                </a:solidFill>
                <a:latin typeface="Arial"/>
                <a:ea typeface="Arial"/>
                <a:cs typeface="Arial"/>
                <a:sym typeface="Arial"/>
              </a:defRPr>
            </a:lvl1pPr>
            <a:lvl2pPr indent="0" lvl="1" marL="0" marR="0" algn="r">
              <a:spcBef>
                <a:spcPts val="0"/>
              </a:spcBef>
              <a:spcAft>
                <a:spcPts val="0"/>
              </a:spcAft>
              <a:buNone/>
              <a:defRPr sz="5800">
                <a:solidFill>
                  <a:srgbClr val="888888"/>
                </a:solidFill>
                <a:latin typeface="Arial"/>
                <a:ea typeface="Arial"/>
                <a:cs typeface="Arial"/>
                <a:sym typeface="Arial"/>
              </a:defRPr>
            </a:lvl2pPr>
            <a:lvl3pPr indent="0" lvl="2" marL="0" marR="0" algn="r">
              <a:spcBef>
                <a:spcPts val="0"/>
              </a:spcBef>
              <a:spcAft>
                <a:spcPts val="0"/>
              </a:spcAft>
              <a:buNone/>
              <a:defRPr sz="5800">
                <a:solidFill>
                  <a:srgbClr val="888888"/>
                </a:solidFill>
                <a:latin typeface="Arial"/>
                <a:ea typeface="Arial"/>
                <a:cs typeface="Arial"/>
                <a:sym typeface="Arial"/>
              </a:defRPr>
            </a:lvl3pPr>
            <a:lvl4pPr indent="0" lvl="3" marL="0" marR="0" algn="r">
              <a:spcBef>
                <a:spcPts val="0"/>
              </a:spcBef>
              <a:spcAft>
                <a:spcPts val="0"/>
              </a:spcAft>
              <a:buNone/>
              <a:defRPr sz="5800">
                <a:solidFill>
                  <a:srgbClr val="888888"/>
                </a:solidFill>
                <a:latin typeface="Arial"/>
                <a:ea typeface="Arial"/>
                <a:cs typeface="Arial"/>
                <a:sym typeface="Arial"/>
              </a:defRPr>
            </a:lvl4pPr>
            <a:lvl5pPr indent="0" lvl="4" marL="0" marR="0" algn="r">
              <a:spcBef>
                <a:spcPts val="0"/>
              </a:spcBef>
              <a:spcAft>
                <a:spcPts val="0"/>
              </a:spcAft>
              <a:buNone/>
              <a:defRPr sz="5800">
                <a:solidFill>
                  <a:srgbClr val="888888"/>
                </a:solidFill>
                <a:latin typeface="Arial"/>
                <a:ea typeface="Arial"/>
                <a:cs typeface="Arial"/>
                <a:sym typeface="Arial"/>
              </a:defRPr>
            </a:lvl5pPr>
            <a:lvl6pPr indent="0" lvl="5" marL="0" marR="0" algn="r">
              <a:spcBef>
                <a:spcPts val="0"/>
              </a:spcBef>
              <a:spcAft>
                <a:spcPts val="0"/>
              </a:spcAft>
              <a:buNone/>
              <a:defRPr sz="5800">
                <a:solidFill>
                  <a:srgbClr val="888888"/>
                </a:solidFill>
                <a:latin typeface="Arial"/>
                <a:ea typeface="Arial"/>
                <a:cs typeface="Arial"/>
                <a:sym typeface="Arial"/>
              </a:defRPr>
            </a:lvl6pPr>
            <a:lvl7pPr indent="0" lvl="6" marL="0" marR="0" algn="r">
              <a:spcBef>
                <a:spcPts val="0"/>
              </a:spcBef>
              <a:spcAft>
                <a:spcPts val="0"/>
              </a:spcAft>
              <a:buNone/>
              <a:defRPr sz="5800">
                <a:solidFill>
                  <a:srgbClr val="888888"/>
                </a:solidFill>
                <a:latin typeface="Arial"/>
                <a:ea typeface="Arial"/>
                <a:cs typeface="Arial"/>
                <a:sym typeface="Arial"/>
              </a:defRPr>
            </a:lvl7pPr>
            <a:lvl8pPr indent="0" lvl="7" marL="0" marR="0" algn="r">
              <a:spcBef>
                <a:spcPts val="0"/>
              </a:spcBef>
              <a:spcAft>
                <a:spcPts val="0"/>
              </a:spcAft>
              <a:buNone/>
              <a:defRPr sz="5800">
                <a:solidFill>
                  <a:srgbClr val="888888"/>
                </a:solidFill>
                <a:latin typeface="Arial"/>
                <a:ea typeface="Arial"/>
                <a:cs typeface="Arial"/>
                <a:sym typeface="Arial"/>
              </a:defRPr>
            </a:lvl8pPr>
            <a:lvl9pPr indent="0" lvl="8" marL="0" marR="0" algn="r">
              <a:spcBef>
                <a:spcPts val="0"/>
              </a:spcBef>
              <a:spcAft>
                <a:spcPts val="0"/>
              </a:spcAft>
              <a:buNone/>
              <a:defRPr sz="5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1645920" y="1757683"/>
            <a:ext cx="29626559" cy="73152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a:off x="1645927" y="9824730"/>
            <a:ext cx="14544677" cy="4094477"/>
          </a:xfrm>
          <a:prstGeom prst="rect">
            <a:avLst/>
          </a:prstGeom>
          <a:noFill/>
          <a:ln>
            <a:noFill/>
          </a:ln>
        </p:spPr>
        <p:txBody>
          <a:bodyPr anchorCtr="0" anchor="b" bIns="219450" lIns="438900" spcFirstLastPara="1" rIns="438900" wrap="square" tIns="219450">
            <a:noAutofit/>
          </a:bodyPr>
          <a:lstStyle>
            <a:lvl1pPr indent="-228600" lvl="0" marL="457200" algn="l">
              <a:spcBef>
                <a:spcPts val="2300"/>
              </a:spcBef>
              <a:spcAft>
                <a:spcPts val="0"/>
              </a:spcAft>
              <a:buClr>
                <a:schemeClr val="dk1"/>
              </a:buClr>
              <a:buSzPts val="11500"/>
              <a:buNone/>
              <a:defRPr b="1" sz="11500"/>
            </a:lvl1pPr>
            <a:lvl2pPr indent="-228600" lvl="1" marL="914400" algn="l">
              <a:spcBef>
                <a:spcPts val="1920"/>
              </a:spcBef>
              <a:spcAft>
                <a:spcPts val="0"/>
              </a:spcAft>
              <a:buClr>
                <a:schemeClr val="dk1"/>
              </a:buClr>
              <a:buSzPts val="9600"/>
              <a:buNone/>
              <a:defRPr b="1" sz="9600"/>
            </a:lvl2pPr>
            <a:lvl3pPr indent="-228600" lvl="2" marL="1371600" algn="l">
              <a:spcBef>
                <a:spcPts val="1720"/>
              </a:spcBef>
              <a:spcAft>
                <a:spcPts val="0"/>
              </a:spcAft>
              <a:buClr>
                <a:schemeClr val="dk1"/>
              </a:buClr>
              <a:buSzPts val="8600"/>
              <a:buNone/>
              <a:defRPr b="1" sz="8600"/>
            </a:lvl3pPr>
            <a:lvl4pPr indent="-228600" lvl="3" marL="1828800" algn="l">
              <a:spcBef>
                <a:spcPts val="1540"/>
              </a:spcBef>
              <a:spcAft>
                <a:spcPts val="0"/>
              </a:spcAft>
              <a:buClr>
                <a:schemeClr val="dk1"/>
              </a:buClr>
              <a:buSzPts val="7700"/>
              <a:buNone/>
              <a:defRPr b="1" sz="7700"/>
            </a:lvl4pPr>
            <a:lvl5pPr indent="-228600" lvl="4" marL="2286000" algn="l">
              <a:spcBef>
                <a:spcPts val="1540"/>
              </a:spcBef>
              <a:spcAft>
                <a:spcPts val="0"/>
              </a:spcAft>
              <a:buClr>
                <a:schemeClr val="dk1"/>
              </a:buClr>
              <a:buSzPts val="7700"/>
              <a:buNone/>
              <a:defRPr b="1" sz="7700"/>
            </a:lvl5pPr>
            <a:lvl6pPr indent="-228600" lvl="5" marL="2743200" algn="l">
              <a:spcBef>
                <a:spcPts val="1540"/>
              </a:spcBef>
              <a:spcAft>
                <a:spcPts val="0"/>
              </a:spcAft>
              <a:buClr>
                <a:schemeClr val="dk1"/>
              </a:buClr>
              <a:buSzPts val="7700"/>
              <a:buNone/>
              <a:defRPr b="1" sz="7700"/>
            </a:lvl6pPr>
            <a:lvl7pPr indent="-228600" lvl="6" marL="3200400" algn="l">
              <a:spcBef>
                <a:spcPts val="1540"/>
              </a:spcBef>
              <a:spcAft>
                <a:spcPts val="0"/>
              </a:spcAft>
              <a:buClr>
                <a:schemeClr val="dk1"/>
              </a:buClr>
              <a:buSzPts val="7700"/>
              <a:buNone/>
              <a:defRPr b="1" sz="7700"/>
            </a:lvl7pPr>
            <a:lvl8pPr indent="-228600" lvl="7" marL="3657600" algn="l">
              <a:spcBef>
                <a:spcPts val="1540"/>
              </a:spcBef>
              <a:spcAft>
                <a:spcPts val="0"/>
              </a:spcAft>
              <a:buClr>
                <a:schemeClr val="dk1"/>
              </a:buClr>
              <a:buSzPts val="7700"/>
              <a:buNone/>
              <a:defRPr b="1" sz="7700"/>
            </a:lvl8pPr>
            <a:lvl9pPr indent="-228600" lvl="8" marL="4114800" algn="l">
              <a:spcBef>
                <a:spcPts val="1540"/>
              </a:spcBef>
              <a:spcAft>
                <a:spcPts val="0"/>
              </a:spcAft>
              <a:buClr>
                <a:schemeClr val="dk1"/>
              </a:buClr>
              <a:buSzPts val="7700"/>
              <a:buNone/>
              <a:defRPr b="1" sz="7700"/>
            </a:lvl9pPr>
          </a:lstStyle>
          <a:p/>
        </p:txBody>
      </p:sp>
      <p:sp>
        <p:nvSpPr>
          <p:cNvPr id="47" name="Google Shape;47;p7"/>
          <p:cNvSpPr txBox="1"/>
          <p:nvPr>
            <p:ph idx="2" type="body"/>
          </p:nvPr>
        </p:nvSpPr>
        <p:spPr>
          <a:xfrm>
            <a:off x="1645927" y="13919206"/>
            <a:ext cx="14544677" cy="25288244"/>
          </a:xfrm>
          <a:prstGeom prst="rect">
            <a:avLst/>
          </a:prstGeom>
          <a:noFill/>
          <a:ln>
            <a:noFill/>
          </a:ln>
        </p:spPr>
        <p:txBody>
          <a:bodyPr anchorCtr="0" anchor="t" bIns="219450" lIns="438900" spcFirstLastPara="1" rIns="438900" wrap="square" tIns="219450">
            <a:noAutofit/>
          </a:bodyPr>
          <a:lstStyle>
            <a:lvl1pPr indent="-958850" lvl="0" marL="457200" algn="l">
              <a:spcBef>
                <a:spcPts val="2300"/>
              </a:spcBef>
              <a:spcAft>
                <a:spcPts val="0"/>
              </a:spcAft>
              <a:buClr>
                <a:schemeClr val="dk1"/>
              </a:buClr>
              <a:buSzPts val="11500"/>
              <a:buChar char="•"/>
              <a:defRPr sz="11500"/>
            </a:lvl1pPr>
            <a:lvl2pPr indent="-838200" lvl="1" marL="914400" algn="l">
              <a:spcBef>
                <a:spcPts val="1920"/>
              </a:spcBef>
              <a:spcAft>
                <a:spcPts val="0"/>
              </a:spcAft>
              <a:buClr>
                <a:schemeClr val="dk1"/>
              </a:buClr>
              <a:buSzPts val="9600"/>
              <a:buChar char="–"/>
              <a:defRPr sz="9600"/>
            </a:lvl2pPr>
            <a:lvl3pPr indent="-774700" lvl="2" marL="1371600" algn="l">
              <a:spcBef>
                <a:spcPts val="1720"/>
              </a:spcBef>
              <a:spcAft>
                <a:spcPts val="0"/>
              </a:spcAft>
              <a:buClr>
                <a:schemeClr val="dk1"/>
              </a:buClr>
              <a:buSzPts val="8600"/>
              <a:buChar char="•"/>
              <a:defRPr sz="8600"/>
            </a:lvl3pPr>
            <a:lvl4pPr indent="-717550" lvl="3" marL="1828800" algn="l">
              <a:spcBef>
                <a:spcPts val="1540"/>
              </a:spcBef>
              <a:spcAft>
                <a:spcPts val="0"/>
              </a:spcAft>
              <a:buClr>
                <a:schemeClr val="dk1"/>
              </a:buClr>
              <a:buSzPts val="7700"/>
              <a:buChar char="–"/>
              <a:defRPr sz="7700"/>
            </a:lvl4pPr>
            <a:lvl5pPr indent="-717550" lvl="4" marL="2286000" algn="l">
              <a:spcBef>
                <a:spcPts val="1540"/>
              </a:spcBef>
              <a:spcAft>
                <a:spcPts val="0"/>
              </a:spcAft>
              <a:buClr>
                <a:schemeClr val="dk1"/>
              </a:buClr>
              <a:buSzPts val="7700"/>
              <a:buChar char="»"/>
              <a:defRPr sz="7700"/>
            </a:lvl5pPr>
            <a:lvl6pPr indent="-717550" lvl="5" marL="2743200" algn="l">
              <a:spcBef>
                <a:spcPts val="1540"/>
              </a:spcBef>
              <a:spcAft>
                <a:spcPts val="0"/>
              </a:spcAft>
              <a:buClr>
                <a:schemeClr val="dk1"/>
              </a:buClr>
              <a:buSzPts val="7700"/>
              <a:buChar char="•"/>
              <a:defRPr sz="7700"/>
            </a:lvl6pPr>
            <a:lvl7pPr indent="-717550" lvl="6" marL="3200400" algn="l">
              <a:spcBef>
                <a:spcPts val="1540"/>
              </a:spcBef>
              <a:spcAft>
                <a:spcPts val="0"/>
              </a:spcAft>
              <a:buClr>
                <a:schemeClr val="dk1"/>
              </a:buClr>
              <a:buSzPts val="7700"/>
              <a:buChar char="•"/>
              <a:defRPr sz="7700"/>
            </a:lvl7pPr>
            <a:lvl8pPr indent="-717550" lvl="7" marL="3657600" algn="l">
              <a:spcBef>
                <a:spcPts val="1540"/>
              </a:spcBef>
              <a:spcAft>
                <a:spcPts val="0"/>
              </a:spcAft>
              <a:buClr>
                <a:schemeClr val="dk1"/>
              </a:buClr>
              <a:buSzPts val="7700"/>
              <a:buChar char="•"/>
              <a:defRPr sz="7700"/>
            </a:lvl8pPr>
            <a:lvl9pPr indent="-717550" lvl="8" marL="4114800" algn="l">
              <a:spcBef>
                <a:spcPts val="1540"/>
              </a:spcBef>
              <a:spcAft>
                <a:spcPts val="0"/>
              </a:spcAft>
              <a:buClr>
                <a:schemeClr val="dk1"/>
              </a:buClr>
              <a:buSzPts val="7700"/>
              <a:buChar char="•"/>
              <a:defRPr sz="7700"/>
            </a:lvl9pPr>
          </a:lstStyle>
          <a:p/>
        </p:txBody>
      </p:sp>
      <p:sp>
        <p:nvSpPr>
          <p:cNvPr id="48" name="Google Shape;48;p7"/>
          <p:cNvSpPr txBox="1"/>
          <p:nvPr>
            <p:ph idx="3" type="body"/>
          </p:nvPr>
        </p:nvSpPr>
        <p:spPr>
          <a:xfrm>
            <a:off x="16722098" y="9824730"/>
            <a:ext cx="14550392" cy="4094477"/>
          </a:xfrm>
          <a:prstGeom prst="rect">
            <a:avLst/>
          </a:prstGeom>
          <a:noFill/>
          <a:ln>
            <a:noFill/>
          </a:ln>
        </p:spPr>
        <p:txBody>
          <a:bodyPr anchorCtr="0" anchor="b" bIns="219450" lIns="438900" spcFirstLastPara="1" rIns="438900" wrap="square" tIns="219450">
            <a:noAutofit/>
          </a:bodyPr>
          <a:lstStyle>
            <a:lvl1pPr indent="-228600" lvl="0" marL="457200" algn="l">
              <a:spcBef>
                <a:spcPts val="2300"/>
              </a:spcBef>
              <a:spcAft>
                <a:spcPts val="0"/>
              </a:spcAft>
              <a:buClr>
                <a:schemeClr val="dk1"/>
              </a:buClr>
              <a:buSzPts val="11500"/>
              <a:buNone/>
              <a:defRPr b="1" sz="11500"/>
            </a:lvl1pPr>
            <a:lvl2pPr indent="-228600" lvl="1" marL="914400" algn="l">
              <a:spcBef>
                <a:spcPts val="1920"/>
              </a:spcBef>
              <a:spcAft>
                <a:spcPts val="0"/>
              </a:spcAft>
              <a:buClr>
                <a:schemeClr val="dk1"/>
              </a:buClr>
              <a:buSzPts val="9600"/>
              <a:buNone/>
              <a:defRPr b="1" sz="9600"/>
            </a:lvl2pPr>
            <a:lvl3pPr indent="-228600" lvl="2" marL="1371600" algn="l">
              <a:spcBef>
                <a:spcPts val="1720"/>
              </a:spcBef>
              <a:spcAft>
                <a:spcPts val="0"/>
              </a:spcAft>
              <a:buClr>
                <a:schemeClr val="dk1"/>
              </a:buClr>
              <a:buSzPts val="8600"/>
              <a:buNone/>
              <a:defRPr b="1" sz="8600"/>
            </a:lvl3pPr>
            <a:lvl4pPr indent="-228600" lvl="3" marL="1828800" algn="l">
              <a:spcBef>
                <a:spcPts val="1540"/>
              </a:spcBef>
              <a:spcAft>
                <a:spcPts val="0"/>
              </a:spcAft>
              <a:buClr>
                <a:schemeClr val="dk1"/>
              </a:buClr>
              <a:buSzPts val="7700"/>
              <a:buNone/>
              <a:defRPr b="1" sz="7700"/>
            </a:lvl4pPr>
            <a:lvl5pPr indent="-228600" lvl="4" marL="2286000" algn="l">
              <a:spcBef>
                <a:spcPts val="1540"/>
              </a:spcBef>
              <a:spcAft>
                <a:spcPts val="0"/>
              </a:spcAft>
              <a:buClr>
                <a:schemeClr val="dk1"/>
              </a:buClr>
              <a:buSzPts val="7700"/>
              <a:buNone/>
              <a:defRPr b="1" sz="7700"/>
            </a:lvl5pPr>
            <a:lvl6pPr indent="-228600" lvl="5" marL="2743200" algn="l">
              <a:spcBef>
                <a:spcPts val="1540"/>
              </a:spcBef>
              <a:spcAft>
                <a:spcPts val="0"/>
              </a:spcAft>
              <a:buClr>
                <a:schemeClr val="dk1"/>
              </a:buClr>
              <a:buSzPts val="7700"/>
              <a:buNone/>
              <a:defRPr b="1" sz="7700"/>
            </a:lvl6pPr>
            <a:lvl7pPr indent="-228600" lvl="6" marL="3200400" algn="l">
              <a:spcBef>
                <a:spcPts val="1540"/>
              </a:spcBef>
              <a:spcAft>
                <a:spcPts val="0"/>
              </a:spcAft>
              <a:buClr>
                <a:schemeClr val="dk1"/>
              </a:buClr>
              <a:buSzPts val="7700"/>
              <a:buNone/>
              <a:defRPr b="1" sz="7700"/>
            </a:lvl7pPr>
            <a:lvl8pPr indent="-228600" lvl="7" marL="3657600" algn="l">
              <a:spcBef>
                <a:spcPts val="1540"/>
              </a:spcBef>
              <a:spcAft>
                <a:spcPts val="0"/>
              </a:spcAft>
              <a:buClr>
                <a:schemeClr val="dk1"/>
              </a:buClr>
              <a:buSzPts val="7700"/>
              <a:buNone/>
              <a:defRPr b="1" sz="7700"/>
            </a:lvl8pPr>
            <a:lvl9pPr indent="-228600" lvl="8" marL="4114800" algn="l">
              <a:spcBef>
                <a:spcPts val="1540"/>
              </a:spcBef>
              <a:spcAft>
                <a:spcPts val="0"/>
              </a:spcAft>
              <a:buClr>
                <a:schemeClr val="dk1"/>
              </a:buClr>
              <a:buSzPts val="7700"/>
              <a:buNone/>
              <a:defRPr b="1" sz="7700"/>
            </a:lvl9pPr>
          </a:lstStyle>
          <a:p/>
        </p:txBody>
      </p:sp>
      <p:sp>
        <p:nvSpPr>
          <p:cNvPr id="49" name="Google Shape;49;p7"/>
          <p:cNvSpPr txBox="1"/>
          <p:nvPr>
            <p:ph idx="4" type="body"/>
          </p:nvPr>
        </p:nvSpPr>
        <p:spPr>
          <a:xfrm>
            <a:off x="16722098" y="13919206"/>
            <a:ext cx="14550392" cy="25288244"/>
          </a:xfrm>
          <a:prstGeom prst="rect">
            <a:avLst/>
          </a:prstGeom>
          <a:noFill/>
          <a:ln>
            <a:noFill/>
          </a:ln>
        </p:spPr>
        <p:txBody>
          <a:bodyPr anchorCtr="0" anchor="t" bIns="219450" lIns="438900" spcFirstLastPara="1" rIns="438900" wrap="square" tIns="219450">
            <a:noAutofit/>
          </a:bodyPr>
          <a:lstStyle>
            <a:lvl1pPr indent="-958850" lvl="0" marL="457200" algn="l">
              <a:spcBef>
                <a:spcPts val="2300"/>
              </a:spcBef>
              <a:spcAft>
                <a:spcPts val="0"/>
              </a:spcAft>
              <a:buClr>
                <a:schemeClr val="dk1"/>
              </a:buClr>
              <a:buSzPts val="11500"/>
              <a:buChar char="•"/>
              <a:defRPr sz="11500"/>
            </a:lvl1pPr>
            <a:lvl2pPr indent="-838200" lvl="1" marL="914400" algn="l">
              <a:spcBef>
                <a:spcPts val="1920"/>
              </a:spcBef>
              <a:spcAft>
                <a:spcPts val="0"/>
              </a:spcAft>
              <a:buClr>
                <a:schemeClr val="dk1"/>
              </a:buClr>
              <a:buSzPts val="9600"/>
              <a:buChar char="–"/>
              <a:defRPr sz="9600"/>
            </a:lvl2pPr>
            <a:lvl3pPr indent="-774700" lvl="2" marL="1371600" algn="l">
              <a:spcBef>
                <a:spcPts val="1720"/>
              </a:spcBef>
              <a:spcAft>
                <a:spcPts val="0"/>
              </a:spcAft>
              <a:buClr>
                <a:schemeClr val="dk1"/>
              </a:buClr>
              <a:buSzPts val="8600"/>
              <a:buChar char="•"/>
              <a:defRPr sz="8600"/>
            </a:lvl3pPr>
            <a:lvl4pPr indent="-717550" lvl="3" marL="1828800" algn="l">
              <a:spcBef>
                <a:spcPts val="1540"/>
              </a:spcBef>
              <a:spcAft>
                <a:spcPts val="0"/>
              </a:spcAft>
              <a:buClr>
                <a:schemeClr val="dk1"/>
              </a:buClr>
              <a:buSzPts val="7700"/>
              <a:buChar char="–"/>
              <a:defRPr sz="7700"/>
            </a:lvl4pPr>
            <a:lvl5pPr indent="-717550" lvl="4" marL="2286000" algn="l">
              <a:spcBef>
                <a:spcPts val="1540"/>
              </a:spcBef>
              <a:spcAft>
                <a:spcPts val="0"/>
              </a:spcAft>
              <a:buClr>
                <a:schemeClr val="dk1"/>
              </a:buClr>
              <a:buSzPts val="7700"/>
              <a:buChar char="»"/>
              <a:defRPr sz="7700"/>
            </a:lvl5pPr>
            <a:lvl6pPr indent="-717550" lvl="5" marL="2743200" algn="l">
              <a:spcBef>
                <a:spcPts val="1540"/>
              </a:spcBef>
              <a:spcAft>
                <a:spcPts val="0"/>
              </a:spcAft>
              <a:buClr>
                <a:schemeClr val="dk1"/>
              </a:buClr>
              <a:buSzPts val="7700"/>
              <a:buChar char="•"/>
              <a:defRPr sz="7700"/>
            </a:lvl6pPr>
            <a:lvl7pPr indent="-717550" lvl="6" marL="3200400" algn="l">
              <a:spcBef>
                <a:spcPts val="1540"/>
              </a:spcBef>
              <a:spcAft>
                <a:spcPts val="0"/>
              </a:spcAft>
              <a:buClr>
                <a:schemeClr val="dk1"/>
              </a:buClr>
              <a:buSzPts val="7700"/>
              <a:buChar char="•"/>
              <a:defRPr sz="7700"/>
            </a:lvl7pPr>
            <a:lvl8pPr indent="-717550" lvl="7" marL="3657600" algn="l">
              <a:spcBef>
                <a:spcPts val="1540"/>
              </a:spcBef>
              <a:spcAft>
                <a:spcPts val="0"/>
              </a:spcAft>
              <a:buClr>
                <a:schemeClr val="dk1"/>
              </a:buClr>
              <a:buSzPts val="7700"/>
              <a:buChar char="•"/>
              <a:defRPr sz="7700"/>
            </a:lvl8pPr>
            <a:lvl9pPr indent="-717550" lvl="8" marL="4114800" algn="l">
              <a:spcBef>
                <a:spcPts val="1540"/>
              </a:spcBef>
              <a:spcAft>
                <a:spcPts val="0"/>
              </a:spcAft>
              <a:buClr>
                <a:schemeClr val="dk1"/>
              </a:buClr>
              <a:buSzPts val="7700"/>
              <a:buChar char="•"/>
              <a:defRPr sz="7700"/>
            </a:lvl9pPr>
          </a:lstStyle>
          <a:p/>
        </p:txBody>
      </p:sp>
      <p:sp>
        <p:nvSpPr>
          <p:cNvPr id="50" name="Google Shape;50;p7"/>
          <p:cNvSpPr txBox="1"/>
          <p:nvPr>
            <p:ph idx="10" type="dt"/>
          </p:nvPr>
        </p:nvSpPr>
        <p:spPr>
          <a:xfrm>
            <a:off x="1645444" y="40680219"/>
            <a:ext cx="7681912" cy="23368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11246644" y="40680219"/>
            <a:ext cx="10425112" cy="23368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23591044" y="40680219"/>
            <a:ext cx="7681912" cy="2336800"/>
          </a:xfrm>
          <a:prstGeom prst="rect">
            <a:avLst/>
          </a:prstGeom>
          <a:noFill/>
          <a:ln>
            <a:noFill/>
          </a:ln>
        </p:spPr>
        <p:txBody>
          <a:bodyPr anchorCtr="0" anchor="ctr" bIns="219450" lIns="438900" spcFirstLastPara="1" rIns="438900" wrap="square" tIns="219450">
            <a:noAutofit/>
          </a:bodyPr>
          <a:lstStyle>
            <a:lvl1pPr indent="0" lvl="0" marL="0" marR="0" algn="r">
              <a:spcBef>
                <a:spcPts val="0"/>
              </a:spcBef>
              <a:spcAft>
                <a:spcPts val="0"/>
              </a:spcAft>
              <a:buNone/>
              <a:defRPr sz="5800">
                <a:solidFill>
                  <a:srgbClr val="888888"/>
                </a:solidFill>
                <a:latin typeface="Arial"/>
                <a:ea typeface="Arial"/>
                <a:cs typeface="Arial"/>
                <a:sym typeface="Arial"/>
              </a:defRPr>
            </a:lvl1pPr>
            <a:lvl2pPr indent="0" lvl="1" marL="0" marR="0" algn="r">
              <a:spcBef>
                <a:spcPts val="0"/>
              </a:spcBef>
              <a:spcAft>
                <a:spcPts val="0"/>
              </a:spcAft>
              <a:buNone/>
              <a:defRPr sz="5800">
                <a:solidFill>
                  <a:srgbClr val="888888"/>
                </a:solidFill>
                <a:latin typeface="Arial"/>
                <a:ea typeface="Arial"/>
                <a:cs typeface="Arial"/>
                <a:sym typeface="Arial"/>
              </a:defRPr>
            </a:lvl2pPr>
            <a:lvl3pPr indent="0" lvl="2" marL="0" marR="0" algn="r">
              <a:spcBef>
                <a:spcPts val="0"/>
              </a:spcBef>
              <a:spcAft>
                <a:spcPts val="0"/>
              </a:spcAft>
              <a:buNone/>
              <a:defRPr sz="5800">
                <a:solidFill>
                  <a:srgbClr val="888888"/>
                </a:solidFill>
                <a:latin typeface="Arial"/>
                <a:ea typeface="Arial"/>
                <a:cs typeface="Arial"/>
                <a:sym typeface="Arial"/>
              </a:defRPr>
            </a:lvl3pPr>
            <a:lvl4pPr indent="0" lvl="3" marL="0" marR="0" algn="r">
              <a:spcBef>
                <a:spcPts val="0"/>
              </a:spcBef>
              <a:spcAft>
                <a:spcPts val="0"/>
              </a:spcAft>
              <a:buNone/>
              <a:defRPr sz="5800">
                <a:solidFill>
                  <a:srgbClr val="888888"/>
                </a:solidFill>
                <a:latin typeface="Arial"/>
                <a:ea typeface="Arial"/>
                <a:cs typeface="Arial"/>
                <a:sym typeface="Arial"/>
              </a:defRPr>
            </a:lvl4pPr>
            <a:lvl5pPr indent="0" lvl="4" marL="0" marR="0" algn="r">
              <a:spcBef>
                <a:spcPts val="0"/>
              </a:spcBef>
              <a:spcAft>
                <a:spcPts val="0"/>
              </a:spcAft>
              <a:buNone/>
              <a:defRPr sz="5800">
                <a:solidFill>
                  <a:srgbClr val="888888"/>
                </a:solidFill>
                <a:latin typeface="Arial"/>
                <a:ea typeface="Arial"/>
                <a:cs typeface="Arial"/>
                <a:sym typeface="Arial"/>
              </a:defRPr>
            </a:lvl5pPr>
            <a:lvl6pPr indent="0" lvl="5" marL="0" marR="0" algn="r">
              <a:spcBef>
                <a:spcPts val="0"/>
              </a:spcBef>
              <a:spcAft>
                <a:spcPts val="0"/>
              </a:spcAft>
              <a:buNone/>
              <a:defRPr sz="5800">
                <a:solidFill>
                  <a:srgbClr val="888888"/>
                </a:solidFill>
                <a:latin typeface="Arial"/>
                <a:ea typeface="Arial"/>
                <a:cs typeface="Arial"/>
                <a:sym typeface="Arial"/>
              </a:defRPr>
            </a:lvl6pPr>
            <a:lvl7pPr indent="0" lvl="6" marL="0" marR="0" algn="r">
              <a:spcBef>
                <a:spcPts val="0"/>
              </a:spcBef>
              <a:spcAft>
                <a:spcPts val="0"/>
              </a:spcAft>
              <a:buNone/>
              <a:defRPr sz="5800">
                <a:solidFill>
                  <a:srgbClr val="888888"/>
                </a:solidFill>
                <a:latin typeface="Arial"/>
                <a:ea typeface="Arial"/>
                <a:cs typeface="Arial"/>
                <a:sym typeface="Arial"/>
              </a:defRPr>
            </a:lvl7pPr>
            <a:lvl8pPr indent="0" lvl="7" marL="0" marR="0" algn="r">
              <a:spcBef>
                <a:spcPts val="0"/>
              </a:spcBef>
              <a:spcAft>
                <a:spcPts val="0"/>
              </a:spcAft>
              <a:buNone/>
              <a:defRPr sz="5800">
                <a:solidFill>
                  <a:srgbClr val="888888"/>
                </a:solidFill>
                <a:latin typeface="Arial"/>
                <a:ea typeface="Arial"/>
                <a:cs typeface="Arial"/>
                <a:sym typeface="Arial"/>
              </a:defRPr>
            </a:lvl8pPr>
            <a:lvl9pPr indent="0" lvl="8" marL="0" marR="0" algn="r">
              <a:spcBef>
                <a:spcPts val="0"/>
              </a:spcBef>
              <a:spcAft>
                <a:spcPts val="0"/>
              </a:spcAft>
              <a:buNone/>
              <a:defRPr sz="5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1645444" y="1756834"/>
            <a:ext cx="29627512" cy="73152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8"/>
          <p:cNvSpPr txBox="1"/>
          <p:nvPr>
            <p:ph idx="10" type="dt"/>
          </p:nvPr>
        </p:nvSpPr>
        <p:spPr>
          <a:xfrm>
            <a:off x="1645444" y="40680219"/>
            <a:ext cx="7681912" cy="23368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1246644" y="40680219"/>
            <a:ext cx="10425112" cy="23368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23591044" y="40680219"/>
            <a:ext cx="7681912" cy="2336800"/>
          </a:xfrm>
          <a:prstGeom prst="rect">
            <a:avLst/>
          </a:prstGeom>
          <a:noFill/>
          <a:ln>
            <a:noFill/>
          </a:ln>
        </p:spPr>
        <p:txBody>
          <a:bodyPr anchorCtr="0" anchor="ctr" bIns="219450" lIns="438900" spcFirstLastPara="1" rIns="438900" wrap="square" tIns="219450">
            <a:noAutofit/>
          </a:bodyPr>
          <a:lstStyle>
            <a:lvl1pPr indent="0" lvl="0" marL="0" marR="0" algn="r">
              <a:spcBef>
                <a:spcPts val="0"/>
              </a:spcBef>
              <a:spcAft>
                <a:spcPts val="0"/>
              </a:spcAft>
              <a:buNone/>
              <a:defRPr sz="5800">
                <a:solidFill>
                  <a:srgbClr val="888888"/>
                </a:solidFill>
                <a:latin typeface="Arial"/>
                <a:ea typeface="Arial"/>
                <a:cs typeface="Arial"/>
                <a:sym typeface="Arial"/>
              </a:defRPr>
            </a:lvl1pPr>
            <a:lvl2pPr indent="0" lvl="1" marL="0" marR="0" algn="r">
              <a:spcBef>
                <a:spcPts val="0"/>
              </a:spcBef>
              <a:spcAft>
                <a:spcPts val="0"/>
              </a:spcAft>
              <a:buNone/>
              <a:defRPr sz="5800">
                <a:solidFill>
                  <a:srgbClr val="888888"/>
                </a:solidFill>
                <a:latin typeface="Arial"/>
                <a:ea typeface="Arial"/>
                <a:cs typeface="Arial"/>
                <a:sym typeface="Arial"/>
              </a:defRPr>
            </a:lvl2pPr>
            <a:lvl3pPr indent="0" lvl="2" marL="0" marR="0" algn="r">
              <a:spcBef>
                <a:spcPts val="0"/>
              </a:spcBef>
              <a:spcAft>
                <a:spcPts val="0"/>
              </a:spcAft>
              <a:buNone/>
              <a:defRPr sz="5800">
                <a:solidFill>
                  <a:srgbClr val="888888"/>
                </a:solidFill>
                <a:latin typeface="Arial"/>
                <a:ea typeface="Arial"/>
                <a:cs typeface="Arial"/>
                <a:sym typeface="Arial"/>
              </a:defRPr>
            </a:lvl3pPr>
            <a:lvl4pPr indent="0" lvl="3" marL="0" marR="0" algn="r">
              <a:spcBef>
                <a:spcPts val="0"/>
              </a:spcBef>
              <a:spcAft>
                <a:spcPts val="0"/>
              </a:spcAft>
              <a:buNone/>
              <a:defRPr sz="5800">
                <a:solidFill>
                  <a:srgbClr val="888888"/>
                </a:solidFill>
                <a:latin typeface="Arial"/>
                <a:ea typeface="Arial"/>
                <a:cs typeface="Arial"/>
                <a:sym typeface="Arial"/>
              </a:defRPr>
            </a:lvl4pPr>
            <a:lvl5pPr indent="0" lvl="4" marL="0" marR="0" algn="r">
              <a:spcBef>
                <a:spcPts val="0"/>
              </a:spcBef>
              <a:spcAft>
                <a:spcPts val="0"/>
              </a:spcAft>
              <a:buNone/>
              <a:defRPr sz="5800">
                <a:solidFill>
                  <a:srgbClr val="888888"/>
                </a:solidFill>
                <a:latin typeface="Arial"/>
                <a:ea typeface="Arial"/>
                <a:cs typeface="Arial"/>
                <a:sym typeface="Arial"/>
              </a:defRPr>
            </a:lvl5pPr>
            <a:lvl6pPr indent="0" lvl="5" marL="0" marR="0" algn="r">
              <a:spcBef>
                <a:spcPts val="0"/>
              </a:spcBef>
              <a:spcAft>
                <a:spcPts val="0"/>
              </a:spcAft>
              <a:buNone/>
              <a:defRPr sz="5800">
                <a:solidFill>
                  <a:srgbClr val="888888"/>
                </a:solidFill>
                <a:latin typeface="Arial"/>
                <a:ea typeface="Arial"/>
                <a:cs typeface="Arial"/>
                <a:sym typeface="Arial"/>
              </a:defRPr>
            </a:lvl6pPr>
            <a:lvl7pPr indent="0" lvl="6" marL="0" marR="0" algn="r">
              <a:spcBef>
                <a:spcPts val="0"/>
              </a:spcBef>
              <a:spcAft>
                <a:spcPts val="0"/>
              </a:spcAft>
              <a:buNone/>
              <a:defRPr sz="5800">
                <a:solidFill>
                  <a:srgbClr val="888888"/>
                </a:solidFill>
                <a:latin typeface="Arial"/>
                <a:ea typeface="Arial"/>
                <a:cs typeface="Arial"/>
                <a:sym typeface="Arial"/>
              </a:defRPr>
            </a:lvl7pPr>
            <a:lvl8pPr indent="0" lvl="7" marL="0" marR="0" algn="r">
              <a:spcBef>
                <a:spcPts val="0"/>
              </a:spcBef>
              <a:spcAft>
                <a:spcPts val="0"/>
              </a:spcAft>
              <a:buNone/>
              <a:defRPr sz="5800">
                <a:solidFill>
                  <a:srgbClr val="888888"/>
                </a:solidFill>
                <a:latin typeface="Arial"/>
                <a:ea typeface="Arial"/>
                <a:cs typeface="Arial"/>
                <a:sym typeface="Arial"/>
              </a:defRPr>
            </a:lvl8pPr>
            <a:lvl9pPr indent="0" lvl="8" marL="0" marR="0" algn="r">
              <a:spcBef>
                <a:spcPts val="0"/>
              </a:spcBef>
              <a:spcAft>
                <a:spcPts val="0"/>
              </a:spcAft>
              <a:buNone/>
              <a:defRPr sz="5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1645929" y="1747520"/>
            <a:ext cx="10829927" cy="7437120"/>
          </a:xfrm>
          <a:prstGeom prst="rect">
            <a:avLst/>
          </a:prstGeom>
          <a:noFill/>
          <a:ln>
            <a:noFill/>
          </a:ln>
        </p:spPr>
        <p:txBody>
          <a:bodyPr anchorCtr="0" anchor="b" bIns="219450" lIns="438900" spcFirstLastPara="1" rIns="438900" wrap="square" tIns="219450">
            <a:noAutofit/>
          </a:bodyPr>
          <a:lstStyle>
            <a:lvl1pPr lvl="0" algn="l">
              <a:spcBef>
                <a:spcPts val="0"/>
              </a:spcBef>
              <a:spcAft>
                <a:spcPts val="0"/>
              </a:spcAft>
              <a:buSzPts val="1400"/>
              <a:buNone/>
              <a:defRPr b="1" sz="9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12870185" y="1747529"/>
            <a:ext cx="18402300" cy="37459923"/>
          </a:xfrm>
          <a:prstGeom prst="rect">
            <a:avLst/>
          </a:prstGeom>
          <a:noFill/>
          <a:ln>
            <a:noFill/>
          </a:ln>
        </p:spPr>
        <p:txBody>
          <a:bodyPr anchorCtr="0" anchor="t" bIns="219450" lIns="438900" spcFirstLastPara="1" rIns="438900" wrap="square" tIns="219450">
            <a:noAutofit/>
          </a:bodyPr>
          <a:lstStyle>
            <a:lvl1pPr indent="-1206500" lvl="0" marL="457200" algn="l">
              <a:spcBef>
                <a:spcPts val="3080"/>
              </a:spcBef>
              <a:spcAft>
                <a:spcPts val="0"/>
              </a:spcAft>
              <a:buClr>
                <a:schemeClr val="dk1"/>
              </a:buClr>
              <a:buSzPts val="15400"/>
              <a:buChar char="•"/>
              <a:defRPr sz="15400"/>
            </a:lvl1pPr>
            <a:lvl2pPr indent="-1079500" lvl="1" marL="914400" algn="l">
              <a:spcBef>
                <a:spcPts val="2680"/>
              </a:spcBef>
              <a:spcAft>
                <a:spcPts val="0"/>
              </a:spcAft>
              <a:buClr>
                <a:schemeClr val="dk1"/>
              </a:buClr>
              <a:buSzPts val="13400"/>
              <a:buChar char="–"/>
              <a:defRPr sz="13400"/>
            </a:lvl2pPr>
            <a:lvl3pPr indent="-958850" lvl="2" marL="1371600" algn="l">
              <a:spcBef>
                <a:spcPts val="2300"/>
              </a:spcBef>
              <a:spcAft>
                <a:spcPts val="0"/>
              </a:spcAft>
              <a:buClr>
                <a:schemeClr val="dk1"/>
              </a:buClr>
              <a:buSzPts val="11500"/>
              <a:buChar char="•"/>
              <a:defRPr sz="11500"/>
            </a:lvl3pPr>
            <a:lvl4pPr indent="-838200" lvl="3" marL="1828800" algn="l">
              <a:spcBef>
                <a:spcPts val="1920"/>
              </a:spcBef>
              <a:spcAft>
                <a:spcPts val="0"/>
              </a:spcAft>
              <a:buClr>
                <a:schemeClr val="dk1"/>
              </a:buClr>
              <a:buSzPts val="9600"/>
              <a:buChar char="–"/>
              <a:defRPr sz="9600"/>
            </a:lvl4pPr>
            <a:lvl5pPr indent="-838200" lvl="4" marL="2286000" algn="l">
              <a:spcBef>
                <a:spcPts val="1920"/>
              </a:spcBef>
              <a:spcAft>
                <a:spcPts val="0"/>
              </a:spcAft>
              <a:buClr>
                <a:schemeClr val="dk1"/>
              </a:buClr>
              <a:buSzPts val="9600"/>
              <a:buChar char="»"/>
              <a:defRPr sz="9600"/>
            </a:lvl5pPr>
            <a:lvl6pPr indent="-838200" lvl="5" marL="2743200" algn="l">
              <a:spcBef>
                <a:spcPts val="1920"/>
              </a:spcBef>
              <a:spcAft>
                <a:spcPts val="0"/>
              </a:spcAft>
              <a:buClr>
                <a:schemeClr val="dk1"/>
              </a:buClr>
              <a:buSzPts val="9600"/>
              <a:buChar char="•"/>
              <a:defRPr sz="9600"/>
            </a:lvl6pPr>
            <a:lvl7pPr indent="-838200" lvl="6" marL="3200400" algn="l">
              <a:spcBef>
                <a:spcPts val="1920"/>
              </a:spcBef>
              <a:spcAft>
                <a:spcPts val="0"/>
              </a:spcAft>
              <a:buClr>
                <a:schemeClr val="dk1"/>
              </a:buClr>
              <a:buSzPts val="9600"/>
              <a:buChar char="•"/>
              <a:defRPr sz="9600"/>
            </a:lvl7pPr>
            <a:lvl8pPr indent="-838200" lvl="7" marL="3657600" algn="l">
              <a:spcBef>
                <a:spcPts val="1920"/>
              </a:spcBef>
              <a:spcAft>
                <a:spcPts val="0"/>
              </a:spcAft>
              <a:buClr>
                <a:schemeClr val="dk1"/>
              </a:buClr>
              <a:buSzPts val="9600"/>
              <a:buChar char="•"/>
              <a:defRPr sz="9600"/>
            </a:lvl8pPr>
            <a:lvl9pPr indent="-838200" lvl="8" marL="4114800" algn="l">
              <a:spcBef>
                <a:spcPts val="1920"/>
              </a:spcBef>
              <a:spcAft>
                <a:spcPts val="0"/>
              </a:spcAft>
              <a:buClr>
                <a:schemeClr val="dk1"/>
              </a:buClr>
              <a:buSzPts val="9600"/>
              <a:buChar char="•"/>
              <a:defRPr sz="9600"/>
            </a:lvl9pPr>
          </a:lstStyle>
          <a:p/>
        </p:txBody>
      </p:sp>
      <p:sp>
        <p:nvSpPr>
          <p:cNvPr id="61" name="Google Shape;61;p9"/>
          <p:cNvSpPr txBox="1"/>
          <p:nvPr>
            <p:ph idx="2" type="body"/>
          </p:nvPr>
        </p:nvSpPr>
        <p:spPr>
          <a:xfrm>
            <a:off x="1645929" y="9184649"/>
            <a:ext cx="10829927" cy="30022805"/>
          </a:xfrm>
          <a:prstGeom prst="rect">
            <a:avLst/>
          </a:prstGeom>
          <a:noFill/>
          <a:ln>
            <a:noFill/>
          </a:ln>
        </p:spPr>
        <p:txBody>
          <a:bodyPr anchorCtr="0" anchor="t" bIns="219450" lIns="438900" spcFirstLastPara="1" rIns="438900" wrap="square" tIns="219450">
            <a:noAutofit/>
          </a:bodyPr>
          <a:lstStyle>
            <a:lvl1pPr indent="-228600" lvl="0" marL="457200" algn="l">
              <a:spcBef>
                <a:spcPts val="1340"/>
              </a:spcBef>
              <a:spcAft>
                <a:spcPts val="0"/>
              </a:spcAft>
              <a:buClr>
                <a:schemeClr val="dk1"/>
              </a:buClr>
              <a:buSzPts val="6700"/>
              <a:buNone/>
              <a:defRPr sz="6700"/>
            </a:lvl1pPr>
            <a:lvl2pPr indent="-228600" lvl="1" marL="914400" algn="l">
              <a:spcBef>
                <a:spcPts val="1160"/>
              </a:spcBef>
              <a:spcAft>
                <a:spcPts val="0"/>
              </a:spcAft>
              <a:buClr>
                <a:schemeClr val="dk1"/>
              </a:buClr>
              <a:buSzPts val="5800"/>
              <a:buNone/>
              <a:defRPr sz="5800"/>
            </a:lvl2pPr>
            <a:lvl3pPr indent="-228600" lvl="2" marL="1371600" algn="l">
              <a:spcBef>
                <a:spcPts val="960"/>
              </a:spcBef>
              <a:spcAft>
                <a:spcPts val="0"/>
              </a:spcAft>
              <a:buClr>
                <a:schemeClr val="dk1"/>
              </a:buClr>
              <a:buSzPts val="4800"/>
              <a:buNone/>
              <a:defRPr sz="4800"/>
            </a:lvl3pPr>
            <a:lvl4pPr indent="-228600" lvl="3" marL="1828800" algn="l">
              <a:spcBef>
                <a:spcPts val="860"/>
              </a:spcBef>
              <a:spcAft>
                <a:spcPts val="0"/>
              </a:spcAft>
              <a:buClr>
                <a:schemeClr val="dk1"/>
              </a:buClr>
              <a:buSzPts val="4300"/>
              <a:buNone/>
              <a:defRPr sz="4300"/>
            </a:lvl4pPr>
            <a:lvl5pPr indent="-228600" lvl="4" marL="2286000" algn="l">
              <a:spcBef>
                <a:spcPts val="860"/>
              </a:spcBef>
              <a:spcAft>
                <a:spcPts val="0"/>
              </a:spcAft>
              <a:buClr>
                <a:schemeClr val="dk1"/>
              </a:buClr>
              <a:buSzPts val="4300"/>
              <a:buNone/>
              <a:defRPr sz="4300"/>
            </a:lvl5pPr>
            <a:lvl6pPr indent="-228600" lvl="5" marL="2743200" algn="l">
              <a:spcBef>
                <a:spcPts val="860"/>
              </a:spcBef>
              <a:spcAft>
                <a:spcPts val="0"/>
              </a:spcAft>
              <a:buClr>
                <a:schemeClr val="dk1"/>
              </a:buClr>
              <a:buSzPts val="4300"/>
              <a:buNone/>
              <a:defRPr sz="4300"/>
            </a:lvl6pPr>
            <a:lvl7pPr indent="-228600" lvl="6" marL="3200400" algn="l">
              <a:spcBef>
                <a:spcPts val="860"/>
              </a:spcBef>
              <a:spcAft>
                <a:spcPts val="0"/>
              </a:spcAft>
              <a:buClr>
                <a:schemeClr val="dk1"/>
              </a:buClr>
              <a:buSzPts val="4300"/>
              <a:buNone/>
              <a:defRPr sz="4300"/>
            </a:lvl7pPr>
            <a:lvl8pPr indent="-228600" lvl="7" marL="3657600" algn="l">
              <a:spcBef>
                <a:spcPts val="860"/>
              </a:spcBef>
              <a:spcAft>
                <a:spcPts val="0"/>
              </a:spcAft>
              <a:buClr>
                <a:schemeClr val="dk1"/>
              </a:buClr>
              <a:buSzPts val="4300"/>
              <a:buNone/>
              <a:defRPr sz="4300"/>
            </a:lvl8pPr>
            <a:lvl9pPr indent="-228600" lvl="8" marL="4114800" algn="l">
              <a:spcBef>
                <a:spcPts val="860"/>
              </a:spcBef>
              <a:spcAft>
                <a:spcPts val="0"/>
              </a:spcAft>
              <a:buClr>
                <a:schemeClr val="dk1"/>
              </a:buClr>
              <a:buSzPts val="4300"/>
              <a:buNone/>
              <a:defRPr sz="4300"/>
            </a:lvl9pPr>
          </a:lstStyle>
          <a:p/>
        </p:txBody>
      </p:sp>
      <p:sp>
        <p:nvSpPr>
          <p:cNvPr id="62" name="Google Shape;62;p9"/>
          <p:cNvSpPr txBox="1"/>
          <p:nvPr>
            <p:ph idx="10" type="dt"/>
          </p:nvPr>
        </p:nvSpPr>
        <p:spPr>
          <a:xfrm>
            <a:off x="1645444" y="40680219"/>
            <a:ext cx="7681912" cy="23368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1246644" y="40680219"/>
            <a:ext cx="10425112" cy="23368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23591044" y="40680219"/>
            <a:ext cx="7681912" cy="2336800"/>
          </a:xfrm>
          <a:prstGeom prst="rect">
            <a:avLst/>
          </a:prstGeom>
          <a:noFill/>
          <a:ln>
            <a:noFill/>
          </a:ln>
        </p:spPr>
        <p:txBody>
          <a:bodyPr anchorCtr="0" anchor="ctr" bIns="219450" lIns="438900" spcFirstLastPara="1" rIns="438900" wrap="square" tIns="219450">
            <a:noAutofit/>
          </a:bodyPr>
          <a:lstStyle>
            <a:lvl1pPr indent="0" lvl="0" marL="0" marR="0" algn="r">
              <a:spcBef>
                <a:spcPts val="0"/>
              </a:spcBef>
              <a:spcAft>
                <a:spcPts val="0"/>
              </a:spcAft>
              <a:buNone/>
              <a:defRPr sz="5800">
                <a:solidFill>
                  <a:srgbClr val="888888"/>
                </a:solidFill>
                <a:latin typeface="Arial"/>
                <a:ea typeface="Arial"/>
                <a:cs typeface="Arial"/>
                <a:sym typeface="Arial"/>
              </a:defRPr>
            </a:lvl1pPr>
            <a:lvl2pPr indent="0" lvl="1" marL="0" marR="0" algn="r">
              <a:spcBef>
                <a:spcPts val="0"/>
              </a:spcBef>
              <a:spcAft>
                <a:spcPts val="0"/>
              </a:spcAft>
              <a:buNone/>
              <a:defRPr sz="5800">
                <a:solidFill>
                  <a:srgbClr val="888888"/>
                </a:solidFill>
                <a:latin typeface="Arial"/>
                <a:ea typeface="Arial"/>
                <a:cs typeface="Arial"/>
                <a:sym typeface="Arial"/>
              </a:defRPr>
            </a:lvl2pPr>
            <a:lvl3pPr indent="0" lvl="2" marL="0" marR="0" algn="r">
              <a:spcBef>
                <a:spcPts val="0"/>
              </a:spcBef>
              <a:spcAft>
                <a:spcPts val="0"/>
              </a:spcAft>
              <a:buNone/>
              <a:defRPr sz="5800">
                <a:solidFill>
                  <a:srgbClr val="888888"/>
                </a:solidFill>
                <a:latin typeface="Arial"/>
                <a:ea typeface="Arial"/>
                <a:cs typeface="Arial"/>
                <a:sym typeface="Arial"/>
              </a:defRPr>
            </a:lvl3pPr>
            <a:lvl4pPr indent="0" lvl="3" marL="0" marR="0" algn="r">
              <a:spcBef>
                <a:spcPts val="0"/>
              </a:spcBef>
              <a:spcAft>
                <a:spcPts val="0"/>
              </a:spcAft>
              <a:buNone/>
              <a:defRPr sz="5800">
                <a:solidFill>
                  <a:srgbClr val="888888"/>
                </a:solidFill>
                <a:latin typeface="Arial"/>
                <a:ea typeface="Arial"/>
                <a:cs typeface="Arial"/>
                <a:sym typeface="Arial"/>
              </a:defRPr>
            </a:lvl4pPr>
            <a:lvl5pPr indent="0" lvl="4" marL="0" marR="0" algn="r">
              <a:spcBef>
                <a:spcPts val="0"/>
              </a:spcBef>
              <a:spcAft>
                <a:spcPts val="0"/>
              </a:spcAft>
              <a:buNone/>
              <a:defRPr sz="5800">
                <a:solidFill>
                  <a:srgbClr val="888888"/>
                </a:solidFill>
                <a:latin typeface="Arial"/>
                <a:ea typeface="Arial"/>
                <a:cs typeface="Arial"/>
                <a:sym typeface="Arial"/>
              </a:defRPr>
            </a:lvl5pPr>
            <a:lvl6pPr indent="0" lvl="5" marL="0" marR="0" algn="r">
              <a:spcBef>
                <a:spcPts val="0"/>
              </a:spcBef>
              <a:spcAft>
                <a:spcPts val="0"/>
              </a:spcAft>
              <a:buNone/>
              <a:defRPr sz="5800">
                <a:solidFill>
                  <a:srgbClr val="888888"/>
                </a:solidFill>
                <a:latin typeface="Arial"/>
                <a:ea typeface="Arial"/>
                <a:cs typeface="Arial"/>
                <a:sym typeface="Arial"/>
              </a:defRPr>
            </a:lvl6pPr>
            <a:lvl7pPr indent="0" lvl="6" marL="0" marR="0" algn="r">
              <a:spcBef>
                <a:spcPts val="0"/>
              </a:spcBef>
              <a:spcAft>
                <a:spcPts val="0"/>
              </a:spcAft>
              <a:buNone/>
              <a:defRPr sz="5800">
                <a:solidFill>
                  <a:srgbClr val="888888"/>
                </a:solidFill>
                <a:latin typeface="Arial"/>
                <a:ea typeface="Arial"/>
                <a:cs typeface="Arial"/>
                <a:sym typeface="Arial"/>
              </a:defRPr>
            </a:lvl7pPr>
            <a:lvl8pPr indent="0" lvl="7" marL="0" marR="0" algn="r">
              <a:spcBef>
                <a:spcPts val="0"/>
              </a:spcBef>
              <a:spcAft>
                <a:spcPts val="0"/>
              </a:spcAft>
              <a:buNone/>
              <a:defRPr sz="5800">
                <a:solidFill>
                  <a:srgbClr val="888888"/>
                </a:solidFill>
                <a:latin typeface="Arial"/>
                <a:ea typeface="Arial"/>
                <a:cs typeface="Arial"/>
                <a:sym typeface="Arial"/>
              </a:defRPr>
            </a:lvl8pPr>
            <a:lvl9pPr indent="0" lvl="8" marL="0" marR="0" algn="r">
              <a:spcBef>
                <a:spcPts val="0"/>
              </a:spcBef>
              <a:spcAft>
                <a:spcPts val="0"/>
              </a:spcAft>
              <a:buNone/>
              <a:defRPr sz="5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452237" y="30723844"/>
            <a:ext cx="19751040" cy="3627124"/>
          </a:xfrm>
          <a:prstGeom prst="rect">
            <a:avLst/>
          </a:prstGeom>
          <a:noFill/>
          <a:ln>
            <a:noFill/>
          </a:ln>
        </p:spPr>
        <p:txBody>
          <a:bodyPr anchorCtr="0" anchor="b" bIns="219450" lIns="438900" spcFirstLastPara="1" rIns="438900" wrap="square" tIns="219450">
            <a:noAutofit/>
          </a:bodyPr>
          <a:lstStyle>
            <a:lvl1pPr lvl="0" algn="l">
              <a:spcBef>
                <a:spcPts val="0"/>
              </a:spcBef>
              <a:spcAft>
                <a:spcPts val="0"/>
              </a:spcAft>
              <a:buSzPts val="1400"/>
              <a:buNone/>
              <a:defRPr b="1" sz="9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6452237" y="3921760"/>
            <a:ext cx="19751040" cy="26334721"/>
          </a:xfrm>
          <a:prstGeom prst="rect">
            <a:avLst/>
          </a:prstGeom>
          <a:noFill/>
          <a:ln>
            <a:noFill/>
          </a:ln>
        </p:spPr>
        <p:txBody>
          <a:bodyPr anchorCtr="0" anchor="t" bIns="219450" lIns="438900" spcFirstLastPara="1" rIns="438900" wrap="square" tIns="219450">
            <a:noAutofit/>
          </a:bodyPr>
          <a:lstStyle>
            <a:lvl1pPr lvl="0" marR="0" rtl="0" algn="l">
              <a:spcBef>
                <a:spcPts val="3080"/>
              </a:spcBef>
              <a:spcAft>
                <a:spcPts val="0"/>
              </a:spcAft>
              <a:buClr>
                <a:schemeClr val="dk1"/>
              </a:buClr>
              <a:buSzPts val="15400"/>
              <a:buFont typeface="Arial"/>
              <a:buNone/>
              <a:defRPr b="0" i="0" sz="15400" u="none" cap="none" strike="noStrike">
                <a:solidFill>
                  <a:schemeClr val="dk1"/>
                </a:solidFill>
                <a:latin typeface="Arial"/>
                <a:ea typeface="Arial"/>
                <a:cs typeface="Arial"/>
                <a:sym typeface="Arial"/>
              </a:defRPr>
            </a:lvl1pPr>
            <a:lvl2pPr lvl="1" marR="0" rtl="0" algn="l">
              <a:spcBef>
                <a:spcPts val="2680"/>
              </a:spcBef>
              <a:spcAft>
                <a:spcPts val="0"/>
              </a:spcAft>
              <a:buClr>
                <a:schemeClr val="dk1"/>
              </a:buClr>
              <a:buSzPts val="13400"/>
              <a:buFont typeface="Arial"/>
              <a:buNone/>
              <a:defRPr b="0" i="0" sz="13400" u="none" cap="none" strike="noStrike">
                <a:solidFill>
                  <a:schemeClr val="dk1"/>
                </a:solidFill>
                <a:latin typeface="Arial"/>
                <a:ea typeface="Arial"/>
                <a:cs typeface="Arial"/>
                <a:sym typeface="Arial"/>
              </a:defRPr>
            </a:lvl2pPr>
            <a:lvl3pPr lvl="2" marR="0" rtl="0" algn="l">
              <a:spcBef>
                <a:spcPts val="2300"/>
              </a:spcBef>
              <a:spcAft>
                <a:spcPts val="0"/>
              </a:spcAft>
              <a:buClr>
                <a:schemeClr val="dk1"/>
              </a:buClr>
              <a:buSzPts val="11500"/>
              <a:buFont typeface="Arial"/>
              <a:buNone/>
              <a:defRPr b="0" i="0" sz="11500" u="none" cap="none" strike="noStrike">
                <a:solidFill>
                  <a:schemeClr val="dk1"/>
                </a:solidFill>
                <a:latin typeface="Arial"/>
                <a:ea typeface="Arial"/>
                <a:cs typeface="Arial"/>
                <a:sym typeface="Arial"/>
              </a:defRPr>
            </a:lvl3pPr>
            <a:lvl4pPr lvl="3" marR="0" rtl="0" algn="l">
              <a:spcBef>
                <a:spcPts val="192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4pPr>
            <a:lvl5pPr lvl="4" marR="0" rtl="0" algn="l">
              <a:spcBef>
                <a:spcPts val="192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5pPr>
            <a:lvl6pPr lvl="5" marR="0" rtl="0" algn="l">
              <a:spcBef>
                <a:spcPts val="192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6pPr>
            <a:lvl7pPr lvl="6" marR="0" rtl="0" algn="l">
              <a:spcBef>
                <a:spcPts val="192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7pPr>
            <a:lvl8pPr lvl="7" marR="0" rtl="0" algn="l">
              <a:spcBef>
                <a:spcPts val="192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8pPr>
            <a:lvl9pPr lvl="8" marR="0" rtl="0" algn="l">
              <a:spcBef>
                <a:spcPts val="192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6452237" y="34350969"/>
            <a:ext cx="19751040" cy="5151118"/>
          </a:xfrm>
          <a:prstGeom prst="rect">
            <a:avLst/>
          </a:prstGeom>
          <a:noFill/>
          <a:ln>
            <a:noFill/>
          </a:ln>
        </p:spPr>
        <p:txBody>
          <a:bodyPr anchorCtr="0" anchor="t" bIns="219450" lIns="438900" spcFirstLastPara="1" rIns="438900" wrap="square" tIns="219450">
            <a:noAutofit/>
          </a:bodyPr>
          <a:lstStyle>
            <a:lvl1pPr indent="-228600" lvl="0" marL="457200" algn="l">
              <a:spcBef>
                <a:spcPts val="1340"/>
              </a:spcBef>
              <a:spcAft>
                <a:spcPts val="0"/>
              </a:spcAft>
              <a:buClr>
                <a:schemeClr val="dk1"/>
              </a:buClr>
              <a:buSzPts val="6700"/>
              <a:buNone/>
              <a:defRPr sz="6700"/>
            </a:lvl1pPr>
            <a:lvl2pPr indent="-228600" lvl="1" marL="914400" algn="l">
              <a:spcBef>
                <a:spcPts val="1160"/>
              </a:spcBef>
              <a:spcAft>
                <a:spcPts val="0"/>
              </a:spcAft>
              <a:buClr>
                <a:schemeClr val="dk1"/>
              </a:buClr>
              <a:buSzPts val="5800"/>
              <a:buNone/>
              <a:defRPr sz="5800"/>
            </a:lvl2pPr>
            <a:lvl3pPr indent="-228600" lvl="2" marL="1371600" algn="l">
              <a:spcBef>
                <a:spcPts val="960"/>
              </a:spcBef>
              <a:spcAft>
                <a:spcPts val="0"/>
              </a:spcAft>
              <a:buClr>
                <a:schemeClr val="dk1"/>
              </a:buClr>
              <a:buSzPts val="4800"/>
              <a:buNone/>
              <a:defRPr sz="4800"/>
            </a:lvl3pPr>
            <a:lvl4pPr indent="-228600" lvl="3" marL="1828800" algn="l">
              <a:spcBef>
                <a:spcPts val="860"/>
              </a:spcBef>
              <a:spcAft>
                <a:spcPts val="0"/>
              </a:spcAft>
              <a:buClr>
                <a:schemeClr val="dk1"/>
              </a:buClr>
              <a:buSzPts val="4300"/>
              <a:buNone/>
              <a:defRPr sz="4300"/>
            </a:lvl4pPr>
            <a:lvl5pPr indent="-228600" lvl="4" marL="2286000" algn="l">
              <a:spcBef>
                <a:spcPts val="860"/>
              </a:spcBef>
              <a:spcAft>
                <a:spcPts val="0"/>
              </a:spcAft>
              <a:buClr>
                <a:schemeClr val="dk1"/>
              </a:buClr>
              <a:buSzPts val="4300"/>
              <a:buNone/>
              <a:defRPr sz="4300"/>
            </a:lvl5pPr>
            <a:lvl6pPr indent="-228600" lvl="5" marL="2743200" algn="l">
              <a:spcBef>
                <a:spcPts val="860"/>
              </a:spcBef>
              <a:spcAft>
                <a:spcPts val="0"/>
              </a:spcAft>
              <a:buClr>
                <a:schemeClr val="dk1"/>
              </a:buClr>
              <a:buSzPts val="4300"/>
              <a:buNone/>
              <a:defRPr sz="4300"/>
            </a:lvl6pPr>
            <a:lvl7pPr indent="-228600" lvl="6" marL="3200400" algn="l">
              <a:spcBef>
                <a:spcPts val="860"/>
              </a:spcBef>
              <a:spcAft>
                <a:spcPts val="0"/>
              </a:spcAft>
              <a:buClr>
                <a:schemeClr val="dk1"/>
              </a:buClr>
              <a:buSzPts val="4300"/>
              <a:buNone/>
              <a:defRPr sz="4300"/>
            </a:lvl7pPr>
            <a:lvl8pPr indent="-228600" lvl="7" marL="3657600" algn="l">
              <a:spcBef>
                <a:spcPts val="860"/>
              </a:spcBef>
              <a:spcAft>
                <a:spcPts val="0"/>
              </a:spcAft>
              <a:buClr>
                <a:schemeClr val="dk1"/>
              </a:buClr>
              <a:buSzPts val="4300"/>
              <a:buNone/>
              <a:defRPr sz="4300"/>
            </a:lvl8pPr>
            <a:lvl9pPr indent="-228600" lvl="8" marL="4114800" algn="l">
              <a:spcBef>
                <a:spcPts val="860"/>
              </a:spcBef>
              <a:spcAft>
                <a:spcPts val="0"/>
              </a:spcAft>
              <a:buClr>
                <a:schemeClr val="dk1"/>
              </a:buClr>
              <a:buSzPts val="4300"/>
              <a:buNone/>
              <a:defRPr sz="4300"/>
            </a:lvl9pPr>
          </a:lstStyle>
          <a:p/>
        </p:txBody>
      </p:sp>
      <p:sp>
        <p:nvSpPr>
          <p:cNvPr id="69" name="Google Shape;69;p10"/>
          <p:cNvSpPr txBox="1"/>
          <p:nvPr>
            <p:ph idx="10" type="dt"/>
          </p:nvPr>
        </p:nvSpPr>
        <p:spPr>
          <a:xfrm>
            <a:off x="1645444" y="40680219"/>
            <a:ext cx="7681912" cy="23368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1246644" y="40680219"/>
            <a:ext cx="10425112" cy="23368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23591044" y="40680219"/>
            <a:ext cx="7681912" cy="2336800"/>
          </a:xfrm>
          <a:prstGeom prst="rect">
            <a:avLst/>
          </a:prstGeom>
          <a:noFill/>
          <a:ln>
            <a:noFill/>
          </a:ln>
        </p:spPr>
        <p:txBody>
          <a:bodyPr anchorCtr="0" anchor="ctr" bIns="219450" lIns="438900" spcFirstLastPara="1" rIns="438900" wrap="square" tIns="219450">
            <a:noAutofit/>
          </a:bodyPr>
          <a:lstStyle>
            <a:lvl1pPr indent="0" lvl="0" marL="0" marR="0" algn="r">
              <a:spcBef>
                <a:spcPts val="0"/>
              </a:spcBef>
              <a:spcAft>
                <a:spcPts val="0"/>
              </a:spcAft>
              <a:buNone/>
              <a:defRPr sz="5800">
                <a:solidFill>
                  <a:srgbClr val="888888"/>
                </a:solidFill>
                <a:latin typeface="Arial"/>
                <a:ea typeface="Arial"/>
                <a:cs typeface="Arial"/>
                <a:sym typeface="Arial"/>
              </a:defRPr>
            </a:lvl1pPr>
            <a:lvl2pPr indent="0" lvl="1" marL="0" marR="0" algn="r">
              <a:spcBef>
                <a:spcPts val="0"/>
              </a:spcBef>
              <a:spcAft>
                <a:spcPts val="0"/>
              </a:spcAft>
              <a:buNone/>
              <a:defRPr sz="5800">
                <a:solidFill>
                  <a:srgbClr val="888888"/>
                </a:solidFill>
                <a:latin typeface="Arial"/>
                <a:ea typeface="Arial"/>
                <a:cs typeface="Arial"/>
                <a:sym typeface="Arial"/>
              </a:defRPr>
            </a:lvl2pPr>
            <a:lvl3pPr indent="0" lvl="2" marL="0" marR="0" algn="r">
              <a:spcBef>
                <a:spcPts val="0"/>
              </a:spcBef>
              <a:spcAft>
                <a:spcPts val="0"/>
              </a:spcAft>
              <a:buNone/>
              <a:defRPr sz="5800">
                <a:solidFill>
                  <a:srgbClr val="888888"/>
                </a:solidFill>
                <a:latin typeface="Arial"/>
                <a:ea typeface="Arial"/>
                <a:cs typeface="Arial"/>
                <a:sym typeface="Arial"/>
              </a:defRPr>
            </a:lvl3pPr>
            <a:lvl4pPr indent="0" lvl="3" marL="0" marR="0" algn="r">
              <a:spcBef>
                <a:spcPts val="0"/>
              </a:spcBef>
              <a:spcAft>
                <a:spcPts val="0"/>
              </a:spcAft>
              <a:buNone/>
              <a:defRPr sz="5800">
                <a:solidFill>
                  <a:srgbClr val="888888"/>
                </a:solidFill>
                <a:latin typeface="Arial"/>
                <a:ea typeface="Arial"/>
                <a:cs typeface="Arial"/>
                <a:sym typeface="Arial"/>
              </a:defRPr>
            </a:lvl4pPr>
            <a:lvl5pPr indent="0" lvl="4" marL="0" marR="0" algn="r">
              <a:spcBef>
                <a:spcPts val="0"/>
              </a:spcBef>
              <a:spcAft>
                <a:spcPts val="0"/>
              </a:spcAft>
              <a:buNone/>
              <a:defRPr sz="5800">
                <a:solidFill>
                  <a:srgbClr val="888888"/>
                </a:solidFill>
                <a:latin typeface="Arial"/>
                <a:ea typeface="Arial"/>
                <a:cs typeface="Arial"/>
                <a:sym typeface="Arial"/>
              </a:defRPr>
            </a:lvl5pPr>
            <a:lvl6pPr indent="0" lvl="5" marL="0" marR="0" algn="r">
              <a:spcBef>
                <a:spcPts val="0"/>
              </a:spcBef>
              <a:spcAft>
                <a:spcPts val="0"/>
              </a:spcAft>
              <a:buNone/>
              <a:defRPr sz="5800">
                <a:solidFill>
                  <a:srgbClr val="888888"/>
                </a:solidFill>
                <a:latin typeface="Arial"/>
                <a:ea typeface="Arial"/>
                <a:cs typeface="Arial"/>
                <a:sym typeface="Arial"/>
              </a:defRPr>
            </a:lvl6pPr>
            <a:lvl7pPr indent="0" lvl="6" marL="0" marR="0" algn="r">
              <a:spcBef>
                <a:spcPts val="0"/>
              </a:spcBef>
              <a:spcAft>
                <a:spcPts val="0"/>
              </a:spcAft>
              <a:buNone/>
              <a:defRPr sz="5800">
                <a:solidFill>
                  <a:srgbClr val="888888"/>
                </a:solidFill>
                <a:latin typeface="Arial"/>
                <a:ea typeface="Arial"/>
                <a:cs typeface="Arial"/>
                <a:sym typeface="Arial"/>
              </a:defRPr>
            </a:lvl7pPr>
            <a:lvl8pPr indent="0" lvl="7" marL="0" marR="0" algn="r">
              <a:spcBef>
                <a:spcPts val="0"/>
              </a:spcBef>
              <a:spcAft>
                <a:spcPts val="0"/>
              </a:spcAft>
              <a:buNone/>
              <a:defRPr sz="5800">
                <a:solidFill>
                  <a:srgbClr val="888888"/>
                </a:solidFill>
                <a:latin typeface="Arial"/>
                <a:ea typeface="Arial"/>
                <a:cs typeface="Arial"/>
                <a:sym typeface="Arial"/>
              </a:defRPr>
            </a:lvl8pPr>
            <a:lvl9pPr indent="0" lvl="8" marL="0" marR="0" algn="r">
              <a:spcBef>
                <a:spcPts val="0"/>
              </a:spcBef>
              <a:spcAft>
                <a:spcPts val="0"/>
              </a:spcAft>
              <a:buNone/>
              <a:defRPr sz="5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6699"/>
            </a:gs>
            <a:gs pos="4000">
              <a:srgbClr val="FFFFFF"/>
            </a:gs>
            <a:gs pos="100000">
              <a:srgbClr val="5771A1"/>
            </a:gs>
          </a:gsLst>
          <a:lin ang="5400000" scaled="0"/>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645444" y="1756834"/>
            <a:ext cx="29627512" cy="7315200"/>
          </a:xfrm>
          <a:prstGeom prst="rect">
            <a:avLst/>
          </a:prstGeom>
          <a:noFill/>
          <a:ln>
            <a:noFill/>
          </a:ln>
        </p:spPr>
        <p:txBody>
          <a:bodyPr anchorCtr="0" anchor="ctr" bIns="219450" lIns="438900" spcFirstLastPara="1" rIns="438900" wrap="square" tIns="219450">
            <a:noAutofit/>
          </a:bodyPr>
          <a:lstStyle>
            <a:lvl1pPr lvl="0"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1645444" y="10240437"/>
            <a:ext cx="29627512" cy="28966584"/>
          </a:xfrm>
          <a:prstGeom prst="rect">
            <a:avLst/>
          </a:prstGeom>
          <a:noFill/>
          <a:ln>
            <a:noFill/>
          </a:ln>
        </p:spPr>
        <p:txBody>
          <a:bodyPr anchorCtr="0" anchor="t" bIns="219450" lIns="438900" spcFirstLastPara="1" rIns="438900" wrap="square" tIns="219450">
            <a:no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1645444" y="40680219"/>
            <a:ext cx="7681912" cy="2336800"/>
          </a:xfrm>
          <a:prstGeom prst="rect">
            <a:avLst/>
          </a:prstGeom>
          <a:noFill/>
          <a:ln>
            <a:noFill/>
          </a:ln>
        </p:spPr>
        <p:txBody>
          <a:bodyPr anchorCtr="0" anchor="ctr" bIns="219450" lIns="438900" spcFirstLastPara="1" rIns="438900" wrap="square" tIns="219450">
            <a:noAutofit/>
          </a:bodyPr>
          <a:lstStyle>
            <a:lvl1pPr lvl="0" marR="0" rtl="0" algn="l">
              <a:spcBef>
                <a:spcPts val="0"/>
              </a:spcBef>
              <a:spcAft>
                <a:spcPts val="0"/>
              </a:spcAft>
              <a:buSzPts val="1400"/>
              <a:buNone/>
              <a:defRPr b="0" i="0" sz="58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11246644" y="40680219"/>
            <a:ext cx="10425112" cy="2336800"/>
          </a:xfrm>
          <a:prstGeom prst="rect">
            <a:avLst/>
          </a:prstGeom>
          <a:noFill/>
          <a:ln>
            <a:noFill/>
          </a:ln>
        </p:spPr>
        <p:txBody>
          <a:bodyPr anchorCtr="0" anchor="ctr" bIns="219450" lIns="438900" spcFirstLastPara="1" rIns="438900" wrap="square" tIns="219450">
            <a:noAutofit/>
          </a:bodyPr>
          <a:lstStyle>
            <a:lvl1pPr lvl="0" marR="0" rtl="0" algn="ctr">
              <a:spcBef>
                <a:spcPts val="0"/>
              </a:spcBef>
              <a:spcAft>
                <a:spcPts val="0"/>
              </a:spcAft>
              <a:buSzPts val="1400"/>
              <a:buNone/>
              <a:defRPr b="0" i="0" sz="58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8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6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23591044" y="40680219"/>
            <a:ext cx="7681912" cy="23368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spcAft>
                <a:spcPts val="0"/>
              </a:spcAft>
              <a:buNone/>
              <a:defRPr b="0" i="0" sz="58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58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58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58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58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58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58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58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5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9.png"/><Relationship Id="rId13" Type="http://schemas.openxmlformats.org/officeDocument/2006/relationships/hyperlink" Target="https://portal.azure.com/#home" TargetMode="External"/><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8.png"/><Relationship Id="rId15" Type="http://schemas.openxmlformats.org/officeDocument/2006/relationships/hyperlink" Target="https://uwemilab.github.io/" TargetMode="External"/><Relationship Id="rId14" Type="http://schemas.openxmlformats.org/officeDocument/2006/relationships/hyperlink" Target="https://github.com/OpenBattery/OpenBattery" TargetMode="External"/><Relationship Id="rId17" Type="http://schemas.openxmlformats.org/officeDocument/2006/relationships/image" Target="../media/image1.png"/><Relationship Id="rId16" Type="http://schemas.openxmlformats.org/officeDocument/2006/relationships/hyperlink" Target="https://web.calce.umd.edu/batteries/data.htm#INR18650-test" TargetMode="External"/><Relationship Id="rId5" Type="http://schemas.openxmlformats.org/officeDocument/2006/relationships/image" Target="../media/image10.png"/><Relationship Id="rId6" Type="http://schemas.openxmlformats.org/officeDocument/2006/relationships/image" Target="../media/image4.jpg"/><Relationship Id="rId7" Type="http://schemas.openxmlformats.org/officeDocument/2006/relationships/image" Target="../media/image11.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8E7CC3"/>
        </a:solidFill>
      </p:bgPr>
    </p:bg>
    <p:spTree>
      <p:nvGrpSpPr>
        <p:cNvPr id="88" name="Shape 88"/>
        <p:cNvGrpSpPr/>
        <p:nvPr/>
      </p:nvGrpSpPr>
      <p:grpSpPr>
        <a:xfrm>
          <a:off x="0" y="0"/>
          <a:ext cx="0" cy="0"/>
          <a:chOff x="0" y="0"/>
          <a:chExt cx="0" cy="0"/>
        </a:xfrm>
      </p:grpSpPr>
      <p:sp>
        <p:nvSpPr>
          <p:cNvPr id="89" name="Google Shape;89;p13"/>
          <p:cNvSpPr/>
          <p:nvPr/>
        </p:nvSpPr>
        <p:spPr>
          <a:xfrm>
            <a:off x="16937100" y="7049825"/>
            <a:ext cx="15444300" cy="18934800"/>
          </a:xfrm>
          <a:prstGeom prst="roundRect">
            <a:avLst>
              <a:gd fmla="val 5287" name="adj"/>
            </a:avLst>
          </a:prstGeom>
          <a:solidFill>
            <a:schemeClr val="lt1"/>
          </a:solidFill>
          <a:ln>
            <a:noFill/>
          </a:ln>
        </p:spPr>
        <p:txBody>
          <a:bodyPr anchorCtr="0" anchor="t" bIns="173725" lIns="360000" spcFirstLastPara="1" rIns="360000" wrap="square" tIns="173725">
            <a:noAutofit/>
          </a:bodyPr>
          <a:lstStyle/>
          <a:p>
            <a:pPr indent="0" lvl="0" marL="0" marR="0" rtl="0" algn="l">
              <a:spcBef>
                <a:spcPts val="0"/>
              </a:spcBef>
              <a:spcAft>
                <a:spcPts val="0"/>
              </a:spcAft>
              <a:buNone/>
            </a:pPr>
            <a:r>
              <a:rPr b="1" i="0" lang="en-US" sz="4800" u="none" cap="none" strike="noStrike">
                <a:solidFill>
                  <a:srgbClr val="B81237"/>
                </a:solidFill>
                <a:latin typeface="Arial"/>
                <a:ea typeface="Arial"/>
                <a:cs typeface="Arial"/>
                <a:sym typeface="Arial"/>
              </a:rPr>
              <a:t>       </a:t>
            </a:r>
            <a:r>
              <a:rPr b="1" lang="en-US" sz="4800">
                <a:solidFill>
                  <a:srgbClr val="3D85C6"/>
                </a:solidFill>
              </a:rPr>
              <a:t>Data Factory and Azure SQL Database</a:t>
            </a:r>
            <a:endParaRPr>
              <a:solidFill>
                <a:srgbClr val="3D85C6"/>
              </a:solidFill>
            </a:endParaRPr>
          </a:p>
        </p:txBody>
      </p:sp>
      <p:sp>
        <p:nvSpPr>
          <p:cNvPr id="90" name="Google Shape;90;p13"/>
          <p:cNvSpPr/>
          <p:nvPr/>
        </p:nvSpPr>
        <p:spPr>
          <a:xfrm>
            <a:off x="17246525" y="8516825"/>
            <a:ext cx="14826000" cy="16996500"/>
          </a:xfrm>
          <a:prstGeom prst="roundRect">
            <a:avLst>
              <a:gd fmla="val 5287" name="adj"/>
            </a:avLst>
          </a:prstGeom>
          <a:solidFill>
            <a:schemeClr val="accent4"/>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t/>
            </a:r>
            <a:endParaRPr b="1" i="0" sz="4800" u="none" cap="none" strike="noStrike">
              <a:solidFill>
                <a:srgbClr val="CC3300"/>
              </a:solidFill>
              <a:latin typeface="Arial"/>
              <a:ea typeface="Arial"/>
              <a:cs typeface="Arial"/>
              <a:sym typeface="Arial"/>
            </a:endParaRPr>
          </a:p>
        </p:txBody>
      </p:sp>
      <p:sp>
        <p:nvSpPr>
          <p:cNvPr id="91" name="Google Shape;91;p13"/>
          <p:cNvSpPr/>
          <p:nvPr/>
        </p:nvSpPr>
        <p:spPr>
          <a:xfrm>
            <a:off x="730050" y="7049825"/>
            <a:ext cx="15395100" cy="6627000"/>
          </a:xfrm>
          <a:prstGeom prst="roundRect">
            <a:avLst>
              <a:gd fmla="val 5287" name="adj"/>
            </a:avLst>
          </a:prstGeom>
          <a:solidFill>
            <a:schemeClr val="lt1"/>
          </a:solidFill>
          <a:ln>
            <a:noFill/>
          </a:ln>
        </p:spPr>
        <p:txBody>
          <a:bodyPr anchorCtr="0" anchor="t" bIns="173725" lIns="360000" spcFirstLastPara="1" rIns="360000" wrap="square" tIns="173725">
            <a:noAutofit/>
          </a:bodyPr>
          <a:lstStyle/>
          <a:p>
            <a:pPr indent="0" lvl="0" marL="0" marR="0" rtl="0" algn="l">
              <a:spcBef>
                <a:spcPts val="0"/>
              </a:spcBef>
              <a:spcAft>
                <a:spcPts val="0"/>
              </a:spcAft>
              <a:buNone/>
            </a:pPr>
            <a:r>
              <a:t/>
            </a:r>
            <a:endParaRPr b="1" i="0" sz="4800" u="none" cap="none" strike="noStrike">
              <a:solidFill>
                <a:srgbClr val="B81237"/>
              </a:solidFill>
              <a:latin typeface="Arial"/>
              <a:ea typeface="Arial"/>
              <a:cs typeface="Arial"/>
              <a:sym typeface="Arial"/>
            </a:endParaRPr>
          </a:p>
        </p:txBody>
      </p:sp>
      <p:sp>
        <p:nvSpPr>
          <p:cNvPr id="92" name="Google Shape;92;p13"/>
          <p:cNvSpPr/>
          <p:nvPr/>
        </p:nvSpPr>
        <p:spPr>
          <a:xfrm>
            <a:off x="16896813" y="41661650"/>
            <a:ext cx="15454800" cy="1905000"/>
          </a:xfrm>
          <a:prstGeom prst="roundRect">
            <a:avLst>
              <a:gd fmla="val 20964" name="adj"/>
            </a:avLst>
          </a:prstGeom>
          <a:solidFill>
            <a:schemeClr val="lt1"/>
          </a:solidFill>
          <a:ln>
            <a:noFill/>
          </a:ln>
        </p:spPr>
        <p:txBody>
          <a:bodyPr anchorCtr="0" anchor="t" bIns="173725" lIns="360000" spcFirstLastPara="1" rIns="360000" wrap="square" tIns="173725">
            <a:noAutofit/>
          </a:bodyPr>
          <a:lstStyle/>
          <a:p>
            <a:pPr indent="0" lvl="0" marL="0" marR="0" rtl="0" algn="l">
              <a:spcBef>
                <a:spcPts val="0"/>
              </a:spcBef>
              <a:spcAft>
                <a:spcPts val="0"/>
              </a:spcAft>
              <a:buNone/>
            </a:pPr>
            <a:r>
              <a:rPr b="1" i="0" lang="en-US" sz="4800" u="none" cap="none" strike="noStrike">
                <a:solidFill>
                  <a:srgbClr val="3D85C6"/>
                </a:solidFill>
                <a:latin typeface="Arial"/>
                <a:ea typeface="Arial"/>
                <a:cs typeface="Arial"/>
                <a:sym typeface="Arial"/>
              </a:rPr>
              <a:t>Acknowledgments</a:t>
            </a:r>
            <a:endParaRPr>
              <a:solidFill>
                <a:srgbClr val="3D85C6"/>
              </a:solidFill>
            </a:endParaRPr>
          </a:p>
          <a:p>
            <a:pPr indent="0" lvl="0" marL="0" marR="0" rtl="0" algn="just">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3" name="Google Shape;93;p13"/>
          <p:cNvSpPr txBox="1"/>
          <p:nvPr/>
        </p:nvSpPr>
        <p:spPr>
          <a:xfrm>
            <a:off x="4787125" y="508300"/>
            <a:ext cx="22492500" cy="1636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a:solidFill>
                  <a:srgbClr val="FFFFFF"/>
                </a:solidFill>
              </a:rPr>
              <a:t>Open Battery Database </a:t>
            </a:r>
            <a:endParaRPr sz="9600">
              <a:solidFill>
                <a:srgbClr val="FFFFFF"/>
              </a:solidFill>
            </a:endParaRPr>
          </a:p>
        </p:txBody>
      </p:sp>
      <p:sp>
        <p:nvSpPr>
          <p:cNvPr id="94" name="Google Shape;94;p13"/>
          <p:cNvSpPr/>
          <p:nvPr/>
        </p:nvSpPr>
        <p:spPr>
          <a:xfrm>
            <a:off x="890625" y="30692125"/>
            <a:ext cx="15454800" cy="12818100"/>
          </a:xfrm>
          <a:prstGeom prst="roundRect">
            <a:avLst>
              <a:gd fmla="val 5287" name="adj"/>
            </a:avLst>
          </a:prstGeom>
          <a:solidFill>
            <a:schemeClr val="lt1"/>
          </a:solidFill>
          <a:ln>
            <a:noFill/>
          </a:ln>
        </p:spPr>
        <p:txBody>
          <a:bodyPr anchorCtr="0" anchor="t" bIns="173725" lIns="360000" spcFirstLastPara="1" rIns="360000" wrap="square" tIns="173725">
            <a:noAutofit/>
          </a:bodyPr>
          <a:lstStyle/>
          <a:p>
            <a:pPr indent="0" lvl="0" marL="0" marR="0" rtl="0" algn="l">
              <a:spcBef>
                <a:spcPts val="0"/>
              </a:spcBef>
              <a:spcAft>
                <a:spcPts val="0"/>
              </a:spcAft>
              <a:buNone/>
            </a:pPr>
            <a:r>
              <a:rPr b="1" i="0" lang="en-US" sz="4800" u="none" cap="none" strike="noStrike">
                <a:solidFill>
                  <a:srgbClr val="B81237"/>
                </a:solidFill>
                <a:latin typeface="Arial"/>
                <a:ea typeface="Arial"/>
                <a:cs typeface="Arial"/>
                <a:sym typeface="Arial"/>
              </a:rPr>
              <a:t>      </a:t>
            </a:r>
            <a:r>
              <a:rPr b="1" i="0" lang="en-US" sz="4800" u="none" cap="none" strike="noStrike">
                <a:solidFill>
                  <a:srgbClr val="3D85C6"/>
                </a:solidFill>
                <a:latin typeface="Arial"/>
                <a:ea typeface="Arial"/>
                <a:cs typeface="Arial"/>
                <a:sym typeface="Arial"/>
              </a:rPr>
              <a:t> </a:t>
            </a:r>
            <a:r>
              <a:rPr b="1" lang="en-US" sz="4800">
                <a:solidFill>
                  <a:srgbClr val="3D85C6"/>
                </a:solidFill>
              </a:rPr>
              <a:t>Introduction of Azure</a:t>
            </a:r>
            <a:r>
              <a:rPr b="1" lang="en-US" sz="4800">
                <a:solidFill>
                  <a:srgbClr val="6FA8DC"/>
                </a:solidFill>
              </a:rPr>
              <a:t> </a:t>
            </a:r>
            <a:endParaRPr>
              <a:solidFill>
                <a:srgbClr val="6FA8DC"/>
              </a:solidFill>
            </a:endParaRPr>
          </a:p>
        </p:txBody>
      </p:sp>
      <p:sp>
        <p:nvSpPr>
          <p:cNvPr id="95" name="Google Shape;95;p13"/>
          <p:cNvSpPr/>
          <p:nvPr/>
        </p:nvSpPr>
        <p:spPr>
          <a:xfrm>
            <a:off x="1595892" y="30909063"/>
            <a:ext cx="935700" cy="954300"/>
          </a:xfrm>
          <a:prstGeom prst="ellipse">
            <a:avLst/>
          </a:prstGeom>
          <a:solidFill>
            <a:schemeClr val="dk1"/>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spcBef>
                <a:spcPts val="0"/>
              </a:spcBef>
              <a:spcAft>
                <a:spcPts val="0"/>
              </a:spcAft>
              <a:buNone/>
            </a:pPr>
            <a:r>
              <a:rPr b="1" i="0" lang="en-US" sz="6000" u="none" cap="none" strike="noStrike">
                <a:solidFill>
                  <a:schemeClr val="lt1"/>
                </a:solidFill>
                <a:latin typeface="Arial"/>
                <a:ea typeface="Arial"/>
                <a:cs typeface="Arial"/>
                <a:sym typeface="Arial"/>
              </a:rPr>
              <a:t>B</a:t>
            </a:r>
            <a:endParaRPr/>
          </a:p>
        </p:txBody>
      </p:sp>
      <p:sp>
        <p:nvSpPr>
          <p:cNvPr id="96" name="Google Shape;96;p13"/>
          <p:cNvSpPr/>
          <p:nvPr/>
        </p:nvSpPr>
        <p:spPr>
          <a:xfrm>
            <a:off x="751850" y="14135100"/>
            <a:ext cx="15395100" cy="16098600"/>
          </a:xfrm>
          <a:prstGeom prst="roundRect">
            <a:avLst>
              <a:gd fmla="val 5287" name="adj"/>
            </a:avLst>
          </a:prstGeom>
          <a:solidFill>
            <a:schemeClr val="lt1"/>
          </a:solidFill>
          <a:ln>
            <a:noFill/>
          </a:ln>
        </p:spPr>
        <p:txBody>
          <a:bodyPr anchorCtr="0" anchor="t" bIns="173725" lIns="360000" spcFirstLastPara="1" rIns="360000" wrap="square" tIns="173725">
            <a:noAutofit/>
          </a:bodyPr>
          <a:lstStyle/>
          <a:p>
            <a:pPr indent="0" lvl="0" marL="0" marR="0" rtl="0" algn="l">
              <a:spcBef>
                <a:spcPts val="0"/>
              </a:spcBef>
              <a:spcAft>
                <a:spcPts val="0"/>
              </a:spcAft>
              <a:buNone/>
            </a:pPr>
            <a:r>
              <a:rPr b="1" i="0" lang="en-US" sz="4800" u="none" cap="none" strike="noStrike">
                <a:solidFill>
                  <a:srgbClr val="B81237"/>
                </a:solidFill>
                <a:latin typeface="Arial"/>
                <a:ea typeface="Arial"/>
                <a:cs typeface="Arial"/>
                <a:sym typeface="Arial"/>
              </a:rPr>
              <a:t>      </a:t>
            </a:r>
            <a:r>
              <a:rPr b="1" lang="en-US" sz="4800">
                <a:solidFill>
                  <a:srgbClr val="3D85C6"/>
                </a:solidFill>
              </a:rPr>
              <a:t>Schema</a:t>
            </a:r>
            <a:r>
              <a:rPr b="1" lang="en-US" sz="4800">
                <a:solidFill>
                  <a:srgbClr val="B81237"/>
                </a:solidFill>
              </a:rPr>
              <a:t> </a:t>
            </a:r>
            <a:endParaRPr/>
          </a:p>
        </p:txBody>
      </p:sp>
      <p:sp>
        <p:nvSpPr>
          <p:cNvPr id="97" name="Google Shape;97;p13"/>
          <p:cNvSpPr/>
          <p:nvPr/>
        </p:nvSpPr>
        <p:spPr>
          <a:xfrm>
            <a:off x="1181100" y="15452538"/>
            <a:ext cx="14493000" cy="14341500"/>
          </a:xfrm>
          <a:prstGeom prst="roundRect">
            <a:avLst>
              <a:gd fmla="val 5287" name="adj"/>
            </a:avLst>
          </a:prstGeom>
          <a:solidFill>
            <a:schemeClr val="accent4"/>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t/>
            </a:r>
            <a:endParaRPr b="1" i="0" sz="4800" u="none" cap="none" strike="noStrike">
              <a:solidFill>
                <a:schemeClr val="accent4"/>
              </a:solidFill>
              <a:latin typeface="Arial"/>
              <a:ea typeface="Arial"/>
              <a:cs typeface="Arial"/>
              <a:sym typeface="Arial"/>
            </a:endParaRPr>
          </a:p>
        </p:txBody>
      </p:sp>
      <p:sp>
        <p:nvSpPr>
          <p:cNvPr id="98" name="Google Shape;98;p13"/>
          <p:cNvSpPr/>
          <p:nvPr/>
        </p:nvSpPr>
        <p:spPr>
          <a:xfrm>
            <a:off x="1181097" y="14345839"/>
            <a:ext cx="935700" cy="954300"/>
          </a:xfrm>
          <a:prstGeom prst="ellipse">
            <a:avLst/>
          </a:prstGeom>
          <a:solidFill>
            <a:schemeClr val="dk1"/>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spcBef>
                <a:spcPts val="0"/>
              </a:spcBef>
              <a:spcAft>
                <a:spcPts val="0"/>
              </a:spcAft>
              <a:buNone/>
            </a:pPr>
            <a:r>
              <a:rPr b="1" i="0" lang="en-US" sz="6000" u="none" cap="none" strike="noStrike">
                <a:solidFill>
                  <a:schemeClr val="lt1"/>
                </a:solidFill>
                <a:latin typeface="Arial"/>
                <a:ea typeface="Arial"/>
                <a:cs typeface="Arial"/>
                <a:sym typeface="Arial"/>
              </a:rPr>
              <a:t>A</a:t>
            </a:r>
            <a:endParaRPr/>
          </a:p>
        </p:txBody>
      </p:sp>
      <p:sp>
        <p:nvSpPr>
          <p:cNvPr id="99" name="Google Shape;99;p13"/>
          <p:cNvSpPr/>
          <p:nvPr/>
        </p:nvSpPr>
        <p:spPr>
          <a:xfrm>
            <a:off x="17428514" y="7372167"/>
            <a:ext cx="935700" cy="954300"/>
          </a:xfrm>
          <a:prstGeom prst="ellipse">
            <a:avLst/>
          </a:prstGeom>
          <a:solidFill>
            <a:schemeClr val="dk1"/>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spcBef>
                <a:spcPts val="0"/>
              </a:spcBef>
              <a:spcAft>
                <a:spcPts val="0"/>
              </a:spcAft>
              <a:buNone/>
            </a:pPr>
            <a:r>
              <a:rPr b="1" i="0" lang="en-US" sz="6000" u="none" cap="none" strike="noStrike">
                <a:solidFill>
                  <a:schemeClr val="lt1"/>
                </a:solidFill>
                <a:latin typeface="Arial"/>
                <a:ea typeface="Arial"/>
                <a:cs typeface="Arial"/>
                <a:sym typeface="Arial"/>
              </a:rPr>
              <a:t>C</a:t>
            </a:r>
            <a:endParaRPr/>
          </a:p>
        </p:txBody>
      </p:sp>
      <p:sp>
        <p:nvSpPr>
          <p:cNvPr id="100" name="Google Shape;100;p13"/>
          <p:cNvSpPr/>
          <p:nvPr/>
        </p:nvSpPr>
        <p:spPr>
          <a:xfrm>
            <a:off x="16914975" y="26367350"/>
            <a:ext cx="15418500" cy="9441300"/>
          </a:xfrm>
          <a:prstGeom prst="roundRect">
            <a:avLst>
              <a:gd fmla="val 5287" name="adj"/>
            </a:avLst>
          </a:prstGeom>
          <a:solidFill>
            <a:schemeClr val="lt1"/>
          </a:solidFill>
          <a:ln>
            <a:noFill/>
          </a:ln>
        </p:spPr>
        <p:txBody>
          <a:bodyPr anchorCtr="0" anchor="t" bIns="173725" lIns="360000" spcFirstLastPara="1" rIns="360000" wrap="square" tIns="173725">
            <a:noAutofit/>
          </a:bodyPr>
          <a:lstStyle/>
          <a:p>
            <a:pPr indent="38100" lvl="0" marL="190500" marR="0" rtl="0" algn="just">
              <a:spcBef>
                <a:spcPts val="0"/>
              </a:spcBef>
              <a:spcAft>
                <a:spcPts val="0"/>
              </a:spcAft>
              <a:buNone/>
            </a:pPr>
            <a:r>
              <a:rPr b="1" i="0" lang="en-US" sz="4800" u="none" cap="none" strike="noStrike">
                <a:solidFill>
                  <a:srgbClr val="B81237"/>
                </a:solidFill>
                <a:latin typeface="Arial"/>
                <a:ea typeface="Arial"/>
                <a:cs typeface="Arial"/>
                <a:sym typeface="Arial"/>
              </a:rPr>
              <a:t>     </a:t>
            </a:r>
            <a:r>
              <a:rPr b="1" lang="en-US" sz="4800">
                <a:solidFill>
                  <a:srgbClr val="3D85C6"/>
                </a:solidFill>
              </a:rPr>
              <a:t>Web App</a:t>
            </a:r>
            <a:endParaRPr b="0" i="0" sz="1400" u="none" cap="none" strike="noStrike">
              <a:solidFill>
                <a:srgbClr val="3D85C6"/>
              </a:solidFill>
              <a:latin typeface="Arial"/>
              <a:ea typeface="Arial"/>
              <a:cs typeface="Arial"/>
              <a:sym typeface="Arial"/>
            </a:endParaRPr>
          </a:p>
        </p:txBody>
      </p:sp>
      <p:sp>
        <p:nvSpPr>
          <p:cNvPr id="101" name="Google Shape;101;p13"/>
          <p:cNvSpPr/>
          <p:nvPr/>
        </p:nvSpPr>
        <p:spPr>
          <a:xfrm>
            <a:off x="1473125" y="32077625"/>
            <a:ext cx="14273700" cy="11013600"/>
          </a:xfrm>
          <a:prstGeom prst="roundRect">
            <a:avLst>
              <a:gd fmla="val 5287" name="adj"/>
            </a:avLst>
          </a:prstGeom>
          <a:solidFill>
            <a:schemeClr val="accent4"/>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t/>
            </a:r>
            <a:endParaRPr b="1" i="0" sz="4800" u="none" cap="none" strike="noStrike">
              <a:solidFill>
                <a:schemeClr val="accent4"/>
              </a:solidFill>
              <a:latin typeface="Arial"/>
              <a:ea typeface="Arial"/>
              <a:cs typeface="Arial"/>
              <a:sym typeface="Arial"/>
            </a:endParaRPr>
          </a:p>
        </p:txBody>
      </p:sp>
      <p:sp>
        <p:nvSpPr>
          <p:cNvPr id="102" name="Google Shape;102;p13"/>
          <p:cNvSpPr/>
          <p:nvPr/>
        </p:nvSpPr>
        <p:spPr>
          <a:xfrm>
            <a:off x="890619" y="7354616"/>
            <a:ext cx="85395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800" u="none" cap="none" strike="noStrike">
                <a:solidFill>
                  <a:srgbClr val="3D85C6"/>
                </a:solidFill>
                <a:latin typeface="Arial"/>
                <a:ea typeface="Arial"/>
                <a:cs typeface="Arial"/>
                <a:sym typeface="Arial"/>
              </a:rPr>
              <a:t>Background and overview</a:t>
            </a:r>
            <a:endParaRPr>
              <a:solidFill>
                <a:srgbClr val="3D85C6"/>
              </a:solidFill>
            </a:endParaRPr>
          </a:p>
        </p:txBody>
      </p:sp>
      <p:sp>
        <p:nvSpPr>
          <p:cNvPr id="103" name="Google Shape;103;p13"/>
          <p:cNvSpPr/>
          <p:nvPr/>
        </p:nvSpPr>
        <p:spPr>
          <a:xfrm>
            <a:off x="17200575" y="27952775"/>
            <a:ext cx="14847300" cy="7663800"/>
          </a:xfrm>
          <a:prstGeom prst="roundRect">
            <a:avLst>
              <a:gd fmla="val 5287" name="adj"/>
            </a:avLst>
          </a:prstGeom>
          <a:solidFill>
            <a:schemeClr val="accent4"/>
          </a:solidFill>
          <a:ln>
            <a:noFill/>
          </a:ln>
        </p:spPr>
        <p:txBody>
          <a:bodyPr anchorCtr="0" anchor="t" bIns="360000" lIns="360000" spcFirstLastPara="1" rIns="360000" wrap="square" tIns="360000">
            <a:noAutofit/>
          </a:bodyPr>
          <a:lstStyle/>
          <a:p>
            <a:pPr indent="0" lvl="0" marL="0" marR="0" rtl="0" algn="l">
              <a:spcBef>
                <a:spcPts val="0"/>
              </a:spcBef>
              <a:spcAft>
                <a:spcPts val="0"/>
              </a:spcAft>
              <a:buNone/>
            </a:pPr>
            <a:r>
              <a:t/>
            </a:r>
            <a:endParaRPr b="1" i="0" sz="4800" u="none" cap="none" strike="noStrike">
              <a:solidFill>
                <a:srgbClr val="CC3300"/>
              </a:solidFill>
              <a:latin typeface="Arial"/>
              <a:ea typeface="Arial"/>
              <a:cs typeface="Arial"/>
              <a:sym typeface="Arial"/>
            </a:endParaRPr>
          </a:p>
        </p:txBody>
      </p:sp>
      <p:sp>
        <p:nvSpPr>
          <p:cNvPr id="104" name="Google Shape;104;p13"/>
          <p:cNvSpPr/>
          <p:nvPr/>
        </p:nvSpPr>
        <p:spPr>
          <a:xfrm>
            <a:off x="17246536" y="26567738"/>
            <a:ext cx="935700" cy="954300"/>
          </a:xfrm>
          <a:prstGeom prst="ellipse">
            <a:avLst/>
          </a:prstGeom>
          <a:solidFill>
            <a:schemeClr val="dk1"/>
          </a:solidFill>
          <a:ln>
            <a:noFill/>
          </a:ln>
          <a:effectLst>
            <a:outerShdw blurRad="40000" rotWithShape="0" dir="5400000" dist="23000">
              <a:srgbClr val="000000">
                <a:alpha val="34901"/>
              </a:srgbClr>
            </a:outerShdw>
          </a:effectLst>
        </p:spPr>
        <p:txBody>
          <a:bodyPr anchorCtr="1" anchor="ctr" bIns="0" lIns="0" spcFirstLastPara="1" rIns="0" wrap="square" tIns="0">
            <a:noAutofit/>
          </a:bodyPr>
          <a:lstStyle/>
          <a:p>
            <a:pPr indent="0" lvl="0" marL="0" marR="0" rtl="0" algn="ctr">
              <a:spcBef>
                <a:spcPts val="0"/>
              </a:spcBef>
              <a:spcAft>
                <a:spcPts val="0"/>
              </a:spcAft>
              <a:buNone/>
            </a:pPr>
            <a:r>
              <a:rPr b="1" i="0" lang="en-US" sz="6000" u="none" cap="none" strike="noStrike">
                <a:solidFill>
                  <a:schemeClr val="lt1"/>
                </a:solidFill>
                <a:latin typeface="Arial"/>
                <a:ea typeface="Arial"/>
                <a:cs typeface="Arial"/>
                <a:sym typeface="Arial"/>
              </a:rPr>
              <a:t>D</a:t>
            </a:r>
            <a:endParaRPr/>
          </a:p>
        </p:txBody>
      </p:sp>
      <p:sp>
        <p:nvSpPr>
          <p:cNvPr id="105" name="Google Shape;105;p13"/>
          <p:cNvSpPr/>
          <p:nvPr/>
        </p:nvSpPr>
        <p:spPr>
          <a:xfrm>
            <a:off x="9112121" y="32978503"/>
            <a:ext cx="582508" cy="549201"/>
          </a:xfrm>
          <a:prstGeom prst="roundRect">
            <a:avLst>
              <a:gd fmla="val 5287" name="adj"/>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t/>
            </a:r>
            <a:endParaRPr/>
          </a:p>
        </p:txBody>
      </p:sp>
      <p:sp>
        <p:nvSpPr>
          <p:cNvPr id="106" name="Google Shape;106;p13"/>
          <p:cNvSpPr/>
          <p:nvPr/>
        </p:nvSpPr>
        <p:spPr>
          <a:xfrm>
            <a:off x="16900725" y="39252300"/>
            <a:ext cx="15454800" cy="2177400"/>
          </a:xfrm>
          <a:prstGeom prst="roundRect">
            <a:avLst>
              <a:gd fmla="val 20964" name="adj"/>
            </a:avLst>
          </a:prstGeom>
          <a:solidFill>
            <a:schemeClr val="lt1"/>
          </a:solidFill>
          <a:ln>
            <a:noFill/>
          </a:ln>
        </p:spPr>
        <p:txBody>
          <a:bodyPr anchorCtr="0" anchor="t" bIns="173725" lIns="360000" spcFirstLastPara="1" rIns="360000" wrap="square" tIns="173725">
            <a:noAutofit/>
          </a:bodyPr>
          <a:lstStyle/>
          <a:p>
            <a:pPr indent="0" lvl="0" marL="0" marR="0" rtl="0" algn="l">
              <a:spcBef>
                <a:spcPts val="0"/>
              </a:spcBef>
              <a:spcAft>
                <a:spcPts val="0"/>
              </a:spcAft>
              <a:buNone/>
            </a:pPr>
            <a:r>
              <a:rPr b="1" i="0" lang="en-US" sz="4800" u="none" cap="none" strike="noStrike">
                <a:solidFill>
                  <a:srgbClr val="3D85C6"/>
                </a:solidFill>
                <a:latin typeface="Arial"/>
                <a:ea typeface="Arial"/>
                <a:cs typeface="Arial"/>
                <a:sym typeface="Arial"/>
              </a:rPr>
              <a:t>References</a:t>
            </a:r>
            <a:endParaRPr>
              <a:solidFill>
                <a:srgbClr val="3D85C6"/>
              </a:solidFill>
            </a:endParaRPr>
          </a:p>
          <a:p>
            <a:pPr indent="0" lvl="0" marL="0" marR="0" rtl="0" algn="just">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07" name="Google Shape;107;p13"/>
          <p:cNvSpPr/>
          <p:nvPr/>
        </p:nvSpPr>
        <p:spPr>
          <a:xfrm>
            <a:off x="890623" y="37801759"/>
            <a:ext cx="582508" cy="549201"/>
          </a:xfrm>
          <a:prstGeom prst="roundRect">
            <a:avLst>
              <a:gd fmla="val 5287" name="adj"/>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t/>
            </a:r>
            <a:endParaRPr/>
          </a:p>
        </p:txBody>
      </p:sp>
      <p:sp>
        <p:nvSpPr>
          <p:cNvPr id="108" name="Google Shape;108;p13"/>
          <p:cNvSpPr/>
          <p:nvPr/>
        </p:nvSpPr>
        <p:spPr>
          <a:xfrm>
            <a:off x="5398008" y="37796525"/>
            <a:ext cx="582508" cy="549201"/>
          </a:xfrm>
          <a:prstGeom prst="roundRect">
            <a:avLst>
              <a:gd fmla="val 5287" name="adj"/>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t/>
            </a:r>
            <a:endParaRPr/>
          </a:p>
        </p:txBody>
      </p:sp>
      <p:sp>
        <p:nvSpPr>
          <p:cNvPr id="109" name="Google Shape;109;p13"/>
          <p:cNvSpPr/>
          <p:nvPr/>
        </p:nvSpPr>
        <p:spPr>
          <a:xfrm>
            <a:off x="16896825" y="35988675"/>
            <a:ext cx="15454800" cy="3008700"/>
          </a:xfrm>
          <a:prstGeom prst="roundRect">
            <a:avLst>
              <a:gd fmla="val 20964" name="adj"/>
            </a:avLst>
          </a:prstGeom>
          <a:solidFill>
            <a:schemeClr val="lt1"/>
          </a:solidFill>
          <a:ln>
            <a:noFill/>
          </a:ln>
        </p:spPr>
        <p:txBody>
          <a:bodyPr anchorCtr="0" anchor="t" bIns="173725" lIns="360000" spcFirstLastPara="1" rIns="360000" wrap="square" tIns="173725">
            <a:noAutofit/>
          </a:bodyPr>
          <a:lstStyle/>
          <a:p>
            <a:pPr indent="0" lvl="0" marL="0" marR="0" rtl="0" algn="l">
              <a:spcBef>
                <a:spcPts val="0"/>
              </a:spcBef>
              <a:spcAft>
                <a:spcPts val="0"/>
              </a:spcAft>
              <a:buNone/>
            </a:pPr>
            <a:r>
              <a:rPr b="1" lang="en-US" sz="4800">
                <a:solidFill>
                  <a:srgbClr val="3D85C6"/>
                </a:solidFill>
              </a:rPr>
              <a:t>Future </a:t>
            </a:r>
            <a:endParaRPr>
              <a:solidFill>
                <a:srgbClr val="3D85C6"/>
              </a:solidFill>
            </a:endParaRPr>
          </a:p>
          <a:p>
            <a:pPr indent="0" lvl="0" marL="0" marR="0" rtl="0" algn="just">
              <a:spcBef>
                <a:spcPts val="0"/>
              </a:spcBef>
              <a:spcAft>
                <a:spcPts val="0"/>
              </a:spcAft>
              <a:buNone/>
            </a:pPr>
            <a:r>
              <a:t/>
            </a:r>
            <a:endParaRPr b="0" i="0" sz="1200" u="none" cap="none" strike="noStrike">
              <a:solidFill>
                <a:schemeClr val="dk1"/>
              </a:solidFill>
              <a:latin typeface="Arial"/>
              <a:ea typeface="Arial"/>
              <a:cs typeface="Arial"/>
              <a:sym typeface="Arial"/>
            </a:endParaRPr>
          </a:p>
        </p:txBody>
      </p:sp>
      <p:pic>
        <p:nvPicPr>
          <p:cNvPr id="110" name="Google Shape;110;p13"/>
          <p:cNvPicPr preferRelativeResize="0"/>
          <p:nvPr/>
        </p:nvPicPr>
        <p:blipFill>
          <a:blip r:embed="rId3">
            <a:alphaModFix/>
          </a:blip>
          <a:stretch>
            <a:fillRect/>
          </a:stretch>
        </p:blipFill>
        <p:spPr>
          <a:xfrm>
            <a:off x="24079225" y="0"/>
            <a:ext cx="8816950" cy="6427281"/>
          </a:xfrm>
          <a:prstGeom prst="rect">
            <a:avLst/>
          </a:prstGeom>
          <a:noFill/>
          <a:ln>
            <a:noFill/>
          </a:ln>
        </p:spPr>
      </p:pic>
      <p:sp>
        <p:nvSpPr>
          <p:cNvPr id="111" name="Google Shape;111;p13"/>
          <p:cNvSpPr txBox="1"/>
          <p:nvPr/>
        </p:nvSpPr>
        <p:spPr>
          <a:xfrm>
            <a:off x="890625" y="2131075"/>
            <a:ext cx="24460200" cy="42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rgbClr val="FFFFFF"/>
                </a:solidFill>
              </a:rPr>
              <a:t>Team members: Yao-Yu Li, Robin Lin, Margherita Taddei, Oliver Zhu</a:t>
            </a:r>
            <a:endParaRPr sz="60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i="1" lang="en-US" sz="5400">
                <a:solidFill>
                  <a:srgbClr val="FFFFFF"/>
                </a:solidFill>
              </a:rPr>
              <a:t>Department of Chemistry and Chemical Engineering, University of Washington</a:t>
            </a:r>
            <a:endParaRPr i="1" sz="5400">
              <a:solidFill>
                <a:srgbClr val="FFFFFF"/>
              </a:solidFill>
            </a:endParaRPr>
          </a:p>
          <a:p>
            <a:pPr indent="0" lvl="0" marL="0" rtl="0" algn="l">
              <a:spcBef>
                <a:spcPts val="0"/>
              </a:spcBef>
              <a:spcAft>
                <a:spcPts val="0"/>
              </a:spcAft>
              <a:buNone/>
            </a:pPr>
            <a:r>
              <a:t/>
            </a:r>
            <a:endParaRPr i="1" sz="3000">
              <a:solidFill>
                <a:srgbClr val="FFFFFF"/>
              </a:solidFill>
            </a:endParaRPr>
          </a:p>
          <a:p>
            <a:pPr indent="0" lvl="0" marL="0" rtl="0" algn="l">
              <a:spcBef>
                <a:spcPts val="0"/>
              </a:spcBef>
              <a:spcAft>
                <a:spcPts val="0"/>
              </a:spcAft>
              <a:buNone/>
            </a:pPr>
            <a:r>
              <a:rPr lang="en-US" sz="6000">
                <a:solidFill>
                  <a:srgbClr val="FFFFFF"/>
                </a:solidFill>
              </a:rPr>
              <a:t>Project sponsor: Dr. Jian Chen </a:t>
            </a:r>
            <a:endParaRPr sz="6000">
              <a:solidFill>
                <a:srgbClr val="FFFFFF"/>
              </a:solidFill>
            </a:endParaRPr>
          </a:p>
          <a:p>
            <a:pPr indent="0" lvl="0" marL="0" rtl="0" algn="l">
              <a:spcBef>
                <a:spcPts val="0"/>
              </a:spcBef>
              <a:spcAft>
                <a:spcPts val="0"/>
              </a:spcAft>
              <a:buNone/>
            </a:pPr>
            <a:r>
              <a:rPr i="1" lang="en-US" sz="5600">
                <a:solidFill>
                  <a:srgbClr val="FFFFFF"/>
                </a:solidFill>
              </a:rPr>
              <a:t>S</a:t>
            </a:r>
            <a:r>
              <a:rPr i="1" lang="en-US" sz="5400">
                <a:solidFill>
                  <a:srgbClr val="FFFFFF"/>
                </a:solidFill>
              </a:rPr>
              <a:t>enior Software Development Engineer, Microsoft</a:t>
            </a:r>
            <a:endParaRPr i="1" sz="5400">
              <a:solidFill>
                <a:srgbClr val="FFFFFF"/>
              </a:solidFill>
            </a:endParaRPr>
          </a:p>
          <a:p>
            <a:pPr indent="0" lvl="0" marL="0" rtl="0" algn="l">
              <a:spcBef>
                <a:spcPts val="0"/>
              </a:spcBef>
              <a:spcAft>
                <a:spcPts val="0"/>
              </a:spcAft>
              <a:buNone/>
            </a:pPr>
            <a:r>
              <a:t/>
            </a:r>
            <a:endParaRPr sz="6000">
              <a:solidFill>
                <a:srgbClr val="FFFFFF"/>
              </a:solidFill>
            </a:endParaRPr>
          </a:p>
        </p:txBody>
      </p:sp>
      <p:sp>
        <p:nvSpPr>
          <p:cNvPr id="112" name="Google Shape;112;p13"/>
          <p:cNvSpPr txBox="1"/>
          <p:nvPr/>
        </p:nvSpPr>
        <p:spPr>
          <a:xfrm>
            <a:off x="125825" y="8137075"/>
            <a:ext cx="15798300" cy="5539800"/>
          </a:xfrm>
          <a:prstGeom prst="rect">
            <a:avLst/>
          </a:prstGeom>
          <a:noFill/>
          <a:ln>
            <a:noFill/>
          </a:ln>
        </p:spPr>
        <p:txBody>
          <a:bodyPr anchorCtr="0" anchor="t" bIns="91425" lIns="91425" spcFirstLastPara="1" rIns="91425" wrap="square" tIns="91425">
            <a:noAutofit/>
          </a:bodyPr>
          <a:lstStyle/>
          <a:p>
            <a:pPr indent="-228600" lvl="0" marL="723900" rtl="0" algn="just">
              <a:lnSpc>
                <a:spcPct val="115000"/>
              </a:lnSpc>
              <a:spcBef>
                <a:spcPts val="0"/>
              </a:spcBef>
              <a:spcAft>
                <a:spcPts val="0"/>
              </a:spcAft>
              <a:buClr>
                <a:srgbClr val="1D1C1D"/>
              </a:buClr>
              <a:buSzPts val="2800"/>
              <a:buNone/>
            </a:pPr>
            <a:r>
              <a:rPr lang="en-US" sz="2800">
                <a:solidFill>
                  <a:srgbClr val="1D1C1D"/>
                </a:solidFill>
              </a:rPr>
              <a:t>The battery market is expected to grow by more than 12% in the next few years and to meet this high increase in demand it's crucial to improve battery performance.</a:t>
            </a:r>
            <a:endParaRPr sz="2800">
              <a:solidFill>
                <a:srgbClr val="1D1C1D"/>
              </a:solidFill>
            </a:endParaRPr>
          </a:p>
          <a:p>
            <a:pPr indent="-228600" lvl="0" marL="723900" rtl="0" algn="just">
              <a:lnSpc>
                <a:spcPct val="115000"/>
              </a:lnSpc>
              <a:spcBef>
                <a:spcPts val="0"/>
              </a:spcBef>
              <a:spcAft>
                <a:spcPts val="0"/>
              </a:spcAft>
              <a:buClr>
                <a:srgbClr val="1D1C1D"/>
              </a:buClr>
              <a:buSzPts val="2800"/>
              <a:buNone/>
            </a:pPr>
            <a:r>
              <a:rPr lang="en-US" sz="2800">
                <a:solidFill>
                  <a:srgbClr val="1D1C1D"/>
                </a:solidFill>
              </a:rPr>
              <a:t>For this reason, our team created OpenBattery, the first </a:t>
            </a:r>
            <a:r>
              <a:rPr b="1" lang="en-US" sz="2800">
                <a:solidFill>
                  <a:srgbClr val="1D1C1D"/>
                </a:solidFill>
              </a:rPr>
              <a:t>open</a:t>
            </a:r>
            <a:r>
              <a:rPr lang="en-US" sz="2800">
                <a:solidFill>
                  <a:srgbClr val="1D1C1D"/>
                </a:solidFill>
              </a:rPr>
              <a:t>, </a:t>
            </a:r>
            <a:r>
              <a:rPr b="1" lang="en-US" sz="2800">
                <a:solidFill>
                  <a:srgbClr val="1D1C1D"/>
                </a:solidFill>
              </a:rPr>
              <a:t>high-performance</a:t>
            </a:r>
            <a:r>
              <a:rPr lang="en-US" sz="2800">
                <a:solidFill>
                  <a:srgbClr val="1D1C1D"/>
                </a:solidFill>
              </a:rPr>
              <a:t>, </a:t>
            </a:r>
            <a:r>
              <a:rPr b="1" lang="en-US" sz="2800">
                <a:solidFill>
                  <a:srgbClr val="1D1C1D"/>
                </a:solidFill>
              </a:rPr>
              <a:t>relational</a:t>
            </a:r>
            <a:r>
              <a:rPr lang="en-US" sz="2800">
                <a:solidFill>
                  <a:srgbClr val="1D1C1D"/>
                </a:solidFill>
              </a:rPr>
              <a:t> battery database, that using a set of software tools can convert battery cycling data from different instruments into a standard format dataframe. </a:t>
            </a:r>
            <a:endParaRPr sz="1000">
              <a:solidFill>
                <a:schemeClr val="dk1"/>
              </a:solidFill>
            </a:endParaRPr>
          </a:p>
          <a:p>
            <a:pPr indent="-228600" lvl="0" marL="723900" rtl="0" algn="just">
              <a:lnSpc>
                <a:spcPct val="115000"/>
              </a:lnSpc>
              <a:spcBef>
                <a:spcPts val="0"/>
              </a:spcBef>
              <a:spcAft>
                <a:spcPts val="0"/>
              </a:spcAft>
              <a:buClr>
                <a:srgbClr val="1D1C1D"/>
              </a:buClr>
              <a:buSzPts val="2800"/>
              <a:buNone/>
            </a:pPr>
            <a:r>
              <a:rPr lang="en-US" sz="2800">
                <a:solidFill>
                  <a:srgbClr val="1D1C1D"/>
                </a:solidFill>
              </a:rPr>
              <a:t>Users would be able to</a:t>
            </a:r>
            <a:r>
              <a:rPr lang="en-US" sz="2800">
                <a:solidFill>
                  <a:srgbClr val="1D1C1D"/>
                </a:solidFill>
              </a:rPr>
              <a:t> easily </a:t>
            </a:r>
            <a:r>
              <a:rPr b="1" i="1" lang="en-US" sz="2800">
                <a:solidFill>
                  <a:srgbClr val="1D1C1D"/>
                </a:solidFill>
              </a:rPr>
              <a:t>upload, download and query</a:t>
            </a:r>
            <a:r>
              <a:rPr lang="en-US" sz="2800">
                <a:solidFill>
                  <a:srgbClr val="1D1C1D"/>
                </a:solidFill>
              </a:rPr>
              <a:t> data on the open-source Openbattery database and use it to develop ML-based models to design highly performant batteries.</a:t>
            </a:r>
            <a:endParaRPr sz="2800">
              <a:solidFill>
                <a:srgbClr val="1D1C1D"/>
              </a:solidFill>
            </a:endParaRPr>
          </a:p>
          <a:p>
            <a:pPr indent="-228600" lvl="0" marL="723900" rtl="0" algn="just">
              <a:lnSpc>
                <a:spcPct val="115000"/>
              </a:lnSpc>
              <a:spcBef>
                <a:spcPts val="0"/>
              </a:spcBef>
              <a:spcAft>
                <a:spcPts val="0"/>
              </a:spcAft>
              <a:buClr>
                <a:srgbClr val="1D1C1D"/>
              </a:buClr>
              <a:buSzPts val="2800"/>
              <a:buNone/>
            </a:pPr>
            <a:r>
              <a:rPr lang="en-US" sz="2800">
                <a:solidFill>
                  <a:schemeClr val="dk1"/>
                </a:solidFill>
              </a:rPr>
              <a:t>Thanks to the </a:t>
            </a:r>
            <a:r>
              <a:rPr lang="en-US" sz="2800">
                <a:solidFill>
                  <a:schemeClr val="dk1"/>
                </a:solidFill>
              </a:rPr>
              <a:t>Microsoft Azure, a  cloud computing service created by Microsoft for   building, testing, deploying, and managing applications and services through Microsoft managed data centers, provide us a ready-to-use platform we can build our battery database easier.</a:t>
            </a:r>
            <a:endParaRPr sz="2800">
              <a:solidFill>
                <a:schemeClr val="dk1"/>
              </a:solidFill>
            </a:endParaRPr>
          </a:p>
          <a:p>
            <a:pPr indent="0" lvl="0" marL="0" rtl="0" algn="l">
              <a:spcBef>
                <a:spcPts val="0"/>
              </a:spcBef>
              <a:spcAft>
                <a:spcPts val="0"/>
              </a:spcAft>
              <a:buNone/>
            </a:pPr>
            <a:r>
              <a:t/>
            </a:r>
            <a:endParaRPr sz="2800">
              <a:solidFill>
                <a:srgbClr val="1D1C1D"/>
              </a:solidFill>
            </a:endParaRPr>
          </a:p>
        </p:txBody>
      </p:sp>
      <p:pic>
        <p:nvPicPr>
          <p:cNvPr id="113" name="Google Shape;113;p13"/>
          <p:cNvPicPr preferRelativeResize="0"/>
          <p:nvPr/>
        </p:nvPicPr>
        <p:blipFill>
          <a:blip r:embed="rId4">
            <a:alphaModFix/>
          </a:blip>
          <a:stretch>
            <a:fillRect/>
          </a:stretch>
        </p:blipFill>
        <p:spPr>
          <a:xfrm>
            <a:off x="1595900" y="15709000"/>
            <a:ext cx="8816946" cy="9441325"/>
          </a:xfrm>
          <a:prstGeom prst="rect">
            <a:avLst/>
          </a:prstGeom>
          <a:noFill/>
          <a:ln>
            <a:noFill/>
          </a:ln>
        </p:spPr>
      </p:pic>
      <p:pic>
        <p:nvPicPr>
          <p:cNvPr id="114" name="Google Shape;114;p13"/>
          <p:cNvPicPr preferRelativeResize="0"/>
          <p:nvPr/>
        </p:nvPicPr>
        <p:blipFill>
          <a:blip r:embed="rId5">
            <a:alphaModFix/>
          </a:blip>
          <a:stretch>
            <a:fillRect/>
          </a:stretch>
        </p:blipFill>
        <p:spPr>
          <a:xfrm>
            <a:off x="10758250" y="15709001"/>
            <a:ext cx="4345952" cy="6255900"/>
          </a:xfrm>
          <a:prstGeom prst="rect">
            <a:avLst/>
          </a:prstGeom>
          <a:noFill/>
          <a:ln>
            <a:noFill/>
          </a:ln>
        </p:spPr>
      </p:pic>
      <p:pic>
        <p:nvPicPr>
          <p:cNvPr id="115" name="Google Shape;115;p13"/>
          <p:cNvPicPr preferRelativeResize="0"/>
          <p:nvPr/>
        </p:nvPicPr>
        <p:blipFill>
          <a:blip r:embed="rId6">
            <a:alphaModFix/>
          </a:blip>
          <a:stretch>
            <a:fillRect/>
          </a:stretch>
        </p:blipFill>
        <p:spPr>
          <a:xfrm>
            <a:off x="10758250" y="22423100"/>
            <a:ext cx="4345950" cy="2651030"/>
          </a:xfrm>
          <a:prstGeom prst="rect">
            <a:avLst/>
          </a:prstGeom>
          <a:noFill/>
          <a:ln>
            <a:noFill/>
          </a:ln>
        </p:spPr>
      </p:pic>
      <p:sp>
        <p:nvSpPr>
          <p:cNvPr id="116" name="Google Shape;116;p13"/>
          <p:cNvSpPr txBox="1"/>
          <p:nvPr/>
        </p:nvSpPr>
        <p:spPr>
          <a:xfrm>
            <a:off x="1044500" y="25665600"/>
            <a:ext cx="14493000" cy="47205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US" sz="2800">
                <a:solidFill>
                  <a:srgbClr val="1D1C1D"/>
                </a:solidFill>
              </a:rPr>
              <a:t>We used Structured Query Language (SQL) to create the backbone of our relational  OpenBattery database which is called “schema”.</a:t>
            </a:r>
            <a:endParaRPr sz="2800">
              <a:solidFill>
                <a:srgbClr val="1D1C1D"/>
              </a:solidFill>
            </a:endParaRPr>
          </a:p>
          <a:p>
            <a:pPr indent="-228600" lvl="0" marL="457200" rtl="0" algn="l">
              <a:lnSpc>
                <a:spcPct val="115000"/>
              </a:lnSpc>
              <a:spcBef>
                <a:spcPts val="0"/>
              </a:spcBef>
              <a:spcAft>
                <a:spcPts val="0"/>
              </a:spcAft>
              <a:buClr>
                <a:srgbClr val="1D1C1D"/>
              </a:buClr>
              <a:buSzPts val="2800"/>
              <a:buNone/>
            </a:pPr>
            <a:r>
              <a:rPr lang="en-US" sz="2800">
                <a:solidFill>
                  <a:srgbClr val="1D1C1D"/>
                </a:solidFill>
              </a:rPr>
              <a:t>A database in SQL Server is made up of a collection of tables that stores a specific set of structured data. A table contains a collection of rows, also referred to as records or tuples, and columns, also referred to as attributes. Each column in the table is designed to store a certain type of information, for example, the type of electrode, electrolyte and separator of a battery.</a:t>
            </a:r>
            <a:endParaRPr sz="2800">
              <a:solidFill>
                <a:srgbClr val="1D1C1D"/>
              </a:solidFill>
            </a:endParaRPr>
          </a:p>
        </p:txBody>
      </p:sp>
      <p:pic>
        <p:nvPicPr>
          <p:cNvPr id="117" name="Google Shape;117;p13"/>
          <p:cNvPicPr preferRelativeResize="0"/>
          <p:nvPr/>
        </p:nvPicPr>
        <p:blipFill>
          <a:blip r:embed="rId7">
            <a:alphaModFix/>
          </a:blip>
          <a:stretch>
            <a:fillRect/>
          </a:stretch>
        </p:blipFill>
        <p:spPr>
          <a:xfrm>
            <a:off x="2600350" y="32462550"/>
            <a:ext cx="11698090" cy="6255900"/>
          </a:xfrm>
          <a:prstGeom prst="rect">
            <a:avLst/>
          </a:prstGeom>
          <a:noFill/>
          <a:ln>
            <a:noFill/>
          </a:ln>
        </p:spPr>
      </p:pic>
      <p:sp>
        <p:nvSpPr>
          <p:cNvPr id="118" name="Google Shape;118;p13"/>
          <p:cNvSpPr txBox="1"/>
          <p:nvPr/>
        </p:nvSpPr>
        <p:spPr>
          <a:xfrm>
            <a:off x="1257300" y="38997275"/>
            <a:ext cx="14273700" cy="42465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US" sz="2800">
                <a:solidFill>
                  <a:schemeClr val="dk1"/>
                </a:solidFill>
              </a:rPr>
              <a:t>Shown is Azure Architecture can be divided into 3 main components, Front Ends, Middle Ware, Services. </a:t>
            </a:r>
            <a:endParaRPr sz="2800">
              <a:solidFill>
                <a:schemeClr val="dk1"/>
              </a:solidFill>
            </a:endParaRPr>
          </a:p>
          <a:p>
            <a:pPr indent="0" lvl="0" marL="457200" rtl="0" algn="just">
              <a:lnSpc>
                <a:spcPct val="115000"/>
              </a:lnSpc>
              <a:spcBef>
                <a:spcPts val="0"/>
              </a:spcBef>
              <a:spcAft>
                <a:spcPts val="0"/>
              </a:spcAft>
              <a:buNone/>
            </a:pPr>
            <a:r>
              <a:rPr lang="en-US" sz="2800">
                <a:solidFill>
                  <a:schemeClr val="dk1"/>
                </a:solidFill>
              </a:rPr>
              <a:t>The Azure services includes but not limited in Compute, Networking, File Storage, Database, AI + Machine Learning, Identity and management.</a:t>
            </a:r>
            <a:endParaRPr sz="2800">
              <a:solidFill>
                <a:schemeClr val="dk1"/>
              </a:solidFill>
            </a:endParaRPr>
          </a:p>
          <a:p>
            <a:pPr indent="0" lvl="0" marL="457200" rtl="0" algn="just">
              <a:lnSpc>
                <a:spcPct val="115000"/>
              </a:lnSpc>
              <a:spcBef>
                <a:spcPts val="0"/>
              </a:spcBef>
              <a:spcAft>
                <a:spcPts val="0"/>
              </a:spcAft>
              <a:buNone/>
            </a:pPr>
            <a:r>
              <a:rPr lang="en-US" sz="2800">
                <a:solidFill>
                  <a:schemeClr val="dk1"/>
                </a:solidFill>
              </a:rPr>
              <a:t>For Example, the Computing service contains the Azure </a:t>
            </a:r>
            <a:r>
              <a:rPr b="1" lang="en-US" sz="2800">
                <a:solidFill>
                  <a:schemeClr val="dk1"/>
                </a:solidFill>
              </a:rPr>
              <a:t>Virtual Machines</a:t>
            </a:r>
            <a:r>
              <a:rPr lang="en-US" sz="2800">
                <a:solidFill>
                  <a:schemeClr val="dk1"/>
                </a:solidFill>
              </a:rPr>
              <a:t>, F</a:t>
            </a:r>
            <a:r>
              <a:rPr b="1" lang="en-US" sz="2800">
                <a:solidFill>
                  <a:schemeClr val="dk1"/>
                </a:solidFill>
              </a:rPr>
              <a:t>unction App</a:t>
            </a:r>
            <a:r>
              <a:rPr lang="en-US" sz="2800">
                <a:solidFill>
                  <a:schemeClr val="dk1"/>
                </a:solidFill>
              </a:rPr>
              <a:t>, </a:t>
            </a:r>
            <a:r>
              <a:rPr b="1" lang="en-US" sz="2800">
                <a:solidFill>
                  <a:schemeClr val="dk1"/>
                </a:solidFill>
              </a:rPr>
              <a:t>App Service</a:t>
            </a:r>
            <a:r>
              <a:rPr lang="en-US" sz="2800">
                <a:solidFill>
                  <a:schemeClr val="dk1"/>
                </a:solidFill>
              </a:rPr>
              <a:t>, Azure Kubernetes Services.</a:t>
            </a:r>
            <a:endParaRPr sz="2800">
              <a:solidFill>
                <a:schemeClr val="dk1"/>
              </a:solidFill>
            </a:endParaRPr>
          </a:p>
          <a:p>
            <a:pPr indent="0" lvl="0" marL="457200" rtl="0" algn="just">
              <a:lnSpc>
                <a:spcPct val="115000"/>
              </a:lnSpc>
              <a:spcBef>
                <a:spcPts val="0"/>
              </a:spcBef>
              <a:spcAft>
                <a:spcPts val="0"/>
              </a:spcAft>
              <a:buNone/>
            </a:pPr>
            <a:r>
              <a:rPr lang="en-US" sz="2800">
                <a:solidFill>
                  <a:schemeClr val="dk1"/>
                </a:solidFill>
              </a:rPr>
              <a:t>In this project, the most used service are </a:t>
            </a:r>
            <a:r>
              <a:rPr b="1" lang="en-US" sz="2800">
                <a:solidFill>
                  <a:schemeClr val="dk1"/>
                </a:solidFill>
              </a:rPr>
              <a:t>Blob Storage, SQL database, SQL server, Data factory, and Web service. </a:t>
            </a:r>
            <a:endParaRPr b="1" sz="2800">
              <a:solidFill>
                <a:schemeClr val="dk1"/>
              </a:solidFill>
            </a:endParaRPr>
          </a:p>
          <a:p>
            <a:pPr indent="0" lvl="0" marL="0" rtl="0" algn="just">
              <a:lnSpc>
                <a:spcPct val="115000"/>
              </a:lnSpc>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457200" rtl="0" algn="just">
              <a:lnSpc>
                <a:spcPct val="115000"/>
              </a:lnSpc>
              <a:spcBef>
                <a:spcPts val="0"/>
              </a:spcBef>
              <a:spcAft>
                <a:spcPts val="0"/>
              </a:spcAft>
              <a:buNone/>
            </a:pPr>
            <a:r>
              <a:t/>
            </a:r>
            <a:endParaRPr sz="2800">
              <a:solidFill>
                <a:srgbClr val="1D1C1D"/>
              </a:solidFill>
            </a:endParaRPr>
          </a:p>
        </p:txBody>
      </p:sp>
      <p:pic>
        <p:nvPicPr>
          <p:cNvPr id="119" name="Google Shape;119;p13"/>
          <p:cNvPicPr preferRelativeResize="0"/>
          <p:nvPr/>
        </p:nvPicPr>
        <p:blipFill>
          <a:blip r:embed="rId8">
            <a:alphaModFix/>
          </a:blip>
          <a:stretch>
            <a:fillRect/>
          </a:stretch>
        </p:blipFill>
        <p:spPr>
          <a:xfrm>
            <a:off x="17568575" y="9515963"/>
            <a:ext cx="14111275" cy="5521800"/>
          </a:xfrm>
          <a:prstGeom prst="rect">
            <a:avLst/>
          </a:prstGeom>
          <a:noFill/>
          <a:ln>
            <a:noFill/>
          </a:ln>
        </p:spPr>
      </p:pic>
      <p:pic>
        <p:nvPicPr>
          <p:cNvPr id="120" name="Google Shape;120;p13"/>
          <p:cNvPicPr preferRelativeResize="0"/>
          <p:nvPr/>
        </p:nvPicPr>
        <p:blipFill rotWithShape="1">
          <a:blip r:embed="rId9">
            <a:alphaModFix/>
          </a:blip>
          <a:srcRect b="0" l="0" r="18300" t="0"/>
          <a:stretch/>
        </p:blipFill>
        <p:spPr>
          <a:xfrm>
            <a:off x="17568575" y="15497450"/>
            <a:ext cx="8181927" cy="3217103"/>
          </a:xfrm>
          <a:prstGeom prst="rect">
            <a:avLst/>
          </a:prstGeom>
          <a:noFill/>
          <a:ln>
            <a:noFill/>
          </a:ln>
        </p:spPr>
      </p:pic>
      <p:pic>
        <p:nvPicPr>
          <p:cNvPr id="121" name="Google Shape;121;p13"/>
          <p:cNvPicPr preferRelativeResize="0"/>
          <p:nvPr/>
        </p:nvPicPr>
        <p:blipFill rotWithShape="1">
          <a:blip r:embed="rId10">
            <a:alphaModFix/>
          </a:blip>
          <a:srcRect b="22269" l="19664" r="7448" t="0"/>
          <a:stretch/>
        </p:blipFill>
        <p:spPr>
          <a:xfrm>
            <a:off x="26110393" y="15497450"/>
            <a:ext cx="5608619" cy="3217100"/>
          </a:xfrm>
          <a:prstGeom prst="rect">
            <a:avLst/>
          </a:prstGeom>
          <a:noFill/>
          <a:ln>
            <a:noFill/>
          </a:ln>
        </p:spPr>
      </p:pic>
      <p:sp>
        <p:nvSpPr>
          <p:cNvPr id="122" name="Google Shape;122;p13"/>
          <p:cNvSpPr txBox="1"/>
          <p:nvPr/>
        </p:nvSpPr>
        <p:spPr>
          <a:xfrm>
            <a:off x="16937100" y="19073625"/>
            <a:ext cx="14742900" cy="62559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US" sz="2800">
                <a:solidFill>
                  <a:srgbClr val="1D1C1D"/>
                </a:solidFill>
              </a:rPr>
              <a:t>On Azure we created our own storage account, Azure SQL Database, Data Factory and Web App service.</a:t>
            </a:r>
            <a:endParaRPr sz="2800">
              <a:solidFill>
                <a:srgbClr val="1D1C1D"/>
              </a:solidFill>
            </a:endParaRPr>
          </a:p>
          <a:p>
            <a:pPr indent="0" lvl="0" marL="457200" rtl="0" algn="just">
              <a:lnSpc>
                <a:spcPct val="115000"/>
              </a:lnSpc>
              <a:spcBef>
                <a:spcPts val="0"/>
              </a:spcBef>
              <a:spcAft>
                <a:spcPts val="0"/>
              </a:spcAft>
              <a:buNone/>
            </a:pPr>
            <a:r>
              <a:rPr lang="en-US" sz="2800">
                <a:solidFill>
                  <a:srgbClr val="1D1C1D"/>
                </a:solidFill>
              </a:rPr>
              <a:t>The Azure storage account enabled us to put large amount of data and create containers where we upload csv files containing the information of each column of the schema.</a:t>
            </a:r>
            <a:endParaRPr sz="2800">
              <a:solidFill>
                <a:srgbClr val="1D1C1D"/>
              </a:solidFill>
            </a:endParaRPr>
          </a:p>
          <a:p>
            <a:pPr indent="0" lvl="0" marL="457200" rtl="0" algn="just">
              <a:lnSpc>
                <a:spcPct val="115000"/>
              </a:lnSpc>
              <a:spcBef>
                <a:spcPts val="0"/>
              </a:spcBef>
              <a:spcAft>
                <a:spcPts val="0"/>
              </a:spcAft>
              <a:buNone/>
            </a:pPr>
            <a:r>
              <a:rPr lang="en-US" sz="2800">
                <a:solidFill>
                  <a:srgbClr val="1D1C1D"/>
                </a:solidFill>
              </a:rPr>
              <a:t>Then using the Data Factory service, we were able to transfer the data from the csv files to the Azure SQL Database. </a:t>
            </a:r>
            <a:endParaRPr sz="2800">
              <a:solidFill>
                <a:srgbClr val="1D1C1D"/>
              </a:solidFill>
            </a:endParaRPr>
          </a:p>
          <a:p>
            <a:pPr indent="0" lvl="0" marL="457200" rtl="0" algn="just">
              <a:lnSpc>
                <a:spcPct val="115000"/>
              </a:lnSpc>
              <a:spcBef>
                <a:spcPts val="0"/>
              </a:spcBef>
              <a:spcAft>
                <a:spcPts val="0"/>
              </a:spcAft>
              <a:buNone/>
            </a:pPr>
            <a:r>
              <a:rPr lang="en-US" sz="2800">
                <a:solidFill>
                  <a:srgbClr val="1D1C1D"/>
                </a:solidFill>
              </a:rPr>
              <a:t>Azure SQL database is an intelligent, scalable, cloud database service that provides the broadest SQL Server engine compatibility.</a:t>
            </a:r>
            <a:endParaRPr sz="2800">
              <a:solidFill>
                <a:srgbClr val="1D1C1D"/>
              </a:solidFill>
            </a:endParaRPr>
          </a:p>
          <a:p>
            <a:pPr indent="0" lvl="0" marL="457200" rtl="0" algn="just">
              <a:lnSpc>
                <a:spcPct val="115000"/>
              </a:lnSpc>
              <a:spcBef>
                <a:spcPts val="0"/>
              </a:spcBef>
              <a:spcAft>
                <a:spcPts val="0"/>
              </a:spcAft>
              <a:buNone/>
            </a:pPr>
            <a:r>
              <a:rPr lang="en-US" sz="2800">
                <a:solidFill>
                  <a:srgbClr val="1D1C1D"/>
                </a:solidFill>
              </a:rPr>
              <a:t>Azure Data Factory works as a glue connecting many of the other Azure data services. This allows the development of data-flow pipelines that are capable of ingesting, transforming, analyzing, and even publishing data and insights. Moreover, these pipelines can be developed, scheduled, and monitored all from within the Azure Portal.</a:t>
            </a:r>
            <a:endParaRPr sz="2800">
              <a:solidFill>
                <a:srgbClr val="1D1C1D"/>
              </a:solidFill>
            </a:endParaRPr>
          </a:p>
          <a:p>
            <a:pPr indent="0" lvl="0" marL="457200" rtl="0" algn="just">
              <a:lnSpc>
                <a:spcPct val="115000"/>
              </a:lnSpc>
              <a:spcBef>
                <a:spcPts val="0"/>
              </a:spcBef>
              <a:spcAft>
                <a:spcPts val="0"/>
              </a:spcAft>
              <a:buNone/>
            </a:pPr>
            <a:r>
              <a:t/>
            </a:r>
            <a:endParaRPr sz="2800">
              <a:solidFill>
                <a:srgbClr val="1D1C1D"/>
              </a:solidFill>
            </a:endParaRPr>
          </a:p>
        </p:txBody>
      </p:sp>
      <p:pic>
        <p:nvPicPr>
          <p:cNvPr id="123" name="Google Shape;123;p13"/>
          <p:cNvPicPr preferRelativeResize="0"/>
          <p:nvPr/>
        </p:nvPicPr>
        <p:blipFill>
          <a:blip r:embed="rId11">
            <a:alphaModFix/>
          </a:blip>
          <a:stretch>
            <a:fillRect/>
          </a:stretch>
        </p:blipFill>
        <p:spPr>
          <a:xfrm>
            <a:off x="22883825" y="41795724"/>
            <a:ext cx="4867275" cy="1636860"/>
          </a:xfrm>
          <a:prstGeom prst="rect">
            <a:avLst/>
          </a:prstGeom>
          <a:noFill/>
          <a:ln>
            <a:noFill/>
          </a:ln>
        </p:spPr>
      </p:pic>
      <p:pic>
        <p:nvPicPr>
          <p:cNvPr id="124" name="Google Shape;124;p13"/>
          <p:cNvPicPr preferRelativeResize="0"/>
          <p:nvPr/>
        </p:nvPicPr>
        <p:blipFill>
          <a:blip r:embed="rId12">
            <a:alphaModFix/>
          </a:blip>
          <a:stretch>
            <a:fillRect/>
          </a:stretch>
        </p:blipFill>
        <p:spPr>
          <a:xfrm>
            <a:off x="27751099" y="41795724"/>
            <a:ext cx="4472889" cy="1636850"/>
          </a:xfrm>
          <a:prstGeom prst="rect">
            <a:avLst/>
          </a:prstGeom>
          <a:noFill/>
          <a:ln>
            <a:noFill/>
          </a:ln>
        </p:spPr>
      </p:pic>
      <p:sp>
        <p:nvSpPr>
          <p:cNvPr id="125" name="Google Shape;125;p13"/>
          <p:cNvSpPr txBox="1"/>
          <p:nvPr/>
        </p:nvSpPr>
        <p:spPr>
          <a:xfrm>
            <a:off x="17428525" y="37126175"/>
            <a:ext cx="14742900" cy="1636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2800">
                <a:solidFill>
                  <a:srgbClr val="1D1C1D"/>
                </a:solidFill>
              </a:rPr>
              <a:t>In the near future we will continue to enrich OpenBattery with new battery data and the SQL relational database and add more function such as “download” and “query” on the  Web App service.</a:t>
            </a:r>
            <a:endParaRPr sz="2800">
              <a:solidFill>
                <a:srgbClr val="1D1C1D"/>
              </a:solidFill>
            </a:endParaRPr>
          </a:p>
        </p:txBody>
      </p:sp>
      <p:sp>
        <p:nvSpPr>
          <p:cNvPr id="126" name="Google Shape;126;p13"/>
          <p:cNvSpPr txBox="1"/>
          <p:nvPr/>
        </p:nvSpPr>
        <p:spPr>
          <a:xfrm>
            <a:off x="20802600" y="39286981"/>
            <a:ext cx="11421300" cy="1905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2800">
                <a:solidFill>
                  <a:srgbClr val="1D1C1D"/>
                </a:solidFill>
                <a:uFill>
                  <a:noFill/>
                </a:uFill>
                <a:hlinkClick r:id="rId13"/>
              </a:rPr>
              <a:t>https://portal.azure.com/#h</a:t>
            </a:r>
            <a:r>
              <a:rPr lang="en-US" sz="2800">
                <a:solidFill>
                  <a:srgbClr val="1D1C1D"/>
                </a:solidFill>
              </a:rPr>
              <a:t>ome</a:t>
            </a:r>
            <a:endParaRPr/>
          </a:p>
          <a:p>
            <a:pPr indent="0" lvl="0" marL="0" rtl="0" algn="just">
              <a:lnSpc>
                <a:spcPct val="115000"/>
              </a:lnSpc>
              <a:spcBef>
                <a:spcPts val="0"/>
              </a:spcBef>
              <a:spcAft>
                <a:spcPts val="0"/>
              </a:spcAft>
              <a:buNone/>
            </a:pPr>
            <a:r>
              <a:rPr lang="en-US" sz="2800">
                <a:solidFill>
                  <a:srgbClr val="1D1C1D"/>
                </a:solidFill>
                <a:uFill>
                  <a:noFill/>
                </a:uFill>
                <a:hlinkClick r:id="rId14"/>
              </a:rPr>
              <a:t>https://github.com/OpenBattery/OpenBattery</a:t>
            </a:r>
            <a:endParaRPr sz="2800">
              <a:solidFill>
                <a:srgbClr val="1D1C1D"/>
              </a:solidFill>
            </a:endParaRPr>
          </a:p>
          <a:p>
            <a:pPr indent="0" lvl="0" marL="0" rtl="0" algn="just">
              <a:lnSpc>
                <a:spcPct val="115000"/>
              </a:lnSpc>
              <a:spcBef>
                <a:spcPts val="0"/>
              </a:spcBef>
              <a:spcAft>
                <a:spcPts val="0"/>
              </a:spcAft>
              <a:buNone/>
            </a:pPr>
            <a:r>
              <a:rPr lang="en-US" sz="2800">
                <a:solidFill>
                  <a:srgbClr val="1D1C1D"/>
                </a:solidFill>
                <a:uFill>
                  <a:noFill/>
                </a:uFill>
                <a:hlinkClick r:id="rId15"/>
              </a:rPr>
              <a:t>https://uwemilab.github.io/</a:t>
            </a:r>
            <a:endParaRPr sz="2800">
              <a:solidFill>
                <a:srgbClr val="1D1C1D"/>
              </a:solidFill>
            </a:endParaRPr>
          </a:p>
          <a:p>
            <a:pPr indent="0" lvl="0" marL="0" rtl="0" algn="just">
              <a:lnSpc>
                <a:spcPct val="115000"/>
              </a:lnSpc>
              <a:spcBef>
                <a:spcPts val="0"/>
              </a:spcBef>
              <a:spcAft>
                <a:spcPts val="0"/>
              </a:spcAft>
              <a:buNone/>
            </a:pPr>
            <a:r>
              <a:rPr lang="en-US" sz="2800">
                <a:solidFill>
                  <a:srgbClr val="1D1C1D"/>
                </a:solidFill>
                <a:uFill>
                  <a:noFill/>
                </a:uFill>
                <a:hlinkClick r:id="rId16"/>
              </a:rPr>
              <a:t>https://web.calce.umd.edu/batteries/data.htm#INR18650-test</a:t>
            </a:r>
            <a:endParaRPr sz="2800">
              <a:solidFill>
                <a:srgbClr val="1D1C1D"/>
              </a:solidFill>
            </a:endParaRPr>
          </a:p>
          <a:p>
            <a:pPr indent="0" lvl="0" marL="0" rtl="0" algn="just">
              <a:lnSpc>
                <a:spcPct val="115000"/>
              </a:lnSpc>
              <a:spcBef>
                <a:spcPts val="0"/>
              </a:spcBef>
              <a:spcAft>
                <a:spcPts val="0"/>
              </a:spcAft>
              <a:buNone/>
            </a:pPr>
            <a:r>
              <a:t/>
            </a:r>
            <a:endParaRPr sz="2800">
              <a:solidFill>
                <a:srgbClr val="1D1C1D"/>
              </a:solidFill>
            </a:endParaRPr>
          </a:p>
        </p:txBody>
      </p:sp>
      <p:pic>
        <p:nvPicPr>
          <p:cNvPr id="127" name="Google Shape;127;p13"/>
          <p:cNvPicPr preferRelativeResize="0"/>
          <p:nvPr/>
        </p:nvPicPr>
        <p:blipFill>
          <a:blip r:embed="rId17">
            <a:alphaModFix/>
          </a:blip>
          <a:stretch>
            <a:fillRect/>
          </a:stretch>
        </p:blipFill>
        <p:spPr>
          <a:xfrm>
            <a:off x="25276038" y="28308797"/>
            <a:ext cx="6423334" cy="7049826"/>
          </a:xfrm>
          <a:prstGeom prst="rect">
            <a:avLst/>
          </a:prstGeom>
          <a:noFill/>
          <a:ln>
            <a:noFill/>
          </a:ln>
        </p:spPr>
      </p:pic>
      <p:sp>
        <p:nvSpPr>
          <p:cNvPr id="128" name="Google Shape;128;p13"/>
          <p:cNvSpPr txBox="1"/>
          <p:nvPr/>
        </p:nvSpPr>
        <p:spPr>
          <a:xfrm>
            <a:off x="17693650" y="28717875"/>
            <a:ext cx="7080900" cy="6627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800">
                <a:solidFill>
                  <a:srgbClr val="1D1C1D"/>
                </a:solidFill>
              </a:rPr>
              <a:t>We have also designed a web application for the users to upload the information listed on the schema to the azure SQL database. Furthermore, users can upload the charging/discharging profile to the Azure blob storage. This design will prevent the users directly accessing the Azure backend, which lower the risk that some important settings might be modified accidentally.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ster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