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31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1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5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9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5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4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A99F-D7A6-403C-B3A1-55243DB7CBF3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6377-3227-45A7-B87C-D32CAA3FD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ITO </a:t>
            </a:r>
            <a:r>
              <a:rPr lang="de-AT" dirty="0" err="1" smtClean="0"/>
              <a:t>Trajectory</a:t>
            </a:r>
            <a:r>
              <a:rPr lang="de-AT" dirty="0" smtClean="0"/>
              <a:t>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Adriano Barbosa</a:t>
            </a:r>
          </a:p>
          <a:p>
            <a:r>
              <a:rPr lang="de-AT" dirty="0" smtClean="0"/>
              <a:t>Update: 08/06/2021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Hierarchical</a:t>
            </a:r>
            <a:r>
              <a:rPr lang="de-AT" dirty="0" smtClean="0"/>
              <a:t> </a:t>
            </a:r>
            <a:r>
              <a:rPr lang="de-AT" dirty="0" err="1" smtClean="0"/>
              <a:t>clustering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variables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HC </a:t>
            </a:r>
            <a:r>
              <a:rPr lang="de-AT" dirty="0" err="1" smtClean="0"/>
              <a:t>plot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values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comput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clusters</a:t>
            </a:r>
            <a:r>
              <a:rPr lang="de-AT" dirty="0" smtClean="0"/>
              <a:t> </a:t>
            </a:r>
            <a:r>
              <a:rPr lang="de-AT" dirty="0" err="1" smtClean="0"/>
              <a:t>could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either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obtained</a:t>
            </a:r>
            <a:r>
              <a:rPr lang="de-AT" dirty="0" smtClean="0"/>
              <a:t> </a:t>
            </a:r>
            <a:r>
              <a:rPr lang="de-AT" dirty="0" err="1" smtClean="0"/>
              <a:t>values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relative </a:t>
            </a:r>
            <a:r>
              <a:rPr lang="de-AT" dirty="0" err="1" smtClean="0"/>
              <a:t>percentage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maximum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obtained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such a </a:t>
            </a:r>
            <a:r>
              <a:rPr lang="de-AT" dirty="0" err="1" smtClean="0"/>
              <a:t>metric</a:t>
            </a:r>
            <a:r>
              <a:rPr lang="de-AT" dirty="0" smtClean="0"/>
              <a:t> </a:t>
            </a:r>
            <a:r>
              <a:rPr lang="de-AT" dirty="0" err="1" smtClean="0"/>
              <a:t>considering</a:t>
            </a:r>
            <a:r>
              <a:rPr lang="de-AT" dirty="0" smtClean="0"/>
              <a:t> all </a:t>
            </a:r>
            <a:r>
              <a:rPr lang="de-AT" dirty="0" err="1" smtClean="0"/>
              <a:t>benchmarks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all </a:t>
            </a:r>
            <a:r>
              <a:rPr lang="de-AT" dirty="0" err="1" smtClean="0"/>
              <a:t>tasks</a:t>
            </a:r>
            <a:r>
              <a:rPr lang="de-AT" dirty="0" smtClean="0"/>
              <a:t>.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53" y="0"/>
            <a:ext cx="3429001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13" y="-65988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05" y="2717908"/>
            <a:ext cx="7125786" cy="42754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9" y="193508"/>
            <a:ext cx="4752824" cy="28516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0" y="5655"/>
            <a:ext cx="315468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27" y="6812"/>
            <a:ext cx="5063987" cy="30383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7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PWC </a:t>
            </a:r>
            <a:r>
              <a:rPr lang="de-AT" dirty="0" err="1" smtClean="0"/>
              <a:t>trajectory</a:t>
            </a:r>
            <a:r>
              <a:rPr lang="de-AT" dirty="0" smtClean="0"/>
              <a:t>-like </a:t>
            </a:r>
            <a:r>
              <a:rPr lang="de-AT" dirty="0" err="1" smtClean="0"/>
              <a:t>plot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60" y="1825625"/>
            <a:ext cx="8064479" cy="4351338"/>
          </a:xfrm>
        </p:spPr>
      </p:pic>
    </p:spTree>
    <p:extLst>
      <p:ext uri="{BB962C8B-B14F-4D97-AF65-F5344CB8AC3E}">
        <p14:creationId xmlns:p14="http://schemas.microsoft.com/office/powerpoint/2010/main" val="41736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07" y="2475668"/>
            <a:ext cx="8122618" cy="43823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Flattened</a:t>
            </a:r>
            <a:r>
              <a:rPr lang="de-AT" dirty="0" smtClean="0"/>
              <a:t> </a:t>
            </a:r>
            <a:r>
              <a:rPr lang="de-AT" dirty="0" err="1" smtClean="0"/>
              <a:t>plot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plot</a:t>
            </a:r>
            <a:r>
              <a:rPr lang="de-AT" dirty="0" smtClean="0"/>
              <a:t> </a:t>
            </a:r>
            <a:r>
              <a:rPr lang="de-AT" dirty="0" err="1" smtClean="0"/>
              <a:t>represents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-</a:t>
            </a:r>
            <a:r>
              <a:rPr lang="de-AT" dirty="0" err="1" smtClean="0"/>
              <a:t>of</a:t>
            </a:r>
            <a:r>
              <a:rPr lang="de-AT" dirty="0" smtClean="0"/>
              <a:t>-</a:t>
            </a:r>
            <a:r>
              <a:rPr lang="de-AT" dirty="0" err="1" smtClean="0"/>
              <a:t>the</a:t>
            </a:r>
            <a:r>
              <a:rPr lang="de-AT" dirty="0" smtClean="0"/>
              <a:t>-art 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r>
              <a:rPr lang="de-AT" dirty="0" smtClean="0"/>
              <a:t> </a:t>
            </a:r>
            <a:r>
              <a:rPr lang="de-AT" dirty="0" err="1" smtClean="0"/>
              <a:t>obtained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course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years</a:t>
            </a:r>
            <a:r>
              <a:rPr lang="de-A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7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Alternative </a:t>
            </a:r>
            <a:r>
              <a:rPr lang="de-AT" dirty="0" err="1" smtClean="0"/>
              <a:t>plots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Line-plot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benchmark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3153832"/>
            <a:ext cx="5157787" cy="23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Flattened</a:t>
            </a:r>
            <a:r>
              <a:rPr lang="de-AT" dirty="0" smtClean="0"/>
              <a:t> </a:t>
            </a:r>
            <a:r>
              <a:rPr lang="de-AT" dirty="0" err="1" smtClean="0"/>
              <a:t>line</a:t>
            </a:r>
            <a:r>
              <a:rPr lang="de-AT" dirty="0" smtClean="0"/>
              <a:t>-plot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benchmark</a:t>
            </a:r>
            <a:endParaRPr lang="en-GB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06348"/>
            <a:ext cx="5183188" cy="1482042"/>
          </a:xfrm>
        </p:spPr>
      </p:pic>
    </p:spTree>
    <p:extLst>
      <p:ext uri="{BB962C8B-B14F-4D97-AF65-F5344CB8AC3E}">
        <p14:creationId xmlns:p14="http://schemas.microsoft.com/office/powerpoint/2010/main" val="5531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Multiple </a:t>
            </a:r>
            <a:r>
              <a:rPr lang="en-GB" dirty="0" smtClean="0"/>
              <a:t>benchmarks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plot</a:t>
            </a:r>
            <a:r>
              <a:rPr lang="de-AT" dirty="0" smtClean="0"/>
              <a:t> </a:t>
            </a:r>
            <a:r>
              <a:rPr lang="de-AT" dirty="0" err="1" smtClean="0"/>
              <a:t>displays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trajectories</a:t>
            </a:r>
            <a:r>
              <a:rPr lang="de-AT" dirty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different b</a:t>
            </a:r>
            <a:r>
              <a:rPr lang="en-GB" dirty="0" err="1" smtClean="0"/>
              <a:t>enchmarkings</a:t>
            </a:r>
            <a:r>
              <a:rPr lang="en-GB" dirty="0" smtClean="0"/>
              <a:t> using the same metric. </a:t>
            </a:r>
            <a:endParaRPr lang="en-GB" dirty="0"/>
          </a:p>
        </p:txBody>
      </p:sp>
      <p:pic>
        <p:nvPicPr>
          <p:cNvPr id="13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853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metrics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benchmarks</a:t>
            </a:r>
            <a:r>
              <a:rPr lang="de-AT" dirty="0" smtClean="0"/>
              <a:t> </a:t>
            </a:r>
            <a:r>
              <a:rPr lang="de-AT" dirty="0" err="1" smtClean="0"/>
              <a:t>trajectories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8727"/>
            <a:ext cx="9596087" cy="5397799"/>
          </a:xfrm>
        </p:spPr>
      </p:pic>
    </p:spTree>
    <p:extLst>
      <p:ext uri="{BB962C8B-B14F-4D97-AF65-F5344CB8AC3E}">
        <p14:creationId xmlns:p14="http://schemas.microsoft.com/office/powerpoint/2010/main" val="19465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Counts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achieving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metrics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years</a:t>
            </a:r>
            <a:r>
              <a:rPr lang="de-AT" dirty="0" smtClean="0"/>
              <a:t> (</a:t>
            </a:r>
            <a:r>
              <a:rPr lang="de-AT" dirty="0" err="1" smtClean="0"/>
              <a:t>unique</a:t>
            </a:r>
            <a:r>
              <a:rPr lang="de-AT" dirty="0" smtClean="0"/>
              <a:t> </a:t>
            </a:r>
            <a:r>
              <a:rPr lang="de-AT" dirty="0" err="1" smtClean="0"/>
              <a:t>benchmark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heatmap</a:t>
            </a:r>
            <a:r>
              <a:rPr lang="de-AT" dirty="0" smtClean="0"/>
              <a:t> </a:t>
            </a:r>
            <a:r>
              <a:rPr lang="de-AT" dirty="0" err="1" smtClean="0"/>
              <a:t>displays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date</a:t>
            </a:r>
            <a:r>
              <a:rPr lang="de-AT" dirty="0" smtClean="0"/>
              <a:t> bin,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achieved</a:t>
            </a:r>
            <a:r>
              <a:rPr lang="de-AT" dirty="0" smtClean="0"/>
              <a:t> such Y-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range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example</a:t>
            </a:r>
            <a:r>
              <a:rPr lang="de-AT" dirty="0" smtClean="0"/>
              <a:t>: 4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achieved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90-100%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maximum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r>
              <a:rPr lang="de-AT" dirty="0" smtClean="0"/>
              <a:t> (</a:t>
            </a:r>
            <a:r>
              <a:rPr lang="de-AT" dirty="0" err="1" smtClean="0"/>
              <a:t>Accuracy</a:t>
            </a:r>
            <a:r>
              <a:rPr lang="de-AT" dirty="0" smtClean="0"/>
              <a:t>) in </a:t>
            </a:r>
            <a:r>
              <a:rPr lang="de-AT" dirty="0" err="1" smtClean="0"/>
              <a:t>the</a:t>
            </a:r>
            <a:r>
              <a:rPr lang="de-AT" dirty="0" smtClean="0"/>
              <a:t> time </a:t>
            </a:r>
            <a:r>
              <a:rPr lang="de-AT" dirty="0" err="1" smtClean="0"/>
              <a:t>frame</a:t>
            </a:r>
            <a:r>
              <a:rPr lang="de-AT" dirty="0" smtClean="0"/>
              <a:t> 2018-2019.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0575" y="1690688"/>
            <a:ext cx="4903074" cy="4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Counts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achieving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metrics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years</a:t>
            </a:r>
            <a:r>
              <a:rPr lang="de-AT" dirty="0" smtClean="0"/>
              <a:t> (all </a:t>
            </a:r>
            <a:r>
              <a:rPr lang="de-AT" dirty="0" err="1" smtClean="0"/>
              <a:t>benchmarks</a:t>
            </a:r>
            <a:r>
              <a:rPr lang="de-AT" dirty="0" smtClean="0"/>
              <a:t>/</a:t>
            </a:r>
            <a:r>
              <a:rPr lang="de-AT" dirty="0" err="1" smtClean="0"/>
              <a:t>metrics</a:t>
            </a:r>
            <a:r>
              <a:rPr lang="de-AT" dirty="0" smtClean="0"/>
              <a:t>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Preparing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Hierarchical</a:t>
            </a:r>
            <a:r>
              <a:rPr lang="de-AT" dirty="0" smtClean="0"/>
              <a:t> Clustering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2" y="2078929"/>
            <a:ext cx="12031915" cy="34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ITO Trajectory Analysis</vt:lpstr>
      <vt:lpstr>PWC trajectory-like plot</vt:lpstr>
      <vt:lpstr>Flattened plot</vt:lpstr>
      <vt:lpstr>Alternative plots</vt:lpstr>
      <vt:lpstr>Multiple benchmarks</vt:lpstr>
      <vt:lpstr>Multiple metrics and benchmarks trajectories</vt:lpstr>
      <vt:lpstr>Counts of models achieving selected metrics over the years (unique benchmark example)</vt:lpstr>
      <vt:lpstr>Counts of models achieving selected metrics over the years (all benchmarks/metrics)</vt:lpstr>
      <vt:lpstr>Preparing data for Hierarchical Clustering</vt:lpstr>
      <vt:lpstr>Hierarchical clustering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Microsoft-Konto</dc:creator>
  <cp:lastModifiedBy>Microsoft-Konto</cp:lastModifiedBy>
  <cp:revision>17</cp:revision>
  <cp:lastPrinted>2021-06-10T09:26:47Z</cp:lastPrinted>
  <dcterms:created xsi:type="dcterms:W3CDTF">2021-06-08T09:31:47Z</dcterms:created>
  <dcterms:modified xsi:type="dcterms:W3CDTF">2021-06-17T10:05:28Z</dcterms:modified>
</cp:coreProperties>
</file>