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1"/>
    <p:sldMasterId id="2147483738" r:id="rId2"/>
    <p:sldMasterId id="2147483762" r:id="rId3"/>
  </p:sldMasterIdLst>
  <p:notesMasterIdLst>
    <p:notesMasterId r:id="rId19"/>
  </p:notesMasterIdLst>
  <p:handoutMasterIdLst>
    <p:handoutMasterId r:id="rId20"/>
  </p:handoutMasterIdLst>
  <p:sldIdLst>
    <p:sldId id="386" r:id="rId4"/>
    <p:sldId id="375" r:id="rId5"/>
    <p:sldId id="388" r:id="rId6"/>
    <p:sldId id="389" r:id="rId7"/>
    <p:sldId id="401" r:id="rId8"/>
    <p:sldId id="391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7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FB81C"/>
    <a:srgbClr val="009FDB"/>
    <a:srgbClr val="CF2A2A"/>
    <a:srgbClr val="007A3E"/>
    <a:srgbClr val="F2F2F2"/>
    <a:srgbClr val="EFEFEF"/>
    <a:srgbClr val="4CA90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6" autoAdjust="0"/>
    <p:restoredTop sz="98929" autoAdjust="0"/>
  </p:normalViewPr>
  <p:slideViewPr>
    <p:cSldViewPr snapToGrid="0">
      <p:cViewPr varScale="1">
        <p:scale>
          <a:sx n="69" d="100"/>
          <a:sy n="69" d="100"/>
        </p:scale>
        <p:origin x="616" y="44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935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92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29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804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58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55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D9196-B747-C840-B910-EBFFFCF754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83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46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800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799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3474723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4067"/>
            <a:ext cx="11209064" cy="151553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800" y="3608392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42535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800" y="3608392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35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3608392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774700"/>
            <a:ext cx="12188825" cy="6083300"/>
          </a:xfrm>
          <a:solidFill>
            <a:schemeClr val="bg2"/>
          </a:solidFill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The Globe Alone logo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8300"/>
            <a:ext cx="1120906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3608392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370"/>
            <a:ext cx="11209064" cy="481216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2" y="1139825"/>
            <a:ext cx="5460252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27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2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10" y="1143000"/>
            <a:ext cx="3953193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064" y="6329846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065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4" y="939800"/>
            <a:ext cx="1120906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064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065" y="3474723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10" y="1139825"/>
            <a:ext cx="3953193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0" y="1206503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1" y="1139825"/>
            <a:ext cx="3844981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30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40" y="1139825"/>
            <a:ext cx="5363083" cy="48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1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2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2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4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2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60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4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60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4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40" y="1209839"/>
            <a:ext cx="284406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4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40" y="2868174"/>
            <a:ext cx="284406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4" y="2778380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40" y="4546625"/>
            <a:ext cx="2844060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4" y="4465967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91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3709991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91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91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91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10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8" y="3692710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90" y="3692710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6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800" y="594859"/>
            <a:ext cx="5609823" cy="24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400"/>
              </a:spcAft>
              <a:buFontTx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39803"/>
            <a:ext cx="11209064" cy="1511763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8799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3474723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7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91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91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8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90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90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90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90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49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4605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101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49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49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8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90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3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3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3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1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40" y="1769552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7" y="1769552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40" y="2624605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101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1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2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9" y="1769552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90" y="1769552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8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90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9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5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1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2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2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3" y="1769552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2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352209" y="1458409"/>
            <a:ext cx="534779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68" y="3217928"/>
            <a:ext cx="253934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39" y="1142214"/>
            <a:ext cx="5347755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4875530" cy="4137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61399" y="1142214"/>
            <a:ext cx="533860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6586412" y="1587384"/>
            <a:ext cx="4875530" cy="4137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4" y="6329846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 smtClean="0">
                <a:solidFill>
                  <a:schemeClr val="tx2"/>
                </a:solidFill>
              </a:rPr>
              <a:t> </a:t>
            </a:r>
            <a:r>
              <a:rPr lang="en-US" sz="600" dirty="0" smtClean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742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type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743" y="4581144"/>
            <a:ext cx="11213719" cy="45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743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‹Nº›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50" y="3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13044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9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50" y="3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905959" y="2520950"/>
            <a:ext cx="409695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1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50" y="3"/>
            <a:ext cx="4066573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924489" y="2189163"/>
            <a:ext cx="2339848" cy="23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ac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3"/>
            <a:ext cx="4348722" cy="5036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041061" y="2520952"/>
            <a:ext cx="4106704" cy="16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49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1" y="3"/>
            <a:ext cx="4348722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296002" y="2560638"/>
            <a:ext cx="1596822" cy="15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50" y="3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042669" y="2520950"/>
            <a:ext cx="4103488" cy="16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2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8693594" cy="461264"/>
          </a:xfrm>
        </p:spPr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3" y="1289303"/>
            <a:ext cx="8693594" cy="46908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26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Back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224013" y="1108080"/>
            <a:ext cx="11729678" cy="4840287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8693594" cy="461264"/>
          </a:xfrm>
        </p:spPr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3" y="1289304"/>
            <a:ext cx="8693594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74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6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3"/>
            <a:ext cx="12188825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9" y="4581144"/>
            <a:ext cx="11213719" cy="45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Back Content Fu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227985" y="1108080"/>
            <a:ext cx="11729678" cy="4826001"/>
          </a:xfrm>
          <a:prstGeom prst="roundRect">
            <a:avLst>
              <a:gd name="adj" fmla="val 25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2" y="1289304"/>
            <a:ext cx="10981381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 2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227191" y="1108077"/>
            <a:ext cx="11729678" cy="4829175"/>
          </a:xfrm>
          <a:prstGeom prst="roundRect">
            <a:avLst>
              <a:gd name="adj" fmla="val 247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03722" y="1287463"/>
            <a:ext cx="5390810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945" y="1289304"/>
            <a:ext cx="5397158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47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Add White Shape o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5" y="1289304"/>
            <a:ext cx="6298779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638331" y="1289304"/>
            <a:ext cx="39467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37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24017" y="1415811"/>
            <a:ext cx="5806278" cy="4530969"/>
          </a:xfrm>
          <a:prstGeom prst="roundRect">
            <a:avLst>
              <a:gd name="adj" fmla="val 27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155357" y="1412633"/>
            <a:ext cx="5801512" cy="4530969"/>
          </a:xfrm>
          <a:prstGeom prst="roundRect">
            <a:avLst>
              <a:gd name="adj" fmla="val 284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749656" y="3361255"/>
            <a:ext cx="686336" cy="685800"/>
            <a:chOff x="4229100" y="3361255"/>
            <a:chExt cx="685800" cy="685800"/>
          </a:xfrm>
        </p:grpSpPr>
        <p:sp>
          <p:nvSpPr>
            <p:cNvPr id="15" name="Oval 14"/>
            <p:cNvSpPr/>
            <p:nvPr userDrawn="1"/>
          </p:nvSpPr>
          <p:spPr>
            <a:xfrm>
              <a:off x="4229100" y="3361255"/>
              <a:ext cx="685800" cy="685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Half Frame 15"/>
            <p:cNvSpPr>
              <a:spLocks noChangeAspect="1"/>
            </p:cNvSpPr>
            <p:nvPr userDrawn="1"/>
          </p:nvSpPr>
          <p:spPr>
            <a:xfrm rot="8097072">
              <a:off x="4338527" y="3545141"/>
              <a:ext cx="320040" cy="320040"/>
            </a:xfrm>
            <a:prstGeom prst="halfFrame">
              <a:avLst>
                <a:gd name="adj1" fmla="val 7960"/>
                <a:gd name="adj2" fmla="val 7213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666666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10981381" cy="461264"/>
          </a:xfrm>
        </p:spPr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3721" y="1114425"/>
            <a:ext cx="4941622" cy="284162"/>
          </a:xfrm>
        </p:spPr>
        <p:txBody>
          <a:bodyPr/>
          <a:lstStyle>
            <a:lvl1pPr marL="0">
              <a:buFontTx/>
              <a:buNone/>
              <a:defRPr b="0" i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b="0" i="1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b="0" i="1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b="0" i="1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b="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3721" y="1576616"/>
            <a:ext cx="4941622" cy="4227822"/>
          </a:xfrm>
        </p:spPr>
        <p:txBody>
          <a:bodyPr/>
          <a:lstStyle>
            <a:lvl1pPr>
              <a:lnSpc>
                <a:spcPts val="2100"/>
              </a:lnSpc>
              <a:spcAft>
                <a:spcPts val="10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2286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457200" indent="-2301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685800" indent="-231775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47745" y="1114425"/>
            <a:ext cx="4937361" cy="284162"/>
          </a:xfrm>
        </p:spPr>
        <p:txBody>
          <a:bodyPr/>
          <a:lstStyle>
            <a:lvl1pPr marL="0">
              <a:buFontTx/>
              <a:buNone/>
              <a:defRPr b="0" i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b="0" i="1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b="0" i="1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b="0" i="1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b="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647745" y="1576616"/>
            <a:ext cx="4937361" cy="4227822"/>
          </a:xfrm>
        </p:spPr>
        <p:txBody>
          <a:bodyPr/>
          <a:lstStyle>
            <a:lvl1pPr>
              <a:lnSpc>
                <a:spcPts val="2100"/>
              </a:lnSpc>
              <a:defRPr sz="1800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2286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457200" indent="-2301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685800" indent="-231775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8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009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227191" y="7"/>
            <a:ext cx="11729678" cy="6629399"/>
          </a:xfrm>
          <a:prstGeom prst="round2SameRect">
            <a:avLst>
              <a:gd name="adj1" fmla="val 0"/>
              <a:gd name="adj2" fmla="val 1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10981381" cy="4612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2" y="1289304"/>
            <a:ext cx="8693594" cy="4686300"/>
          </a:xfrm>
        </p:spPr>
        <p:txBody>
          <a:bodyPr/>
          <a:lstStyle>
            <a:lvl1pPr>
              <a:defRPr b="1" i="0">
                <a:solidFill>
                  <a:srgbClr val="009FDB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att_globe_rgb_po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955" y="5993102"/>
            <a:ext cx="690121" cy="689582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7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27985" y="1108075"/>
            <a:ext cx="11729678" cy="4838700"/>
          </a:xfrm>
          <a:prstGeom prst="roundRect">
            <a:avLst>
              <a:gd name="adj" fmla="val 2561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3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27191" y="1108075"/>
            <a:ext cx="5806278" cy="4838700"/>
          </a:xfrm>
          <a:prstGeom prst="roundRect">
            <a:avLst>
              <a:gd name="adj" fmla="val 252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5357" y="1108077"/>
            <a:ext cx="5801512" cy="4838699"/>
          </a:xfrm>
          <a:prstGeom prst="roundRect">
            <a:avLst>
              <a:gd name="adj" fmla="val 2790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61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55357" y="1108076"/>
            <a:ext cx="5801512" cy="4838700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7191" y="1108076"/>
            <a:ext cx="5816382" cy="4838700"/>
          </a:xfrm>
          <a:prstGeom prst="roundRect">
            <a:avLst>
              <a:gd name="adj" fmla="val 252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351478" y="1289304"/>
            <a:ext cx="5233626" cy="4570420"/>
          </a:xfrm>
        </p:spPr>
        <p:txBody>
          <a:bodyPr/>
          <a:lstStyle>
            <a:lvl1pPr>
              <a:lnSpc>
                <a:spcPts val="2100"/>
              </a:lnSpc>
              <a:defRPr sz="1800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2286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457200" indent="-2301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685800" indent="-231775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1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Item List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3961369" y="1108075"/>
            <a:ext cx="7995500" cy="2354390"/>
          </a:xfrm>
          <a:prstGeom prst="roundRect">
            <a:avLst>
              <a:gd name="adj" fmla="val 449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3961369" y="3586036"/>
            <a:ext cx="7995500" cy="2359152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7190" y="1108075"/>
            <a:ext cx="3614705" cy="2354390"/>
          </a:xfrm>
          <a:prstGeom prst="roundRect">
            <a:avLst>
              <a:gd name="adj" fmla="val 5075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41699" y="1289311"/>
            <a:ext cx="7443408" cy="2074679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27190" y="3586036"/>
            <a:ext cx="3614705" cy="2359152"/>
          </a:xfrm>
          <a:prstGeom prst="roundRect">
            <a:avLst>
              <a:gd name="adj" fmla="val 480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141699" y="3750190"/>
            <a:ext cx="7443408" cy="2074679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7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tem List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3961369" y="1114424"/>
            <a:ext cx="7995500" cy="1524000"/>
          </a:xfrm>
          <a:prstGeom prst="roundRect">
            <a:avLst>
              <a:gd name="adj" fmla="val 76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3961369" y="2765430"/>
            <a:ext cx="7995500" cy="1520825"/>
          </a:xfrm>
          <a:prstGeom prst="roundRect">
            <a:avLst>
              <a:gd name="adj" fmla="val 741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961369" y="4414838"/>
            <a:ext cx="7995500" cy="1530350"/>
          </a:xfrm>
          <a:prstGeom prst="roundRect">
            <a:avLst>
              <a:gd name="adj" fmla="val 74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7191" y="1114425"/>
            <a:ext cx="3614050" cy="1524000"/>
          </a:xfrm>
          <a:prstGeom prst="roundRect">
            <a:avLst>
              <a:gd name="adj" fmla="val 7456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41696" y="1289304"/>
            <a:ext cx="7443407" cy="1273996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27191" y="2765430"/>
            <a:ext cx="3614386" cy="1520825"/>
          </a:xfrm>
          <a:prstGeom prst="roundRect">
            <a:avLst>
              <a:gd name="adj" fmla="val 7671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7"/>
          </p:nvPr>
        </p:nvSpPr>
        <p:spPr>
          <a:xfrm>
            <a:off x="4141696" y="2928901"/>
            <a:ext cx="7443407" cy="1273996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27191" y="4418140"/>
            <a:ext cx="3614386" cy="1527048"/>
          </a:xfrm>
          <a:prstGeom prst="roundRect">
            <a:avLst>
              <a:gd name="adj" fmla="val 765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4141699" y="4573143"/>
            <a:ext cx="7443408" cy="1273996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0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4" y="6329846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63197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126395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89593" y="0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-1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63197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26395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89593" y="1719596"/>
            <a:ext cx="2999232" cy="1645920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8799" y="4581144"/>
            <a:ext cx="11213719" cy="45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10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qual Cols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9664" y="1103315"/>
            <a:ext cx="5815747" cy="4838699"/>
            <a:chOff x="215901" y="1104900"/>
            <a:chExt cx="5811202" cy="4838699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15901" y="1117734"/>
              <a:ext cx="5810250" cy="4825865"/>
            </a:xfrm>
            <a:prstGeom prst="roundRect">
              <a:avLst>
                <a:gd name="adj" fmla="val 248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19075" y="1104900"/>
              <a:ext cx="5808028" cy="461992"/>
            </a:xfrm>
            <a:prstGeom prst="round2SameRect">
              <a:avLst>
                <a:gd name="adj1" fmla="val 29210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152247" y="1103315"/>
            <a:ext cx="5815747" cy="4838699"/>
            <a:chOff x="215901" y="1104900"/>
            <a:chExt cx="5811202" cy="4838699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215901" y="1117734"/>
              <a:ext cx="5810250" cy="4825865"/>
            </a:xfrm>
            <a:prstGeom prst="roundRect">
              <a:avLst>
                <a:gd name="adj" fmla="val 248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ound Same Side Corner Rectangle 16"/>
            <p:cNvSpPr/>
            <p:nvPr userDrawn="1"/>
          </p:nvSpPr>
          <p:spPr>
            <a:xfrm>
              <a:off x="219075" y="1104900"/>
              <a:ext cx="5808028" cy="461992"/>
            </a:xfrm>
            <a:prstGeom prst="round2SameRect">
              <a:avLst>
                <a:gd name="adj1" fmla="val 29210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09899" y="1211787"/>
            <a:ext cx="5452928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09900" y="1746504"/>
            <a:ext cx="5448315" cy="4023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4"/>
          </p:nvPr>
        </p:nvSpPr>
        <p:spPr>
          <a:xfrm>
            <a:off x="6329561" y="1211787"/>
            <a:ext cx="5449368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 userDrawn="1">
            <p:ph sz="quarter" idx="12"/>
          </p:nvPr>
        </p:nvSpPr>
        <p:spPr>
          <a:xfrm>
            <a:off x="6329561" y="1751794"/>
            <a:ext cx="5449368" cy="4018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qual Cols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8782" y="1101730"/>
            <a:ext cx="3825179" cy="4848225"/>
            <a:chOff x="228600" y="1101725"/>
            <a:chExt cx="3822190" cy="484822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08075"/>
              <a:ext cx="3822190" cy="4841875"/>
            </a:xfrm>
            <a:prstGeom prst="roundRect">
              <a:avLst>
                <a:gd name="adj" fmla="val 32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101725"/>
              <a:ext cx="3822190" cy="461992"/>
            </a:xfrm>
            <a:prstGeom prst="round2SameRect">
              <a:avLst>
                <a:gd name="adj1" fmla="val 28522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180234" y="1103312"/>
            <a:ext cx="3825180" cy="4841875"/>
            <a:chOff x="4176967" y="1103312"/>
            <a:chExt cx="3822191" cy="4841875"/>
          </a:xfrm>
        </p:grpSpPr>
        <p:sp>
          <p:nvSpPr>
            <p:cNvPr id="24" name="Rounded Rectangle 23"/>
            <p:cNvSpPr/>
            <p:nvPr userDrawn="1"/>
          </p:nvSpPr>
          <p:spPr>
            <a:xfrm>
              <a:off x="4176968" y="1103312"/>
              <a:ext cx="3822190" cy="4841875"/>
            </a:xfrm>
            <a:prstGeom prst="roundRect">
              <a:avLst>
                <a:gd name="adj" fmla="val 32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ound Same Side Corner Rectangle 24"/>
            <p:cNvSpPr/>
            <p:nvPr userDrawn="1"/>
          </p:nvSpPr>
          <p:spPr>
            <a:xfrm>
              <a:off x="4176967" y="1103313"/>
              <a:ext cx="382219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131689" y="1103312"/>
            <a:ext cx="3825180" cy="4841875"/>
            <a:chOff x="8125334" y="1103312"/>
            <a:chExt cx="3822191" cy="4841875"/>
          </a:xfrm>
        </p:grpSpPr>
        <p:sp>
          <p:nvSpPr>
            <p:cNvPr id="15" name="Rounded Rectangle 14"/>
            <p:cNvSpPr/>
            <p:nvPr userDrawn="1"/>
          </p:nvSpPr>
          <p:spPr>
            <a:xfrm>
              <a:off x="8125335" y="1103312"/>
              <a:ext cx="3822190" cy="4841875"/>
            </a:xfrm>
            <a:prstGeom prst="roundRect">
              <a:avLst>
                <a:gd name="adj" fmla="val 343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ound Same Side Corner Rectangle 15"/>
            <p:cNvSpPr/>
            <p:nvPr userDrawn="1"/>
          </p:nvSpPr>
          <p:spPr>
            <a:xfrm>
              <a:off x="8125334" y="1103313"/>
              <a:ext cx="382219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3073" y="1211787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13073" y="1746504"/>
            <a:ext cx="3477437" cy="40822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 userDrawn="1">
            <p:ph type="body" sz="quarter" idx="17"/>
          </p:nvPr>
        </p:nvSpPr>
        <p:spPr>
          <a:xfrm>
            <a:off x="4359990" y="1211787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 userDrawn="1">
            <p:ph idx="16"/>
          </p:nvPr>
        </p:nvSpPr>
        <p:spPr>
          <a:xfrm>
            <a:off x="4359990" y="1746504"/>
            <a:ext cx="3477437" cy="40822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 userDrawn="1">
            <p:ph type="body" sz="quarter" idx="15"/>
          </p:nvPr>
        </p:nvSpPr>
        <p:spPr>
          <a:xfrm>
            <a:off x="8307549" y="1211787"/>
            <a:ext cx="3471380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 userDrawn="1">
            <p:ph idx="14"/>
          </p:nvPr>
        </p:nvSpPr>
        <p:spPr>
          <a:xfrm>
            <a:off x="8307550" y="1746504"/>
            <a:ext cx="3471380" cy="40822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8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qual Cols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8782" y="1096963"/>
            <a:ext cx="2846007" cy="4849812"/>
            <a:chOff x="228600" y="1096963"/>
            <a:chExt cx="2843783" cy="4849812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04900"/>
              <a:ext cx="2843783" cy="4841875"/>
            </a:xfrm>
            <a:prstGeom prst="roundRect">
              <a:avLst>
                <a:gd name="adj" fmla="val 423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096963"/>
              <a:ext cx="2843783" cy="463677"/>
            </a:xfrm>
            <a:prstGeom prst="round2SameRect">
              <a:avLst>
                <a:gd name="adj1" fmla="val 2576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3182063" y="1093795"/>
            <a:ext cx="2846007" cy="4841875"/>
            <a:chOff x="3182748" y="1108075"/>
            <a:chExt cx="2843783" cy="4841875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3182748" y="1108075"/>
              <a:ext cx="2843783" cy="4841875"/>
            </a:xfrm>
            <a:prstGeom prst="roundRect">
              <a:avLst>
                <a:gd name="adj" fmla="val 445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3182748" y="1108075"/>
              <a:ext cx="2843783" cy="463677"/>
            </a:xfrm>
            <a:prstGeom prst="round2SameRect">
              <a:avLst>
                <a:gd name="adj1" fmla="val 25084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6155992" y="1093788"/>
            <a:ext cx="2846008" cy="4856162"/>
            <a:chOff x="6151181" y="1093788"/>
            <a:chExt cx="2843784" cy="4856162"/>
          </a:xfrm>
        </p:grpSpPr>
        <p:sp>
          <p:nvSpPr>
            <p:cNvPr id="40" name="Rounded Rectangle 39"/>
            <p:cNvSpPr/>
            <p:nvPr userDrawn="1"/>
          </p:nvSpPr>
          <p:spPr>
            <a:xfrm>
              <a:off x="6151182" y="1108075"/>
              <a:ext cx="2843783" cy="4841875"/>
            </a:xfrm>
            <a:prstGeom prst="roundRect">
              <a:avLst>
                <a:gd name="adj" fmla="val 467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ound Same Side Corner Rectangle 40"/>
            <p:cNvSpPr/>
            <p:nvPr userDrawn="1"/>
          </p:nvSpPr>
          <p:spPr>
            <a:xfrm>
              <a:off x="6151181" y="1093788"/>
              <a:ext cx="2843783" cy="463677"/>
            </a:xfrm>
            <a:prstGeom prst="round2SameRect">
              <a:avLst>
                <a:gd name="adj1" fmla="val 27138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110865" y="1093795"/>
            <a:ext cx="2846007" cy="4841875"/>
            <a:chOff x="9103742" y="1104900"/>
            <a:chExt cx="2843783" cy="4841875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9103742" y="1104900"/>
              <a:ext cx="2843783" cy="4841875"/>
            </a:xfrm>
            <a:prstGeom prst="roundRect">
              <a:avLst>
                <a:gd name="adj" fmla="val 467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ound Same Side Corner Rectangle 17"/>
            <p:cNvSpPr/>
            <p:nvPr userDrawn="1"/>
          </p:nvSpPr>
          <p:spPr>
            <a:xfrm>
              <a:off x="9103742" y="1108075"/>
              <a:ext cx="2843783" cy="463677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09899" y="1211787"/>
            <a:ext cx="248516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09899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 userDrawn="1">
            <p:ph type="body" sz="quarter" idx="17"/>
          </p:nvPr>
        </p:nvSpPr>
        <p:spPr>
          <a:xfrm>
            <a:off x="3374202" y="1211787"/>
            <a:ext cx="248516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 userDrawn="1">
            <p:ph idx="16"/>
          </p:nvPr>
        </p:nvSpPr>
        <p:spPr>
          <a:xfrm>
            <a:off x="3374202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 userDrawn="1">
            <p:ph type="body" sz="quarter" idx="19"/>
          </p:nvPr>
        </p:nvSpPr>
        <p:spPr>
          <a:xfrm>
            <a:off x="6329897" y="1211787"/>
            <a:ext cx="248516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 userDrawn="1">
            <p:ph idx="18"/>
          </p:nvPr>
        </p:nvSpPr>
        <p:spPr>
          <a:xfrm>
            <a:off x="6329897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5"/>
          </p:nvPr>
        </p:nvSpPr>
        <p:spPr>
          <a:xfrm>
            <a:off x="9297316" y="1209909"/>
            <a:ext cx="2481614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4"/>
          </p:nvPr>
        </p:nvSpPr>
        <p:spPr>
          <a:xfrm>
            <a:off x="9297319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7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7658" y="1111256"/>
            <a:ext cx="11736033" cy="4821103"/>
          </a:xfrm>
          <a:prstGeom prst="roundRect">
            <a:avLst>
              <a:gd name="adj" fmla="val 26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217658" y="238132"/>
            <a:ext cx="11736033" cy="1112703"/>
          </a:xfrm>
          <a:prstGeom prst="round2SameRect">
            <a:avLst>
              <a:gd name="adj1" fmla="val 11559"/>
              <a:gd name="adj2" fmla="val 0"/>
            </a:avLst>
          </a:prstGeom>
          <a:solidFill>
            <a:srgbClr val="009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tlCol="0" anchor="ctr"/>
          <a:lstStyle/>
          <a:p>
            <a:pPr>
              <a:spcAft>
                <a:spcPts val="1000"/>
              </a:spcAft>
            </a:pPr>
            <a:endParaRPr lang="en-US" dirty="0">
              <a:solidFill>
                <a:prstClr val="white"/>
              </a:solidFill>
              <a:ea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03722" y="402336"/>
            <a:ext cx="10981381" cy="838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3722" y="1534160"/>
            <a:ext cx="10981381" cy="4235812"/>
          </a:xfrm>
        </p:spPr>
        <p:txBody>
          <a:bodyPr/>
          <a:lstStyle>
            <a:lvl1pPr>
              <a:lnSpc>
                <a:spcPts val="21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ts val="21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ts val="21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ts val="21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7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qual Cols Photo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27194" y="1103320"/>
            <a:ext cx="5810981" cy="4841875"/>
            <a:chOff x="227013" y="1103313"/>
            <a:chExt cx="5806440" cy="484187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7013" y="1120910"/>
              <a:ext cx="5806440" cy="4824278"/>
            </a:xfrm>
            <a:prstGeom prst="roundRect">
              <a:avLst>
                <a:gd name="adj" fmla="val 255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7013" y="1103313"/>
              <a:ext cx="580644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6145891" y="1103320"/>
            <a:ext cx="5810981" cy="4841875"/>
            <a:chOff x="6141085" y="1103313"/>
            <a:chExt cx="5806440" cy="4841875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6141085" y="1120910"/>
              <a:ext cx="5806440" cy="4824278"/>
            </a:xfrm>
            <a:prstGeom prst="roundRect">
              <a:avLst>
                <a:gd name="adj" fmla="val 255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ound Same Side Corner Rectangle 18"/>
            <p:cNvSpPr/>
            <p:nvPr userDrawn="1"/>
          </p:nvSpPr>
          <p:spPr>
            <a:xfrm>
              <a:off x="6141085" y="1103313"/>
              <a:ext cx="580644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1488" y="1211787"/>
            <a:ext cx="5451339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4"/>
          </p:nvPr>
        </p:nvSpPr>
        <p:spPr>
          <a:xfrm>
            <a:off x="6324844" y="1211787"/>
            <a:ext cx="5454086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5"/>
          </p:nvPr>
        </p:nvSpPr>
        <p:spPr>
          <a:xfrm>
            <a:off x="227194" y="1572014"/>
            <a:ext cx="5810981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 userDrawn="1">
            <p:ph type="pic" sz="quarter" idx="16"/>
          </p:nvPr>
        </p:nvSpPr>
        <p:spPr>
          <a:xfrm>
            <a:off x="6150114" y="1572014"/>
            <a:ext cx="5803577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7"/>
          </p:nvPr>
        </p:nvSpPr>
        <p:spPr>
          <a:xfrm>
            <a:off x="411488" y="4064000"/>
            <a:ext cx="5445923" cy="1689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 userDrawn="1">
            <p:ph type="body" sz="quarter" idx="18"/>
          </p:nvPr>
        </p:nvSpPr>
        <p:spPr>
          <a:xfrm>
            <a:off x="6324844" y="4064000"/>
            <a:ext cx="5454086" cy="1689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qual Cols Photo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28779" y="1104199"/>
            <a:ext cx="3834332" cy="4827588"/>
            <a:chOff x="228600" y="1114425"/>
            <a:chExt cx="2825496" cy="4827588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17735"/>
              <a:ext cx="2825496" cy="4824278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114425"/>
              <a:ext cx="2825496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4175658" y="1104199"/>
            <a:ext cx="3834332" cy="4827588"/>
            <a:chOff x="3159135" y="1114425"/>
            <a:chExt cx="2825496" cy="4827588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3159135" y="1117735"/>
              <a:ext cx="2825496" cy="4824278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 userDrawn="1"/>
          </p:nvSpPr>
          <p:spPr>
            <a:xfrm>
              <a:off x="3159135" y="1114425"/>
              <a:ext cx="2825496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122537" y="1104199"/>
            <a:ext cx="3834332" cy="4827588"/>
            <a:chOff x="6089904" y="1114425"/>
            <a:chExt cx="2825496" cy="4827588"/>
          </a:xfrm>
        </p:grpSpPr>
        <p:sp>
          <p:nvSpPr>
            <p:cNvPr id="24" name="Rounded Rectangle 23"/>
            <p:cNvSpPr/>
            <p:nvPr userDrawn="1"/>
          </p:nvSpPr>
          <p:spPr>
            <a:xfrm>
              <a:off x="6089904" y="1117735"/>
              <a:ext cx="2825496" cy="4824278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ound Same Side Corner Rectangle 24"/>
            <p:cNvSpPr/>
            <p:nvPr userDrawn="1"/>
          </p:nvSpPr>
          <p:spPr>
            <a:xfrm>
              <a:off x="6089904" y="1114425"/>
              <a:ext cx="2825496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1488" y="1211787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 userDrawn="1">
            <p:ph type="body" sz="quarter" idx="21"/>
          </p:nvPr>
        </p:nvSpPr>
        <p:spPr>
          <a:xfrm>
            <a:off x="4348534" y="1211787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 userDrawn="1">
            <p:ph type="body" sz="quarter" idx="18"/>
          </p:nvPr>
        </p:nvSpPr>
        <p:spPr>
          <a:xfrm>
            <a:off x="8301492" y="1211787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5"/>
          </p:nvPr>
        </p:nvSpPr>
        <p:spPr>
          <a:xfrm>
            <a:off x="237608" y="1572014"/>
            <a:ext cx="3817682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5"/>
          <p:cNvSpPr>
            <a:spLocks noGrp="1"/>
          </p:cNvSpPr>
          <p:nvPr userDrawn="1">
            <p:ph type="pic" sz="quarter" idx="22"/>
          </p:nvPr>
        </p:nvSpPr>
        <p:spPr>
          <a:xfrm>
            <a:off x="4180035" y="1572014"/>
            <a:ext cx="3818850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 userDrawn="1">
            <p:ph type="pic" sz="quarter" idx="19"/>
          </p:nvPr>
        </p:nvSpPr>
        <p:spPr>
          <a:xfrm>
            <a:off x="8122536" y="1572014"/>
            <a:ext cx="3822263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7"/>
          </p:nvPr>
        </p:nvSpPr>
        <p:spPr>
          <a:xfrm>
            <a:off x="411488" y="4064000"/>
            <a:ext cx="3477437" cy="17647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 userDrawn="1">
            <p:ph type="body" sz="quarter" idx="23"/>
          </p:nvPr>
        </p:nvSpPr>
        <p:spPr>
          <a:xfrm>
            <a:off x="4341764" y="4064000"/>
            <a:ext cx="3477437" cy="1764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 userDrawn="1">
            <p:ph type="body" sz="quarter" idx="20"/>
          </p:nvPr>
        </p:nvSpPr>
        <p:spPr>
          <a:xfrm>
            <a:off x="8301492" y="4064000"/>
            <a:ext cx="3477437" cy="1764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79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qual Cols Photo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27190" y="1110784"/>
            <a:ext cx="2846008" cy="4835990"/>
            <a:chOff x="228600" y="1114425"/>
            <a:chExt cx="2075688" cy="483599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17734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188414" y="1110784"/>
            <a:ext cx="2846008" cy="4835990"/>
            <a:chOff x="2433747" y="1114425"/>
            <a:chExt cx="2075688" cy="483599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3747" y="1117734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2433747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149638" y="1110789"/>
            <a:ext cx="2846008" cy="4835991"/>
            <a:chOff x="4641593" y="1114425"/>
            <a:chExt cx="2075688" cy="4835991"/>
          </a:xfrm>
        </p:grpSpPr>
        <p:sp>
          <p:nvSpPr>
            <p:cNvPr id="41" name="Rounded Rectangle 40"/>
            <p:cNvSpPr/>
            <p:nvPr userDrawn="1"/>
          </p:nvSpPr>
          <p:spPr>
            <a:xfrm>
              <a:off x="4641593" y="1117735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ound Same Side Corner Rectangle 41"/>
            <p:cNvSpPr/>
            <p:nvPr userDrawn="1"/>
          </p:nvSpPr>
          <p:spPr>
            <a:xfrm>
              <a:off x="4641593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110861" y="1110784"/>
            <a:ext cx="2846008" cy="4835990"/>
            <a:chOff x="6839712" y="1114425"/>
            <a:chExt cx="2075688" cy="483599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6839712" y="1117734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ound Same Side Corner Rectangle 20"/>
            <p:cNvSpPr/>
            <p:nvPr userDrawn="1"/>
          </p:nvSpPr>
          <p:spPr>
            <a:xfrm>
              <a:off x="6839712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1488" y="1211787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 userDrawn="1">
            <p:ph type="body" sz="quarter" idx="21"/>
          </p:nvPr>
        </p:nvSpPr>
        <p:spPr>
          <a:xfrm>
            <a:off x="3362893" y="1211787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 userDrawn="1">
            <p:ph type="body" sz="quarter" idx="24"/>
          </p:nvPr>
        </p:nvSpPr>
        <p:spPr>
          <a:xfrm>
            <a:off x="6322754" y="1211787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8"/>
          </p:nvPr>
        </p:nvSpPr>
        <p:spPr>
          <a:xfrm>
            <a:off x="9278065" y="1211787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5"/>
          </p:nvPr>
        </p:nvSpPr>
        <p:spPr>
          <a:xfrm>
            <a:off x="227190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 userDrawn="1">
            <p:ph type="pic" sz="quarter" idx="22"/>
          </p:nvPr>
        </p:nvSpPr>
        <p:spPr>
          <a:xfrm>
            <a:off x="3188414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4" name="Picture Placeholder 5"/>
          <p:cNvSpPr>
            <a:spLocks noGrp="1"/>
          </p:cNvSpPr>
          <p:nvPr userDrawn="1">
            <p:ph type="pic" sz="quarter" idx="25"/>
          </p:nvPr>
        </p:nvSpPr>
        <p:spPr>
          <a:xfrm>
            <a:off x="6149638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 userDrawn="1">
            <p:ph type="pic" sz="quarter" idx="19"/>
          </p:nvPr>
        </p:nvSpPr>
        <p:spPr>
          <a:xfrm>
            <a:off x="9110861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7"/>
          </p:nvPr>
        </p:nvSpPr>
        <p:spPr>
          <a:xfrm>
            <a:off x="411488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11"/>
          <p:cNvSpPr>
            <a:spLocks noGrp="1"/>
          </p:cNvSpPr>
          <p:nvPr userDrawn="1">
            <p:ph type="body" sz="quarter" idx="23"/>
          </p:nvPr>
        </p:nvSpPr>
        <p:spPr>
          <a:xfrm>
            <a:off x="3362893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11"/>
          <p:cNvSpPr>
            <a:spLocks noGrp="1"/>
          </p:cNvSpPr>
          <p:nvPr userDrawn="1">
            <p:ph type="body" sz="quarter" idx="26"/>
          </p:nvPr>
        </p:nvSpPr>
        <p:spPr>
          <a:xfrm>
            <a:off x="6322754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 userDrawn="1">
            <p:ph type="body" sz="quarter" idx="20"/>
          </p:nvPr>
        </p:nvSpPr>
        <p:spPr>
          <a:xfrm>
            <a:off x="9278065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43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55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8" name="Picture 7" descr="att_globe_rgb_po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7982" y="2278445"/>
            <a:ext cx="2352585" cy="23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7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6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1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1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3"/>
            <a:ext cx="12188825" cy="3425825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9" y="4581144"/>
            <a:ext cx="11213719" cy="45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2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803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802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3" y="3474729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06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8693594" cy="461264"/>
          </a:xfrm>
        </p:spPr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3" y="1289303"/>
            <a:ext cx="8693594" cy="46908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4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Back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224013" y="1108080"/>
            <a:ext cx="11729678" cy="4840287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8693594" cy="461264"/>
          </a:xfrm>
        </p:spPr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3" y="1289304"/>
            <a:ext cx="8693594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60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Back Content Fu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227985" y="1108080"/>
            <a:ext cx="11729678" cy="4826001"/>
          </a:xfrm>
          <a:prstGeom prst="roundRect">
            <a:avLst>
              <a:gd name="adj" fmla="val 253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2" y="1289304"/>
            <a:ext cx="10981381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32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ck 2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227191" y="1108077"/>
            <a:ext cx="11729678" cy="4829175"/>
          </a:xfrm>
          <a:prstGeom prst="roundRect">
            <a:avLst>
              <a:gd name="adj" fmla="val 2473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03722" y="1287463"/>
            <a:ext cx="5390810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945" y="1289304"/>
            <a:ext cx="5397158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0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Add White Shape on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4" y="1289304"/>
            <a:ext cx="6298779" cy="45704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638331" y="1289304"/>
            <a:ext cx="394677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9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224016" y="1415811"/>
            <a:ext cx="5806278" cy="4530969"/>
          </a:xfrm>
          <a:prstGeom prst="roundRect">
            <a:avLst>
              <a:gd name="adj" fmla="val 277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6155357" y="1412633"/>
            <a:ext cx="5801512" cy="4530969"/>
          </a:xfrm>
          <a:prstGeom prst="roundRect">
            <a:avLst>
              <a:gd name="adj" fmla="val 284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749656" y="3361255"/>
            <a:ext cx="686336" cy="685800"/>
            <a:chOff x="4229100" y="3361255"/>
            <a:chExt cx="685800" cy="685800"/>
          </a:xfrm>
        </p:grpSpPr>
        <p:sp>
          <p:nvSpPr>
            <p:cNvPr id="15" name="Oval 14"/>
            <p:cNvSpPr/>
            <p:nvPr userDrawn="1"/>
          </p:nvSpPr>
          <p:spPr>
            <a:xfrm>
              <a:off x="4229100" y="3361255"/>
              <a:ext cx="685800" cy="685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Half Frame 15"/>
            <p:cNvSpPr>
              <a:spLocks noChangeAspect="1"/>
            </p:cNvSpPr>
            <p:nvPr userDrawn="1"/>
          </p:nvSpPr>
          <p:spPr>
            <a:xfrm rot="8097072">
              <a:off x="4338527" y="3545141"/>
              <a:ext cx="320040" cy="320040"/>
            </a:xfrm>
            <a:prstGeom prst="halfFrame">
              <a:avLst>
                <a:gd name="adj1" fmla="val 7960"/>
                <a:gd name="adj2" fmla="val 7213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rgbClr val="666666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10981381" cy="461264"/>
          </a:xfrm>
        </p:spPr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3721" y="1114425"/>
            <a:ext cx="4941622" cy="284162"/>
          </a:xfrm>
        </p:spPr>
        <p:txBody>
          <a:bodyPr/>
          <a:lstStyle>
            <a:lvl1pPr marL="0">
              <a:buFontTx/>
              <a:buNone/>
              <a:defRPr b="0" i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b="0" i="1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b="0" i="1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b="0" i="1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b="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03721" y="1576616"/>
            <a:ext cx="4941622" cy="4227822"/>
          </a:xfrm>
        </p:spPr>
        <p:txBody>
          <a:bodyPr/>
          <a:lstStyle>
            <a:lvl1pPr>
              <a:lnSpc>
                <a:spcPts val="2100"/>
              </a:lnSpc>
              <a:spcAft>
                <a:spcPts val="10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2286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457200" indent="-2301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685800" indent="-231775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647744" y="1114425"/>
            <a:ext cx="4937361" cy="284162"/>
          </a:xfrm>
        </p:spPr>
        <p:txBody>
          <a:bodyPr/>
          <a:lstStyle>
            <a:lvl1pPr marL="0">
              <a:buFontTx/>
              <a:buNone/>
              <a:defRPr b="0" i="1">
                <a:solidFill>
                  <a:schemeClr val="tx1"/>
                </a:solidFill>
              </a:defRPr>
            </a:lvl1pPr>
            <a:lvl2pPr marL="0" indent="0">
              <a:buFontTx/>
              <a:buNone/>
              <a:defRPr b="0" i="1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b="0" i="1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b="0" i="1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b="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647744" y="1576616"/>
            <a:ext cx="4937361" cy="4227822"/>
          </a:xfrm>
        </p:spPr>
        <p:txBody>
          <a:bodyPr/>
          <a:lstStyle>
            <a:lvl1pPr>
              <a:lnSpc>
                <a:spcPts val="2100"/>
              </a:lnSpc>
              <a:defRPr sz="1800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2286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457200" indent="-2301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685800" indent="-231775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85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009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>
            <a:off x="227191" y="5"/>
            <a:ext cx="11729678" cy="6629399"/>
          </a:xfrm>
          <a:prstGeom prst="round2SameRect">
            <a:avLst>
              <a:gd name="adj1" fmla="val 0"/>
              <a:gd name="adj2" fmla="val 17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10981381" cy="4612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22" y="1289304"/>
            <a:ext cx="8693594" cy="4686300"/>
          </a:xfrm>
        </p:spPr>
        <p:txBody>
          <a:bodyPr/>
          <a:lstStyle>
            <a:lvl1pPr>
              <a:defRPr b="1" i="0">
                <a:solidFill>
                  <a:srgbClr val="009FDB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 descr="att_globe_rgb_po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954" y="5993102"/>
            <a:ext cx="690121" cy="689582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4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27985" y="1108075"/>
            <a:ext cx="11729678" cy="4838700"/>
          </a:xfrm>
          <a:prstGeom prst="roundRect">
            <a:avLst>
              <a:gd name="adj" fmla="val 2561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98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27191" y="1108075"/>
            <a:ext cx="5806278" cy="4838700"/>
          </a:xfrm>
          <a:prstGeom prst="roundRect">
            <a:avLst>
              <a:gd name="adj" fmla="val 252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55357" y="1108077"/>
            <a:ext cx="5801512" cy="4838699"/>
          </a:xfrm>
          <a:prstGeom prst="roundRect">
            <a:avLst>
              <a:gd name="adj" fmla="val 2790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24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4979" y="6075786"/>
            <a:ext cx="661784" cy="496467"/>
          </a:xfrm>
          <a:prstGeom prst="rect">
            <a:avLst/>
          </a:prstGeom>
        </p:spPr>
      </p:pic>
      <p:sp>
        <p:nvSpPr>
          <p:cNvPr id="12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solidFill>
            <a:schemeClr val="bg2"/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add. The Globe Alone logo and footer should sit on top of picture.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98798" y="3276600"/>
            <a:ext cx="1120906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809744"/>
            <a:ext cx="10885298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55357" y="1108076"/>
            <a:ext cx="5801512" cy="4838700"/>
          </a:xfrm>
          <a:prstGeom prst="roundRect">
            <a:avLst>
              <a:gd name="adj" fmla="val 249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7191" y="1108076"/>
            <a:ext cx="5816382" cy="4838700"/>
          </a:xfrm>
          <a:prstGeom prst="roundRect">
            <a:avLst>
              <a:gd name="adj" fmla="val 252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351478" y="1289304"/>
            <a:ext cx="5233626" cy="4570420"/>
          </a:xfrm>
        </p:spPr>
        <p:txBody>
          <a:bodyPr/>
          <a:lstStyle>
            <a:lvl1pPr>
              <a:lnSpc>
                <a:spcPts val="2100"/>
              </a:lnSpc>
              <a:defRPr sz="1800">
                <a:solidFill>
                  <a:schemeClr val="accent6"/>
                </a:solidFill>
              </a:defRPr>
            </a:lvl1pPr>
            <a:lvl2pPr marL="0" indent="0">
              <a:buFontTx/>
              <a:buNone/>
              <a:defRPr>
                <a:solidFill>
                  <a:schemeClr val="tx1"/>
                </a:solidFill>
              </a:defRPr>
            </a:lvl2pPr>
            <a:lvl3pPr marL="2286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 marL="457200" indent="-230188">
              <a:buFont typeface="Lucida Grande"/>
              <a:buChar char="–"/>
              <a:defRPr>
                <a:solidFill>
                  <a:schemeClr val="tx1"/>
                </a:solidFill>
              </a:defRPr>
            </a:lvl4pPr>
            <a:lvl5pPr marL="685800" indent="-231775">
              <a:buFont typeface="Arial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44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Item List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3961369" y="1108075"/>
            <a:ext cx="7995500" cy="2354390"/>
          </a:xfrm>
          <a:prstGeom prst="roundRect">
            <a:avLst>
              <a:gd name="adj" fmla="val 449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3961369" y="3586036"/>
            <a:ext cx="7995500" cy="2359152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7190" y="1108075"/>
            <a:ext cx="3614705" cy="2354390"/>
          </a:xfrm>
          <a:prstGeom prst="roundRect">
            <a:avLst>
              <a:gd name="adj" fmla="val 5075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41698" y="1289309"/>
            <a:ext cx="7443408" cy="2074679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 baseline="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27190" y="3586036"/>
            <a:ext cx="3614705" cy="2359152"/>
          </a:xfrm>
          <a:prstGeom prst="roundRect">
            <a:avLst>
              <a:gd name="adj" fmla="val 480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141698" y="3750188"/>
            <a:ext cx="7443408" cy="2074679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9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tem List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3961369" y="1114424"/>
            <a:ext cx="7995500" cy="1524000"/>
          </a:xfrm>
          <a:prstGeom prst="roundRect">
            <a:avLst>
              <a:gd name="adj" fmla="val 76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3961369" y="2765429"/>
            <a:ext cx="7995500" cy="1520825"/>
          </a:xfrm>
          <a:prstGeom prst="roundRect">
            <a:avLst>
              <a:gd name="adj" fmla="val 741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961369" y="4414838"/>
            <a:ext cx="7995500" cy="1530350"/>
          </a:xfrm>
          <a:prstGeom prst="roundRect">
            <a:avLst>
              <a:gd name="adj" fmla="val 74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FD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7191" y="1114425"/>
            <a:ext cx="3614050" cy="1524000"/>
          </a:xfrm>
          <a:prstGeom prst="roundRect">
            <a:avLst>
              <a:gd name="adj" fmla="val 7456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141696" y="1289304"/>
            <a:ext cx="7443407" cy="1273996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27191" y="2765429"/>
            <a:ext cx="3614386" cy="1520825"/>
          </a:xfrm>
          <a:prstGeom prst="roundRect">
            <a:avLst>
              <a:gd name="adj" fmla="val 7671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7"/>
          </p:nvPr>
        </p:nvSpPr>
        <p:spPr>
          <a:xfrm>
            <a:off x="4141696" y="2928901"/>
            <a:ext cx="7443407" cy="1273996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27191" y="4418140"/>
            <a:ext cx="3614386" cy="1527048"/>
          </a:xfrm>
          <a:prstGeom prst="roundRect">
            <a:avLst>
              <a:gd name="adj" fmla="val 7658"/>
            </a:avLst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5"/>
          </p:nvPr>
        </p:nvSpPr>
        <p:spPr>
          <a:xfrm>
            <a:off x="4141698" y="4573143"/>
            <a:ext cx="7443408" cy="1273996"/>
          </a:xfrm>
        </p:spPr>
        <p:txBody>
          <a:bodyPr/>
          <a:lstStyle>
            <a:lvl1pPr>
              <a:lnSpc>
                <a:spcPts val="2100"/>
              </a:lnSpc>
              <a:spcAft>
                <a:spcPts val="600"/>
              </a:spcAft>
              <a:defRPr sz="1800">
                <a:solidFill>
                  <a:schemeClr val="accent6"/>
                </a:solidFill>
              </a:defRPr>
            </a:lvl1pPr>
            <a:lvl2pPr marL="0" indent="0">
              <a:lnSpc>
                <a:spcPts val="17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3pPr>
            <a:lvl4pPr marL="457200" indent="-230188">
              <a:lnSpc>
                <a:spcPts val="1700"/>
              </a:lnSpc>
              <a:spcAft>
                <a:spcPts val="600"/>
              </a:spcAft>
              <a:buFont typeface="Lucida Grande"/>
              <a:buChar char="–"/>
              <a:defRPr sz="1400">
                <a:solidFill>
                  <a:schemeClr val="tx1"/>
                </a:solidFill>
              </a:defRPr>
            </a:lvl4pPr>
            <a:lvl5pPr marL="685800" indent="-231775">
              <a:lnSpc>
                <a:spcPts val="1700"/>
              </a:lnSpc>
              <a:spcAft>
                <a:spcPts val="600"/>
              </a:spcAft>
              <a:buFont typeface="Arial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90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qual Cols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9664" y="1103315"/>
            <a:ext cx="5815747" cy="4838699"/>
            <a:chOff x="215901" y="1104900"/>
            <a:chExt cx="5811202" cy="4838699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15901" y="1117734"/>
              <a:ext cx="5810250" cy="4825865"/>
            </a:xfrm>
            <a:prstGeom prst="roundRect">
              <a:avLst>
                <a:gd name="adj" fmla="val 248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19075" y="1104900"/>
              <a:ext cx="5808028" cy="461992"/>
            </a:xfrm>
            <a:prstGeom prst="round2SameRect">
              <a:avLst>
                <a:gd name="adj1" fmla="val 29210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6152246" y="1103315"/>
            <a:ext cx="5815747" cy="4838699"/>
            <a:chOff x="215901" y="1104900"/>
            <a:chExt cx="5811202" cy="4838699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215901" y="1117734"/>
              <a:ext cx="5810250" cy="4825865"/>
            </a:xfrm>
            <a:prstGeom prst="roundRect">
              <a:avLst>
                <a:gd name="adj" fmla="val 248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ound Same Side Corner Rectangle 16"/>
            <p:cNvSpPr/>
            <p:nvPr userDrawn="1"/>
          </p:nvSpPr>
          <p:spPr>
            <a:xfrm>
              <a:off x="219075" y="1104900"/>
              <a:ext cx="5808028" cy="461992"/>
            </a:xfrm>
            <a:prstGeom prst="round2SameRect">
              <a:avLst>
                <a:gd name="adj1" fmla="val 29210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09898" y="1211785"/>
            <a:ext cx="5452928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09899" y="1746504"/>
            <a:ext cx="5448315" cy="40234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4"/>
          </p:nvPr>
        </p:nvSpPr>
        <p:spPr>
          <a:xfrm>
            <a:off x="6329561" y="1211785"/>
            <a:ext cx="5449368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 userDrawn="1">
            <p:ph sz="quarter" idx="12"/>
          </p:nvPr>
        </p:nvSpPr>
        <p:spPr>
          <a:xfrm>
            <a:off x="6329561" y="1751794"/>
            <a:ext cx="5449368" cy="4018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8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qual Cols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8781" y="1101730"/>
            <a:ext cx="3825179" cy="4848225"/>
            <a:chOff x="228600" y="1101725"/>
            <a:chExt cx="3822190" cy="484822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08075"/>
              <a:ext cx="3822190" cy="4841875"/>
            </a:xfrm>
            <a:prstGeom prst="roundRect">
              <a:avLst>
                <a:gd name="adj" fmla="val 32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101725"/>
              <a:ext cx="3822190" cy="461992"/>
            </a:xfrm>
            <a:prstGeom prst="round2SameRect">
              <a:avLst>
                <a:gd name="adj1" fmla="val 28522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4180234" y="1103312"/>
            <a:ext cx="3825180" cy="4841875"/>
            <a:chOff x="4176967" y="1103312"/>
            <a:chExt cx="3822191" cy="4841875"/>
          </a:xfrm>
        </p:grpSpPr>
        <p:sp>
          <p:nvSpPr>
            <p:cNvPr id="24" name="Rounded Rectangle 23"/>
            <p:cNvSpPr/>
            <p:nvPr userDrawn="1"/>
          </p:nvSpPr>
          <p:spPr>
            <a:xfrm>
              <a:off x="4176968" y="1103312"/>
              <a:ext cx="3822190" cy="4841875"/>
            </a:xfrm>
            <a:prstGeom prst="roundRect">
              <a:avLst>
                <a:gd name="adj" fmla="val 32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ound Same Side Corner Rectangle 24"/>
            <p:cNvSpPr/>
            <p:nvPr userDrawn="1"/>
          </p:nvSpPr>
          <p:spPr>
            <a:xfrm>
              <a:off x="4176967" y="1103313"/>
              <a:ext cx="382219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8131689" y="1103312"/>
            <a:ext cx="3825180" cy="4841875"/>
            <a:chOff x="8125334" y="1103312"/>
            <a:chExt cx="3822191" cy="4841875"/>
          </a:xfrm>
        </p:grpSpPr>
        <p:sp>
          <p:nvSpPr>
            <p:cNvPr id="15" name="Rounded Rectangle 14"/>
            <p:cNvSpPr/>
            <p:nvPr userDrawn="1"/>
          </p:nvSpPr>
          <p:spPr>
            <a:xfrm>
              <a:off x="8125335" y="1103312"/>
              <a:ext cx="3822190" cy="4841875"/>
            </a:xfrm>
            <a:prstGeom prst="roundRect">
              <a:avLst>
                <a:gd name="adj" fmla="val 343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ound Same Side Corner Rectangle 15"/>
            <p:cNvSpPr/>
            <p:nvPr userDrawn="1"/>
          </p:nvSpPr>
          <p:spPr>
            <a:xfrm>
              <a:off x="8125334" y="1103313"/>
              <a:ext cx="382219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3073" y="1211785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13073" y="1746504"/>
            <a:ext cx="3477437" cy="40822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 userDrawn="1">
            <p:ph type="body" sz="quarter" idx="17"/>
          </p:nvPr>
        </p:nvSpPr>
        <p:spPr>
          <a:xfrm>
            <a:off x="4359990" y="1211785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 userDrawn="1">
            <p:ph idx="16"/>
          </p:nvPr>
        </p:nvSpPr>
        <p:spPr>
          <a:xfrm>
            <a:off x="4359990" y="1746504"/>
            <a:ext cx="3477437" cy="40822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 userDrawn="1">
            <p:ph type="body" sz="quarter" idx="15"/>
          </p:nvPr>
        </p:nvSpPr>
        <p:spPr>
          <a:xfrm>
            <a:off x="8307549" y="1211785"/>
            <a:ext cx="3471380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 userDrawn="1">
            <p:ph idx="14"/>
          </p:nvPr>
        </p:nvSpPr>
        <p:spPr>
          <a:xfrm>
            <a:off x="8307550" y="1746504"/>
            <a:ext cx="3471380" cy="40822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1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qual Cols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8781" y="1096963"/>
            <a:ext cx="2846007" cy="4849812"/>
            <a:chOff x="228600" y="1096963"/>
            <a:chExt cx="2843783" cy="4849812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04900"/>
              <a:ext cx="2843783" cy="4841875"/>
            </a:xfrm>
            <a:prstGeom prst="roundRect">
              <a:avLst>
                <a:gd name="adj" fmla="val 423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096963"/>
              <a:ext cx="2843783" cy="463677"/>
            </a:xfrm>
            <a:prstGeom prst="round2SameRect">
              <a:avLst>
                <a:gd name="adj1" fmla="val 2576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3182062" y="1093793"/>
            <a:ext cx="2846007" cy="4841875"/>
            <a:chOff x="3182748" y="1108075"/>
            <a:chExt cx="2843783" cy="4841875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3182748" y="1108075"/>
              <a:ext cx="2843783" cy="4841875"/>
            </a:xfrm>
            <a:prstGeom prst="roundRect">
              <a:avLst>
                <a:gd name="adj" fmla="val 445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3182748" y="1108075"/>
              <a:ext cx="2843783" cy="463677"/>
            </a:xfrm>
            <a:prstGeom prst="round2SameRect">
              <a:avLst>
                <a:gd name="adj1" fmla="val 25084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6155992" y="1093788"/>
            <a:ext cx="2846008" cy="4856162"/>
            <a:chOff x="6151181" y="1093788"/>
            <a:chExt cx="2843784" cy="4856162"/>
          </a:xfrm>
        </p:grpSpPr>
        <p:sp>
          <p:nvSpPr>
            <p:cNvPr id="40" name="Rounded Rectangle 39"/>
            <p:cNvSpPr/>
            <p:nvPr userDrawn="1"/>
          </p:nvSpPr>
          <p:spPr>
            <a:xfrm>
              <a:off x="6151182" y="1108075"/>
              <a:ext cx="2843783" cy="4841875"/>
            </a:xfrm>
            <a:prstGeom prst="roundRect">
              <a:avLst>
                <a:gd name="adj" fmla="val 467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ound Same Side Corner Rectangle 40"/>
            <p:cNvSpPr/>
            <p:nvPr userDrawn="1"/>
          </p:nvSpPr>
          <p:spPr>
            <a:xfrm>
              <a:off x="6151181" y="1093788"/>
              <a:ext cx="2843783" cy="463677"/>
            </a:xfrm>
            <a:prstGeom prst="round2SameRect">
              <a:avLst>
                <a:gd name="adj1" fmla="val 27138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110864" y="1093793"/>
            <a:ext cx="2846007" cy="4841875"/>
            <a:chOff x="9103742" y="1104900"/>
            <a:chExt cx="2843783" cy="4841875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9103742" y="1104900"/>
              <a:ext cx="2843783" cy="4841875"/>
            </a:xfrm>
            <a:prstGeom prst="roundRect">
              <a:avLst>
                <a:gd name="adj" fmla="val 467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ound Same Side Corner Rectangle 17"/>
            <p:cNvSpPr/>
            <p:nvPr userDrawn="1"/>
          </p:nvSpPr>
          <p:spPr>
            <a:xfrm>
              <a:off x="9103742" y="1108075"/>
              <a:ext cx="2843783" cy="463677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09898" y="1211785"/>
            <a:ext cx="248516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09898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 userDrawn="1">
            <p:ph type="body" sz="quarter" idx="17"/>
          </p:nvPr>
        </p:nvSpPr>
        <p:spPr>
          <a:xfrm>
            <a:off x="3374201" y="1211785"/>
            <a:ext cx="248516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Content Placeholder 2"/>
          <p:cNvSpPr>
            <a:spLocks noGrp="1"/>
          </p:cNvSpPr>
          <p:nvPr userDrawn="1">
            <p:ph idx="16"/>
          </p:nvPr>
        </p:nvSpPr>
        <p:spPr>
          <a:xfrm>
            <a:off x="3374201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 userDrawn="1">
            <p:ph type="body" sz="quarter" idx="19"/>
          </p:nvPr>
        </p:nvSpPr>
        <p:spPr>
          <a:xfrm>
            <a:off x="6329896" y="1211785"/>
            <a:ext cx="248516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 userDrawn="1">
            <p:ph idx="18"/>
          </p:nvPr>
        </p:nvSpPr>
        <p:spPr>
          <a:xfrm>
            <a:off x="6329896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5"/>
          </p:nvPr>
        </p:nvSpPr>
        <p:spPr>
          <a:xfrm>
            <a:off x="9297316" y="1209907"/>
            <a:ext cx="2481614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idx="14"/>
          </p:nvPr>
        </p:nvSpPr>
        <p:spPr>
          <a:xfrm>
            <a:off x="9297318" y="1746504"/>
            <a:ext cx="2485167" cy="41158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31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217658" y="1111254"/>
            <a:ext cx="11736033" cy="4821103"/>
          </a:xfrm>
          <a:prstGeom prst="roundRect">
            <a:avLst>
              <a:gd name="adj" fmla="val 268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>
            <a:off x="217658" y="238130"/>
            <a:ext cx="11736033" cy="1112703"/>
          </a:xfrm>
          <a:prstGeom prst="round2SameRect">
            <a:avLst>
              <a:gd name="adj1" fmla="val 11559"/>
              <a:gd name="adj2" fmla="val 0"/>
            </a:avLst>
          </a:prstGeom>
          <a:solidFill>
            <a:srgbClr val="009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tlCol="0" anchor="ctr"/>
          <a:lstStyle/>
          <a:p>
            <a:pPr>
              <a:spcAft>
                <a:spcPts val="1000"/>
              </a:spcAft>
            </a:pPr>
            <a:endParaRPr lang="en-US" dirty="0">
              <a:solidFill>
                <a:prstClr val="white"/>
              </a:solidFill>
              <a:ea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03722" y="402336"/>
            <a:ext cx="10981381" cy="838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3722" y="1534160"/>
            <a:ext cx="10981381" cy="4235812"/>
          </a:xfrm>
        </p:spPr>
        <p:txBody>
          <a:bodyPr/>
          <a:lstStyle>
            <a:lvl1pPr>
              <a:lnSpc>
                <a:spcPts val="21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ts val="21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ts val="21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ts val="21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ts val="21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Equal Cols Photo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27193" y="1103318"/>
            <a:ext cx="5810981" cy="4841875"/>
            <a:chOff x="227013" y="1103313"/>
            <a:chExt cx="5806440" cy="4841875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7013" y="1120910"/>
              <a:ext cx="5806440" cy="4824278"/>
            </a:xfrm>
            <a:prstGeom prst="roundRect">
              <a:avLst>
                <a:gd name="adj" fmla="val 255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7013" y="1103313"/>
              <a:ext cx="580644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6145890" y="1103318"/>
            <a:ext cx="5810981" cy="4841875"/>
            <a:chOff x="6141085" y="1103313"/>
            <a:chExt cx="5806440" cy="4841875"/>
          </a:xfrm>
        </p:grpSpPr>
        <p:sp>
          <p:nvSpPr>
            <p:cNvPr id="18" name="Rounded Rectangle 17"/>
            <p:cNvSpPr/>
            <p:nvPr userDrawn="1"/>
          </p:nvSpPr>
          <p:spPr>
            <a:xfrm>
              <a:off x="6141085" y="1120910"/>
              <a:ext cx="5806440" cy="4824278"/>
            </a:xfrm>
            <a:prstGeom prst="roundRect">
              <a:avLst>
                <a:gd name="adj" fmla="val 2552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ound Same Side Corner Rectangle 18"/>
            <p:cNvSpPr/>
            <p:nvPr userDrawn="1"/>
          </p:nvSpPr>
          <p:spPr>
            <a:xfrm>
              <a:off x="6141085" y="1103313"/>
              <a:ext cx="5806440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1487" y="1211785"/>
            <a:ext cx="5451339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4"/>
          </p:nvPr>
        </p:nvSpPr>
        <p:spPr>
          <a:xfrm>
            <a:off x="6324844" y="1211785"/>
            <a:ext cx="5454086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5"/>
          </p:nvPr>
        </p:nvSpPr>
        <p:spPr>
          <a:xfrm>
            <a:off x="227193" y="1572014"/>
            <a:ext cx="5810981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 userDrawn="1">
            <p:ph type="pic" sz="quarter" idx="16"/>
          </p:nvPr>
        </p:nvSpPr>
        <p:spPr>
          <a:xfrm>
            <a:off x="6150114" y="1572014"/>
            <a:ext cx="5803577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7"/>
          </p:nvPr>
        </p:nvSpPr>
        <p:spPr>
          <a:xfrm>
            <a:off x="411487" y="4064000"/>
            <a:ext cx="5445923" cy="1689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 userDrawn="1">
            <p:ph type="body" sz="quarter" idx="18"/>
          </p:nvPr>
        </p:nvSpPr>
        <p:spPr>
          <a:xfrm>
            <a:off x="6324844" y="4064000"/>
            <a:ext cx="5454086" cy="1689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42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Equal Cols Photo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28779" y="1104199"/>
            <a:ext cx="3834332" cy="4827588"/>
            <a:chOff x="228600" y="1114425"/>
            <a:chExt cx="2825496" cy="4827588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17735"/>
              <a:ext cx="2825496" cy="4824278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114425"/>
              <a:ext cx="2825496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4175658" y="1104199"/>
            <a:ext cx="3834332" cy="4827588"/>
            <a:chOff x="3159135" y="1114425"/>
            <a:chExt cx="2825496" cy="4827588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3159135" y="1117735"/>
              <a:ext cx="2825496" cy="4824278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 userDrawn="1"/>
          </p:nvSpPr>
          <p:spPr>
            <a:xfrm>
              <a:off x="3159135" y="1114425"/>
              <a:ext cx="2825496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8122537" y="1104199"/>
            <a:ext cx="3834332" cy="4827588"/>
            <a:chOff x="6089904" y="1114425"/>
            <a:chExt cx="2825496" cy="4827588"/>
          </a:xfrm>
        </p:grpSpPr>
        <p:sp>
          <p:nvSpPr>
            <p:cNvPr id="24" name="Rounded Rectangle 23"/>
            <p:cNvSpPr/>
            <p:nvPr userDrawn="1"/>
          </p:nvSpPr>
          <p:spPr>
            <a:xfrm>
              <a:off x="6089904" y="1117735"/>
              <a:ext cx="2825496" cy="4824278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ound Same Side Corner Rectangle 24"/>
            <p:cNvSpPr/>
            <p:nvPr userDrawn="1"/>
          </p:nvSpPr>
          <p:spPr>
            <a:xfrm>
              <a:off x="6089904" y="1114425"/>
              <a:ext cx="2825496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1487" y="1211785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 userDrawn="1">
            <p:ph type="body" sz="quarter" idx="21"/>
          </p:nvPr>
        </p:nvSpPr>
        <p:spPr>
          <a:xfrm>
            <a:off x="4348534" y="1211785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 userDrawn="1">
            <p:ph type="body" sz="quarter" idx="18"/>
          </p:nvPr>
        </p:nvSpPr>
        <p:spPr>
          <a:xfrm>
            <a:off x="8301492" y="1211785"/>
            <a:ext cx="3477437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5"/>
          </p:nvPr>
        </p:nvSpPr>
        <p:spPr>
          <a:xfrm>
            <a:off x="237608" y="1572014"/>
            <a:ext cx="3817682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2" name="Picture Placeholder 5"/>
          <p:cNvSpPr>
            <a:spLocks noGrp="1"/>
          </p:cNvSpPr>
          <p:nvPr userDrawn="1">
            <p:ph type="pic" sz="quarter" idx="22"/>
          </p:nvPr>
        </p:nvSpPr>
        <p:spPr>
          <a:xfrm>
            <a:off x="4180035" y="1572014"/>
            <a:ext cx="3818850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Picture Placeholder 5"/>
          <p:cNvSpPr>
            <a:spLocks noGrp="1"/>
          </p:cNvSpPr>
          <p:nvPr userDrawn="1">
            <p:ph type="pic" sz="quarter" idx="19"/>
          </p:nvPr>
        </p:nvSpPr>
        <p:spPr>
          <a:xfrm>
            <a:off x="8122536" y="1572014"/>
            <a:ext cx="3822263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7"/>
          </p:nvPr>
        </p:nvSpPr>
        <p:spPr>
          <a:xfrm>
            <a:off x="411487" y="4064000"/>
            <a:ext cx="3477437" cy="17647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 userDrawn="1">
            <p:ph type="body" sz="quarter" idx="23"/>
          </p:nvPr>
        </p:nvSpPr>
        <p:spPr>
          <a:xfrm>
            <a:off x="4341764" y="4064000"/>
            <a:ext cx="3477437" cy="1764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 userDrawn="1">
            <p:ph type="body" sz="quarter" idx="20"/>
          </p:nvPr>
        </p:nvSpPr>
        <p:spPr>
          <a:xfrm>
            <a:off x="8301492" y="4064000"/>
            <a:ext cx="3477437" cy="17647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97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Equal Cols Photo Blue Su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27190" y="1110784"/>
            <a:ext cx="2846008" cy="4835990"/>
            <a:chOff x="228600" y="1114425"/>
            <a:chExt cx="2075688" cy="483599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28600" y="1117734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ound Same Side Corner Rectangle 10"/>
            <p:cNvSpPr/>
            <p:nvPr userDrawn="1"/>
          </p:nvSpPr>
          <p:spPr>
            <a:xfrm>
              <a:off x="228600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188414" y="1110784"/>
            <a:ext cx="2846008" cy="4835990"/>
            <a:chOff x="2433747" y="1114425"/>
            <a:chExt cx="2075688" cy="483599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2433747" y="1117734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ound Same Side Corner Rectangle 36"/>
            <p:cNvSpPr/>
            <p:nvPr userDrawn="1"/>
          </p:nvSpPr>
          <p:spPr>
            <a:xfrm>
              <a:off x="2433747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6149638" y="1110789"/>
            <a:ext cx="2846008" cy="4835991"/>
            <a:chOff x="4641593" y="1114425"/>
            <a:chExt cx="2075688" cy="4835991"/>
          </a:xfrm>
        </p:grpSpPr>
        <p:sp>
          <p:nvSpPr>
            <p:cNvPr id="41" name="Rounded Rectangle 40"/>
            <p:cNvSpPr/>
            <p:nvPr userDrawn="1"/>
          </p:nvSpPr>
          <p:spPr>
            <a:xfrm>
              <a:off x="4641593" y="1117735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ound Same Side Corner Rectangle 41"/>
            <p:cNvSpPr/>
            <p:nvPr userDrawn="1"/>
          </p:nvSpPr>
          <p:spPr>
            <a:xfrm>
              <a:off x="4641593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9110861" y="1110784"/>
            <a:ext cx="2846008" cy="4835990"/>
            <a:chOff x="6839712" y="1114425"/>
            <a:chExt cx="2075688" cy="483599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6839712" y="1117734"/>
              <a:ext cx="2075688" cy="4832681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ound Same Side Corner Rectangle 20"/>
            <p:cNvSpPr/>
            <p:nvPr userDrawn="1"/>
          </p:nvSpPr>
          <p:spPr>
            <a:xfrm>
              <a:off x="6839712" y="1114425"/>
              <a:ext cx="2075688" cy="461992"/>
            </a:xfrm>
            <a:prstGeom prst="round2SameRect">
              <a:avLst>
                <a:gd name="adj1" fmla="val 24399"/>
                <a:gd name="adj2" fmla="val 0"/>
              </a:avLst>
            </a:prstGeom>
            <a:solidFill>
              <a:srgbClr val="009F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0" rtlCol="0" anchor="ctr"/>
            <a:lstStyle/>
            <a:p>
              <a:pPr>
                <a:spcAft>
                  <a:spcPts val="1000"/>
                </a:spcAft>
              </a:pPr>
              <a:endParaRPr lang="en-US" dirty="0">
                <a:solidFill>
                  <a:prstClr val="white"/>
                </a:solidFill>
                <a:ea typeface="Calibri"/>
                <a:cs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 userDrawn="1">
            <p:ph type="body" sz="quarter" idx="13"/>
          </p:nvPr>
        </p:nvSpPr>
        <p:spPr>
          <a:xfrm>
            <a:off x="411487" y="1211785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 userDrawn="1">
            <p:ph type="body" sz="quarter" idx="21"/>
          </p:nvPr>
        </p:nvSpPr>
        <p:spPr>
          <a:xfrm>
            <a:off x="3362893" y="1211785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 userDrawn="1">
            <p:ph type="body" sz="quarter" idx="24"/>
          </p:nvPr>
        </p:nvSpPr>
        <p:spPr>
          <a:xfrm>
            <a:off x="6322754" y="1211785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 userDrawn="1">
            <p:ph type="body" sz="quarter" idx="18"/>
          </p:nvPr>
        </p:nvSpPr>
        <p:spPr>
          <a:xfrm>
            <a:off x="9278065" y="1211785"/>
            <a:ext cx="2489113" cy="281541"/>
          </a:xfrm>
        </p:spPr>
        <p:txBody>
          <a:bodyPr/>
          <a:lstStyle>
            <a:lvl1pPr marL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2pPr>
            <a:lvl3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3pPr>
            <a:lvl4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lnSpc>
                <a:spcPts val="2200"/>
              </a:lnSpc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 userDrawn="1">
            <p:ph type="pic" sz="quarter" idx="15"/>
          </p:nvPr>
        </p:nvSpPr>
        <p:spPr>
          <a:xfrm>
            <a:off x="227190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 userDrawn="1">
            <p:ph type="pic" sz="quarter" idx="22"/>
          </p:nvPr>
        </p:nvSpPr>
        <p:spPr>
          <a:xfrm>
            <a:off x="3188414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4" name="Picture Placeholder 5"/>
          <p:cNvSpPr>
            <a:spLocks noGrp="1"/>
          </p:cNvSpPr>
          <p:nvPr userDrawn="1">
            <p:ph type="pic" sz="quarter" idx="25"/>
          </p:nvPr>
        </p:nvSpPr>
        <p:spPr>
          <a:xfrm>
            <a:off x="6149638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4" name="Picture Placeholder 5"/>
          <p:cNvSpPr>
            <a:spLocks noGrp="1"/>
          </p:cNvSpPr>
          <p:nvPr userDrawn="1">
            <p:ph type="pic" sz="quarter" idx="19"/>
          </p:nvPr>
        </p:nvSpPr>
        <p:spPr>
          <a:xfrm>
            <a:off x="9110861" y="1572014"/>
            <a:ext cx="2846008" cy="2330450"/>
          </a:xfrm>
          <a:noFill/>
          <a:ln>
            <a:noFill/>
          </a:ln>
        </p:spPr>
        <p:txBody>
          <a:bodyPr/>
          <a:lstStyle>
            <a:lvl1pPr>
              <a:defRPr sz="1200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7"/>
          </p:nvPr>
        </p:nvSpPr>
        <p:spPr>
          <a:xfrm>
            <a:off x="411487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0" name="Text Placeholder 11"/>
          <p:cNvSpPr>
            <a:spLocks noGrp="1"/>
          </p:cNvSpPr>
          <p:nvPr userDrawn="1">
            <p:ph type="body" sz="quarter" idx="23"/>
          </p:nvPr>
        </p:nvSpPr>
        <p:spPr>
          <a:xfrm>
            <a:off x="3362893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5" name="Text Placeholder 11"/>
          <p:cNvSpPr>
            <a:spLocks noGrp="1"/>
          </p:cNvSpPr>
          <p:nvPr userDrawn="1">
            <p:ph type="body" sz="quarter" idx="26"/>
          </p:nvPr>
        </p:nvSpPr>
        <p:spPr>
          <a:xfrm>
            <a:off x="6322754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 userDrawn="1">
            <p:ph type="body" sz="quarter" idx="20"/>
          </p:nvPr>
        </p:nvSpPr>
        <p:spPr>
          <a:xfrm>
            <a:off x="9278065" y="4063999"/>
            <a:ext cx="2489113" cy="17877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03031" y="1642535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0" y="3608392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6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3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los</a:t>
            </a:r>
            <a:r>
              <a:rPr lang="en-US" dirty="0" smtClean="0">
                <a:solidFill>
                  <a:srgbClr val="666666"/>
                </a:solidFill>
              </a:rPr>
              <a:t> derechos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pic>
        <p:nvPicPr>
          <p:cNvPr id="8" name="Picture 7" descr="att_globe_rgb_pos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7981" y="2278445"/>
            <a:ext cx="2352585" cy="23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5" y="6329850"/>
            <a:ext cx="6628674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defRPr/>
            </a:pPr>
            <a:r>
              <a:rPr lang="en-US" sz="600" dirty="0" smtClean="0">
                <a:solidFill>
                  <a:prstClr val="white"/>
                </a:solidFill>
              </a:rPr>
              <a:t>© 2016 AT&amp;T Intellectual Property. All rights reserved.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802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98" y="927100"/>
            <a:ext cx="1120906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801" y="2459736"/>
            <a:ext cx="11213719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802" y="3474727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72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 bwMode="black">
          <a:xfrm>
            <a:off x="11290297" y="6075786"/>
            <a:ext cx="496467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‹Nº›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24" r:id="rId3"/>
    <p:sldLayoutId id="2147483721" r:id="rId4"/>
    <p:sldLayoutId id="2147483717" r:id="rId5"/>
    <p:sldLayoutId id="2147483729" r:id="rId6"/>
    <p:sldLayoutId id="2147483730" r:id="rId7"/>
    <p:sldLayoutId id="2147483722" r:id="rId8"/>
    <p:sldLayoutId id="2147483718" r:id="rId9"/>
    <p:sldLayoutId id="2147483720" r:id="rId10"/>
    <p:sldLayoutId id="2147483727" r:id="rId11"/>
    <p:sldLayoutId id="2147483728" r:id="rId12"/>
    <p:sldLayoutId id="2147483719" r:id="rId13"/>
    <p:sldLayoutId id="2147483650" r:id="rId14"/>
    <p:sldLayoutId id="2147483701" r:id="rId15"/>
    <p:sldLayoutId id="2147483691" r:id="rId16"/>
    <p:sldLayoutId id="2147483731" r:id="rId17"/>
    <p:sldLayoutId id="2147483698" r:id="rId18"/>
    <p:sldLayoutId id="2147483695" r:id="rId19"/>
    <p:sldLayoutId id="2147483732" r:id="rId20"/>
    <p:sldLayoutId id="2147483699" r:id="rId21"/>
    <p:sldLayoutId id="2147483700" r:id="rId22"/>
    <p:sldLayoutId id="2147483702" r:id="rId23"/>
    <p:sldLayoutId id="2147483679" r:id="rId24"/>
    <p:sldLayoutId id="2147483697" r:id="rId25"/>
    <p:sldLayoutId id="2147483689" r:id="rId26"/>
    <p:sldLayoutId id="2147483703" r:id="rId27"/>
    <p:sldLayoutId id="2147483707" r:id="rId28"/>
    <p:sldLayoutId id="2147483713" r:id="rId29"/>
    <p:sldLayoutId id="2147483714" r:id="rId30"/>
    <p:sldLayoutId id="2147483704" r:id="rId31"/>
    <p:sldLayoutId id="2147483705" r:id="rId32"/>
    <p:sldLayoutId id="2147483706" r:id="rId33"/>
    <p:sldLayoutId id="2147483712" r:id="rId34"/>
    <p:sldLayoutId id="2147483710" r:id="rId35"/>
    <p:sldLayoutId id="2147483711" r:id="rId36"/>
    <p:sldLayoutId id="2147483723" r:id="rId37"/>
    <p:sldLayoutId id="2147483733" r:id="rId38"/>
    <p:sldLayoutId id="2147483696" r:id="rId39"/>
    <p:sldLayoutId id="2147483654" r:id="rId40"/>
    <p:sldLayoutId id="2147483655" r:id="rId41"/>
    <p:sldLayoutId id="2147483660" r:id="rId42"/>
    <p:sldLayoutId id="2147483726" r:id="rId43"/>
    <p:sldLayoutId id="2147483734" r:id="rId44"/>
    <p:sldLayoutId id="2147483735" r:id="rId45"/>
    <p:sldLayoutId id="2147483736" r:id="rId46"/>
    <p:sldLayoutId id="2147483737" r:id="rId4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_globe_rgb_pos.png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955" y="5993102"/>
            <a:ext cx="690121" cy="6895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679" y="6312543"/>
            <a:ext cx="362846" cy="24693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1">
                <a:solidFill>
                  <a:schemeClr val="tx1"/>
                </a:solidFill>
              </a:defRPr>
            </a:lvl1pPr>
          </a:lstStyle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dirty="0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6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10981381" cy="461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722" y="1289304"/>
            <a:ext cx="10981381" cy="4570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spcAft>
          <a:spcPts val="1000"/>
        </a:spcAft>
        <a:buNone/>
        <a:defRPr sz="2400" kern="1200">
          <a:solidFill>
            <a:srgbClr val="009FDB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7013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Lucida Grande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31775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indent="-228600" algn="l" defTabSz="457200" rtl="0" eaLnBrk="1" latinLnBrk="0" hangingPunct="1">
        <a:lnSpc>
          <a:spcPts val="1700"/>
        </a:lnSpc>
        <a:spcBef>
          <a:spcPts val="0"/>
        </a:spcBef>
        <a:spcAft>
          <a:spcPts val="600"/>
        </a:spcAft>
        <a:buClr>
          <a:schemeClr val="tx1"/>
        </a:buClr>
        <a:buFont typeface="Lucida Grande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228600" algn="l" defTabSz="457200" rtl="0" eaLnBrk="1" latinLnBrk="0" hangingPunct="1">
        <a:lnSpc>
          <a:spcPts val="17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_globe_rgb_pos.png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0954" y="5993102"/>
            <a:ext cx="690121" cy="6895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679" y="6312541"/>
            <a:ext cx="362846" cy="24693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1">
                <a:solidFill>
                  <a:schemeClr val="tx1"/>
                </a:solidFill>
              </a:defRPr>
            </a:lvl1pPr>
          </a:lstStyle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‹Nº›</a:t>
            </a:fld>
            <a:r>
              <a:rPr lang="en-US" dirty="0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5" y="6328410"/>
            <a:ext cx="6219605" cy="22329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800"/>
              </a:lnSpc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666666"/>
                </a:solidFill>
              </a:rPr>
              <a:t>© 2015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Todos</a:t>
            </a:r>
            <a:r>
              <a:rPr lang="en-US" dirty="0" smtClean="0">
                <a:solidFill>
                  <a:srgbClr val="666666"/>
                </a:solidFill>
              </a:rPr>
              <a:t> los </a:t>
            </a:r>
            <a:r>
              <a:rPr lang="en-US" dirty="0" err="1" smtClean="0">
                <a:solidFill>
                  <a:srgbClr val="666666"/>
                </a:solidFill>
              </a:rPr>
              <a:t>derechos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reservados</a:t>
            </a:r>
            <a:r>
              <a:rPr lang="en-US" dirty="0" smtClean="0">
                <a:solidFill>
                  <a:srgbClr val="666666"/>
                </a:solidFill>
              </a:rPr>
              <a:t>. AT&amp;T y el </a:t>
            </a:r>
            <a:r>
              <a:rPr lang="en-US" dirty="0" err="1" smtClean="0">
                <a:solidFill>
                  <a:srgbClr val="666666"/>
                </a:solidFill>
              </a:rPr>
              <a:t>logotipo</a:t>
            </a:r>
            <a:r>
              <a:rPr lang="en-US" dirty="0" smtClean="0">
                <a:solidFill>
                  <a:srgbClr val="666666"/>
                </a:solidFill>
              </a:rPr>
              <a:t> de AT&amp;T son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comerciales</a:t>
            </a:r>
            <a:r>
              <a:rPr lang="en-US" dirty="0" smtClean="0">
                <a:solidFill>
                  <a:srgbClr val="666666"/>
                </a:solidFill>
              </a:rPr>
              <a:t> de AT&amp;T Intellectual Property. </a:t>
            </a:r>
            <a:r>
              <a:rPr lang="en-US" dirty="0" err="1" smtClean="0">
                <a:solidFill>
                  <a:srgbClr val="666666"/>
                </a:solidFill>
              </a:rPr>
              <a:t>Todas</a:t>
            </a:r>
            <a:r>
              <a:rPr lang="en-US" dirty="0" smtClean="0">
                <a:solidFill>
                  <a:srgbClr val="666666"/>
                </a:solidFill>
              </a:rPr>
              <a:t> las </a:t>
            </a:r>
            <a:r>
              <a:rPr lang="en-US" dirty="0" err="1" smtClean="0">
                <a:solidFill>
                  <a:srgbClr val="666666"/>
                </a:solidFill>
              </a:rPr>
              <a:t>otras</a:t>
            </a:r>
            <a:r>
              <a:rPr lang="en-US" dirty="0" smtClean="0">
                <a:solidFill>
                  <a:srgbClr val="666666"/>
                </a:solidFill>
              </a:rPr>
              <a:t> </a:t>
            </a:r>
            <a:r>
              <a:rPr lang="en-US" dirty="0" err="1" smtClean="0">
                <a:solidFill>
                  <a:srgbClr val="666666"/>
                </a:solidFill>
              </a:rPr>
              <a:t>marcas</a:t>
            </a:r>
            <a:r>
              <a:rPr lang="en-US" dirty="0" smtClean="0">
                <a:solidFill>
                  <a:srgbClr val="666666"/>
                </a:solidFill>
              </a:rPr>
              <a:t> son </a:t>
            </a:r>
            <a:r>
              <a:rPr lang="en-US" dirty="0" err="1" smtClean="0">
                <a:solidFill>
                  <a:srgbClr val="666666"/>
                </a:solidFill>
              </a:rPr>
              <a:t>propiedad</a:t>
            </a:r>
            <a:r>
              <a:rPr lang="en-US" dirty="0" smtClean="0">
                <a:solidFill>
                  <a:srgbClr val="666666"/>
                </a:solidFill>
              </a:rPr>
              <a:t> de </a:t>
            </a:r>
            <a:r>
              <a:rPr lang="en-US" dirty="0" err="1" smtClean="0">
                <a:solidFill>
                  <a:srgbClr val="666666"/>
                </a:solidFill>
              </a:rPr>
              <a:t>sus</a:t>
            </a:r>
            <a:r>
              <a:rPr lang="en-US" dirty="0" smtClean="0">
                <a:solidFill>
                  <a:srgbClr val="666666"/>
                </a:solidFill>
              </a:rPr>
              <a:t> respectivos </a:t>
            </a:r>
            <a:r>
              <a:rPr lang="en-US" dirty="0" err="1" smtClean="0">
                <a:solidFill>
                  <a:srgbClr val="666666"/>
                </a:solidFill>
              </a:rPr>
              <a:t>dueños</a:t>
            </a:r>
            <a:r>
              <a:rPr lang="en-US" dirty="0" smtClean="0">
                <a:solidFill>
                  <a:srgbClr val="666666"/>
                </a:solidFill>
              </a:rPr>
              <a:t>.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22" y="402336"/>
            <a:ext cx="10981381" cy="461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722" y="1289304"/>
            <a:ext cx="10981381" cy="4570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0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2800"/>
        </a:lnSpc>
        <a:spcBef>
          <a:spcPct val="0"/>
        </a:spcBef>
        <a:spcAft>
          <a:spcPts val="1000"/>
        </a:spcAft>
        <a:buNone/>
        <a:defRPr sz="2400" kern="1200">
          <a:solidFill>
            <a:srgbClr val="009FDB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Arial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7013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Lucida Grande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30188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31775" algn="l" defTabSz="457200" rtl="0" eaLnBrk="1" latinLnBrk="0" hangingPunct="1">
        <a:lnSpc>
          <a:spcPts val="1900"/>
        </a:lnSpc>
        <a:spcBef>
          <a:spcPts val="0"/>
        </a:spcBef>
        <a:spcAft>
          <a:spcPts val="1000"/>
        </a:spcAft>
        <a:buClr>
          <a:schemeClr val="tx1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indent="-228600" algn="l" defTabSz="457200" rtl="0" eaLnBrk="1" latinLnBrk="0" hangingPunct="1">
        <a:lnSpc>
          <a:spcPts val="1700"/>
        </a:lnSpc>
        <a:spcBef>
          <a:spcPts val="0"/>
        </a:spcBef>
        <a:spcAft>
          <a:spcPts val="600"/>
        </a:spcAft>
        <a:buClr>
          <a:schemeClr val="tx1"/>
        </a:buClr>
        <a:buFont typeface="Lucida Grande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228600" algn="l" defTabSz="457200" rtl="0" eaLnBrk="1" latinLnBrk="0" hangingPunct="1">
        <a:lnSpc>
          <a:spcPts val="17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2 Título"/>
          <p:cNvSpPr txBox="1">
            <a:spLocks/>
          </p:cNvSpPr>
          <p:nvPr/>
        </p:nvSpPr>
        <p:spPr>
          <a:xfrm>
            <a:off x="544979" y="2050472"/>
            <a:ext cx="11209064" cy="2615134"/>
          </a:xfrm>
          <a:prstGeom prst="rect">
            <a:avLst/>
          </a:prstGeom>
          <a:effectLst/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2000"/>
              </a:lnSpc>
              <a:spcBef>
                <a:spcPct val="0"/>
              </a:spcBef>
              <a:spcAft>
                <a:spcPts val="800"/>
              </a:spcAft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5400" b="1" dirty="0" smtClean="0">
              <a:solidFill>
                <a:sysClr val="window" lastClr="FFFFFF"/>
              </a:solidFill>
            </a:endParaRPr>
          </a:p>
          <a:p>
            <a:pPr>
              <a:defRPr/>
            </a:pPr>
            <a:endParaRPr lang="en-US" sz="5400" b="1" dirty="0">
              <a:solidFill>
                <a:sysClr val="window" lastClr="FFFFFF"/>
              </a:solidFill>
            </a:endParaRPr>
          </a:p>
          <a:p>
            <a:pPr>
              <a:defRPr/>
            </a:pPr>
            <a:endParaRPr lang="en-US" sz="5400" b="1" dirty="0" smtClean="0">
              <a:solidFill>
                <a:sysClr val="window" lastClr="FFFFFF"/>
              </a:solidFill>
            </a:endParaRPr>
          </a:p>
          <a:p>
            <a:pPr>
              <a:defRPr/>
            </a:pPr>
            <a:endParaRPr lang="en-US" sz="5400" b="1" dirty="0">
              <a:solidFill>
                <a:sysClr val="window" lastClr="FFFFFF"/>
              </a:solidFill>
            </a:endParaRPr>
          </a:p>
          <a:p>
            <a:pPr>
              <a:defRPr/>
            </a:pPr>
            <a:endParaRPr lang="en-US" sz="5400" b="1" dirty="0" smtClean="0">
              <a:solidFill>
                <a:sysClr val="window" lastClr="FFFFFF"/>
              </a:solidFill>
            </a:endParaRPr>
          </a:p>
          <a:p>
            <a:pPr>
              <a:defRPr/>
            </a:pPr>
            <a:endParaRPr lang="en-US" sz="5400" b="1" dirty="0" smtClean="0">
              <a:solidFill>
                <a:sysClr val="window" lastClr="FFFFFF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6000" b="1" dirty="0" err="1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Guía</a:t>
            </a:r>
            <a:r>
              <a:rPr lang="en-US" sz="6000" b="1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000" b="1" dirty="0" err="1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Portabilidad</a:t>
            </a:r>
            <a:r>
              <a:rPr lang="en-US" sz="6000" b="1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sz="6000" b="1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AT&amp;T </a:t>
            </a:r>
            <a:r>
              <a:rPr lang="en-US" sz="6000" b="1" dirty="0" err="1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Prepago</a:t>
            </a:r>
            <a:endParaRPr lang="en-US" sz="6000" b="1" dirty="0" smtClea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5400" b="1" dirty="0" smtClean="0">
                <a:solidFill>
                  <a:sysClr val="window" lastClr="FFFFFF"/>
                </a:solidFill>
              </a:rPr>
              <a:t> </a:t>
            </a:r>
            <a:endParaRPr lang="en-US" sz="5400" b="1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193369" y="4890853"/>
            <a:ext cx="3729463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dirty="0"/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F. </a:t>
            </a:r>
            <a:r>
              <a:rPr lang="es-MX" sz="1600" b="1" dirty="0">
                <a:solidFill>
                  <a:schemeClr val="tx2"/>
                </a:solidFill>
              </a:rPr>
              <a:t>Ingresar el NIP </a:t>
            </a:r>
            <a:r>
              <a:rPr lang="es-MX" sz="1600" dirty="0">
                <a:solidFill>
                  <a:schemeClr val="tx2"/>
                </a:solidFill>
              </a:rPr>
              <a:t>que proporcionó el Cliente, previamente solicitado mandando un SMS al 051 con la palabra NIP o marcando al 051 desde el número que desea portar.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30524" y="4865820"/>
            <a:ext cx="3794784" cy="1107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799" dirty="0">
              <a:solidFill>
                <a:srgbClr val="000000"/>
              </a:solidFill>
            </a:endParaRPr>
          </a:p>
          <a:p>
            <a:pPr algn="ctr" defTabSz="457063"/>
            <a:r>
              <a:rPr lang="es-MX" sz="1600" dirty="0">
                <a:solidFill>
                  <a:schemeClr val="tx2"/>
                </a:solidFill>
              </a:rPr>
              <a:t>D. Debes activar una SIM </a:t>
            </a:r>
            <a:r>
              <a:rPr lang="es-MX" sz="1600" dirty="0" smtClean="0">
                <a:solidFill>
                  <a:schemeClr val="tx2"/>
                </a:solidFill>
              </a:rPr>
              <a:t>(AT&amp;T), </a:t>
            </a:r>
            <a:r>
              <a:rPr lang="es-MX" sz="1600" dirty="0">
                <a:solidFill>
                  <a:schemeClr val="tx2"/>
                </a:solidFill>
              </a:rPr>
              <a:t>el nuevo DN es el que debes capturar en el apartado de </a:t>
            </a:r>
            <a:r>
              <a:rPr lang="es-MX" sz="1600" b="1" dirty="0">
                <a:solidFill>
                  <a:schemeClr val="tx2"/>
                </a:solidFill>
              </a:rPr>
              <a:t>Número Provisional</a:t>
            </a:r>
            <a:r>
              <a:rPr lang="es-MX" sz="16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466254" y="4898721"/>
            <a:ext cx="3573542" cy="110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rgbClr val="000000"/>
              </a:solidFill>
            </a:endParaRP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E. Ingresa el Número del Cliente que desea portar en el campo </a:t>
            </a:r>
            <a:r>
              <a:rPr lang="es-MX" sz="1600" b="1" dirty="0">
                <a:solidFill>
                  <a:schemeClr val="tx2"/>
                </a:solidFill>
              </a:rPr>
              <a:t>Número a portar (número favorito)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Portabilidad en la App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echa derecha 31"/>
          <p:cNvSpPr/>
          <p:nvPr/>
        </p:nvSpPr>
        <p:spPr>
          <a:xfrm>
            <a:off x="496141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1</a:t>
            </a:r>
            <a:endParaRPr lang="en-US" sz="2000" dirty="0"/>
          </a:p>
        </p:txBody>
      </p:sp>
      <p:sp>
        <p:nvSpPr>
          <p:cNvPr id="33" name="Flecha derecha 32"/>
          <p:cNvSpPr/>
          <p:nvPr/>
        </p:nvSpPr>
        <p:spPr>
          <a:xfrm>
            <a:off x="8208406" y="2673193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3</a:t>
            </a:r>
            <a:endParaRPr lang="en-US" sz="2000" dirty="0"/>
          </a:p>
        </p:txBody>
      </p:sp>
      <p:sp>
        <p:nvSpPr>
          <p:cNvPr id="34" name="Flecha derecha 33"/>
          <p:cNvSpPr/>
          <p:nvPr/>
        </p:nvSpPr>
        <p:spPr>
          <a:xfrm>
            <a:off x="3844119" y="2617659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2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30" y="1321089"/>
            <a:ext cx="2279935" cy="367991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27" y="1292514"/>
            <a:ext cx="2344781" cy="35917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395" y="1321088"/>
            <a:ext cx="2301587" cy="35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7024516" y="5024572"/>
            <a:ext cx="4649796" cy="1323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Se mostrará un mensaje indicando que la portabilidad se ha iniciado con éxito.</a:t>
            </a: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E. </a:t>
            </a:r>
            <a:r>
              <a:rPr lang="es-MX" sz="1600" dirty="0">
                <a:solidFill>
                  <a:schemeClr val="tx2"/>
                </a:solidFill>
              </a:rPr>
              <a:t>Selecciona el botón </a:t>
            </a:r>
            <a:r>
              <a:rPr lang="es-MX" sz="1600" b="1" dirty="0">
                <a:solidFill>
                  <a:schemeClr val="tx2"/>
                </a:solidFill>
              </a:rPr>
              <a:t>ACEPTAR </a:t>
            </a:r>
            <a:r>
              <a:rPr lang="es-MX" sz="1600" dirty="0">
                <a:solidFill>
                  <a:schemeClr val="tx2"/>
                </a:solidFill>
              </a:rPr>
              <a:t>para continuar.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70206" y="5061441"/>
            <a:ext cx="4401933" cy="110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G. </a:t>
            </a:r>
            <a:r>
              <a:rPr lang="es-MX" sz="1600" dirty="0">
                <a:solidFill>
                  <a:schemeClr val="tx2"/>
                </a:solidFill>
              </a:rPr>
              <a:t>Seleccionar el botón </a:t>
            </a:r>
            <a:r>
              <a:rPr lang="es-MX" sz="1600" b="1" dirty="0">
                <a:solidFill>
                  <a:schemeClr val="tx2"/>
                </a:solidFill>
              </a:rPr>
              <a:t>Iniciar Portabilidad</a:t>
            </a:r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La aplicación gestionará tu solicitud, esto puede demorar unos segundos.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Solicitud de Portabilidad en la App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echa derecha 22"/>
          <p:cNvSpPr/>
          <p:nvPr/>
        </p:nvSpPr>
        <p:spPr>
          <a:xfrm>
            <a:off x="1616038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4</a:t>
            </a:r>
            <a:endParaRPr lang="en-US" sz="2000" dirty="0"/>
          </a:p>
        </p:txBody>
      </p:sp>
      <p:sp>
        <p:nvSpPr>
          <p:cNvPr id="24" name="Flecha derecha 23"/>
          <p:cNvSpPr/>
          <p:nvPr/>
        </p:nvSpPr>
        <p:spPr>
          <a:xfrm>
            <a:off x="6325205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/>
              <a:t>5</a:t>
            </a:r>
            <a:endParaRPr lang="en-US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997" y="1356762"/>
            <a:ext cx="2555403" cy="38156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99" y="1462868"/>
            <a:ext cx="2671619" cy="38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188561" y="4361207"/>
            <a:ext cx="3875938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D. </a:t>
            </a:r>
            <a:r>
              <a:rPr lang="es-MX" sz="1600" dirty="0">
                <a:solidFill>
                  <a:schemeClr val="tx2"/>
                </a:solidFill>
              </a:rPr>
              <a:t>Cuando una solicitud está en proceso, indicará el estatus </a:t>
            </a:r>
            <a:r>
              <a:rPr lang="es-MX" sz="1600" b="1" dirty="0">
                <a:solidFill>
                  <a:schemeClr val="tx2"/>
                </a:solidFill>
              </a:rPr>
              <a:t>Enviada.</a:t>
            </a:r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E. </a:t>
            </a:r>
            <a:r>
              <a:rPr lang="es-MX" sz="1600" dirty="0">
                <a:solidFill>
                  <a:schemeClr val="tx2"/>
                </a:solidFill>
              </a:rPr>
              <a:t>Si la portabilidad se realizó de forma exitosa, indicará el estatus </a:t>
            </a:r>
            <a:r>
              <a:rPr lang="es-MX" sz="1600" b="1" dirty="0">
                <a:solidFill>
                  <a:schemeClr val="tx2"/>
                </a:solidFill>
              </a:rPr>
              <a:t>Portabilidad Finalizada.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0323" y="4324701"/>
            <a:ext cx="3794784" cy="1107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A. </a:t>
            </a:r>
            <a:r>
              <a:rPr lang="es-MX" sz="1600" dirty="0">
                <a:solidFill>
                  <a:schemeClr val="tx2"/>
                </a:solidFill>
              </a:rPr>
              <a:t>Selecciona el botón    para acceder al menú de opciones.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328399" y="4324701"/>
            <a:ext cx="3744060" cy="184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B. </a:t>
            </a:r>
            <a:r>
              <a:rPr lang="es-MX" sz="1600" dirty="0">
                <a:solidFill>
                  <a:schemeClr val="tx2"/>
                </a:solidFill>
              </a:rPr>
              <a:t>Selecciona  la opción </a:t>
            </a:r>
            <a:r>
              <a:rPr lang="es-MX" sz="1600" b="1" dirty="0">
                <a:solidFill>
                  <a:schemeClr val="tx2"/>
                </a:solidFill>
              </a:rPr>
              <a:t>En proceso </a:t>
            </a:r>
            <a:r>
              <a:rPr lang="es-MX" sz="1600" dirty="0">
                <a:solidFill>
                  <a:schemeClr val="tx2"/>
                </a:solidFill>
              </a:rPr>
              <a:t>para verificar tus solicitudes pendientes.</a:t>
            </a: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C. </a:t>
            </a:r>
            <a:r>
              <a:rPr lang="es-MX" sz="1600" dirty="0">
                <a:solidFill>
                  <a:schemeClr val="tx2"/>
                </a:solidFill>
              </a:rPr>
              <a:t>Selecciona la opción </a:t>
            </a:r>
            <a:r>
              <a:rPr lang="es-MX" sz="1600" b="1" dirty="0">
                <a:solidFill>
                  <a:schemeClr val="tx2"/>
                </a:solidFill>
              </a:rPr>
              <a:t>Portados </a:t>
            </a:r>
            <a:r>
              <a:rPr lang="es-MX" sz="1600" dirty="0">
                <a:solidFill>
                  <a:schemeClr val="tx2"/>
                </a:solidFill>
              </a:rPr>
              <a:t>para verificar las solicitudes finalizadas con éxito.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Validación estatus Portabilidad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echa derecha 34"/>
          <p:cNvSpPr/>
          <p:nvPr/>
        </p:nvSpPr>
        <p:spPr>
          <a:xfrm>
            <a:off x="496141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1</a:t>
            </a:r>
            <a:endParaRPr lang="en-US" sz="2000" dirty="0"/>
          </a:p>
        </p:txBody>
      </p:sp>
      <p:sp>
        <p:nvSpPr>
          <p:cNvPr id="38" name="Flecha derecha 37"/>
          <p:cNvSpPr/>
          <p:nvPr/>
        </p:nvSpPr>
        <p:spPr>
          <a:xfrm>
            <a:off x="8002848" y="2673193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3</a:t>
            </a:r>
            <a:endParaRPr lang="en-US" sz="2000" dirty="0"/>
          </a:p>
        </p:txBody>
      </p:sp>
      <p:sp>
        <p:nvSpPr>
          <p:cNvPr id="44" name="Flecha derecha 43"/>
          <p:cNvSpPr/>
          <p:nvPr/>
        </p:nvSpPr>
        <p:spPr>
          <a:xfrm>
            <a:off x="3844119" y="2617659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2</a:t>
            </a:r>
            <a:endParaRPr lang="en-US" sz="20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139" y="1217695"/>
            <a:ext cx="2184777" cy="35781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283" y="1169365"/>
            <a:ext cx="2796172" cy="376761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585" y="1217695"/>
            <a:ext cx="3232464" cy="37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099800" y="4568221"/>
            <a:ext cx="4005615" cy="1815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Si se muestra el mensaje </a:t>
            </a:r>
            <a:r>
              <a:rPr lang="es-MX" sz="1600" b="1" dirty="0">
                <a:solidFill>
                  <a:schemeClr val="tx2"/>
                </a:solidFill>
              </a:rPr>
              <a:t>DN tiene una solicitud en trámite </a:t>
            </a:r>
            <a:r>
              <a:rPr lang="es-MX" sz="1600" dirty="0">
                <a:solidFill>
                  <a:schemeClr val="tx2"/>
                </a:solidFill>
              </a:rPr>
              <a:t>verifica que no exista un proceso de portabilidad programado para el DN correspondiente.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11941768" y="1298069"/>
            <a:ext cx="0" cy="4822744"/>
          </a:xfrm>
          <a:prstGeom prst="line">
            <a:avLst/>
          </a:prstGeom>
          <a:ln w="6350" cmpd="sng">
            <a:solidFill>
              <a:srgbClr val="2D2D2D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193533" y="4545826"/>
            <a:ext cx="3969551" cy="184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A. </a:t>
            </a:r>
            <a:r>
              <a:rPr lang="es-MX" sz="1600" dirty="0">
                <a:solidFill>
                  <a:schemeClr val="tx2"/>
                </a:solidFill>
              </a:rPr>
              <a:t>Si la aplicación lanza el mensaje </a:t>
            </a:r>
            <a:r>
              <a:rPr lang="es-MX" sz="1600" b="1" dirty="0">
                <a:solidFill>
                  <a:schemeClr val="tx2"/>
                </a:solidFill>
              </a:rPr>
              <a:t>Vuelve a intentarlo más tarde</a:t>
            </a:r>
            <a:r>
              <a:rPr lang="es-MX" sz="1600" dirty="0">
                <a:solidFill>
                  <a:schemeClr val="tx2"/>
                </a:solidFill>
              </a:rPr>
              <a:t>, verifica que toda la información que ingresaste sea correcta.</a:t>
            </a: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Selecciona el botón </a:t>
            </a:r>
            <a:r>
              <a:rPr lang="es-MX" sz="1600" b="1" dirty="0">
                <a:solidFill>
                  <a:schemeClr val="tx2"/>
                </a:solidFill>
              </a:rPr>
              <a:t>ACEPTAR </a:t>
            </a:r>
            <a:r>
              <a:rPr lang="es-MX" sz="1600" dirty="0">
                <a:solidFill>
                  <a:schemeClr val="tx2"/>
                </a:solidFill>
              </a:rPr>
              <a:t>para continuar.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33211" y="4537453"/>
            <a:ext cx="3899598" cy="184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Una vez que hayas verificado que todos los datos sean correctos, vuelve a ingresar la información y selecciona de nuevo el botón </a:t>
            </a:r>
            <a:r>
              <a:rPr lang="es-MX" sz="1600" b="1" dirty="0">
                <a:solidFill>
                  <a:schemeClr val="tx2"/>
                </a:solidFill>
              </a:rPr>
              <a:t>INICIAR PORTABILIDAD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Validación estatus Portabilidad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echa derecha 31"/>
          <p:cNvSpPr/>
          <p:nvPr/>
        </p:nvSpPr>
        <p:spPr>
          <a:xfrm>
            <a:off x="496141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/>
              <a:t>4</a:t>
            </a:r>
            <a:endParaRPr lang="en-US" sz="2000" dirty="0"/>
          </a:p>
        </p:txBody>
      </p:sp>
      <p:sp>
        <p:nvSpPr>
          <p:cNvPr id="33" name="Flecha derecha 32"/>
          <p:cNvSpPr/>
          <p:nvPr/>
        </p:nvSpPr>
        <p:spPr>
          <a:xfrm>
            <a:off x="8208406" y="2673193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6</a:t>
            </a:r>
            <a:endParaRPr lang="en-US" sz="2000" dirty="0"/>
          </a:p>
        </p:txBody>
      </p:sp>
      <p:sp>
        <p:nvSpPr>
          <p:cNvPr id="34" name="Flecha derecha 33"/>
          <p:cNvSpPr/>
          <p:nvPr/>
        </p:nvSpPr>
        <p:spPr>
          <a:xfrm>
            <a:off x="3844119" y="2617659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/>
              <a:t>5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65" y="1175106"/>
            <a:ext cx="2399089" cy="40722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510" y="1175106"/>
            <a:ext cx="2460225" cy="4137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0330" y="1171285"/>
            <a:ext cx="2565513" cy="41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21" name="Marcador de texto 6"/>
          <p:cNvSpPr txBox="1">
            <a:spLocks/>
          </p:cNvSpPr>
          <p:nvPr/>
        </p:nvSpPr>
        <p:spPr>
          <a:xfrm>
            <a:off x="3545680" y="1352015"/>
            <a:ext cx="8024310" cy="11724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16" tIns="91416" rIns="91416" bIns="91416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chemeClr val="tx2"/>
                </a:solidFill>
              </a:rPr>
              <a:t>Verifica</a:t>
            </a:r>
          </a:p>
          <a:p>
            <a:r>
              <a:rPr lang="es-MX" sz="1800" dirty="0">
                <a:solidFill>
                  <a:schemeClr val="tx2"/>
                </a:solidFill>
              </a:rPr>
              <a:t>Estar conectado al </a:t>
            </a:r>
            <a:r>
              <a:rPr lang="es-MX" sz="1800" dirty="0" err="1">
                <a:solidFill>
                  <a:schemeClr val="tx2"/>
                </a:solidFill>
              </a:rPr>
              <a:t>Wi</a:t>
            </a:r>
            <a:r>
              <a:rPr lang="es-MX" sz="1800" dirty="0">
                <a:solidFill>
                  <a:schemeClr val="tx2"/>
                </a:solidFill>
              </a:rPr>
              <a:t>-fi o una red inalámbrica. </a:t>
            </a:r>
          </a:p>
          <a:p>
            <a:r>
              <a:rPr lang="es-MX" sz="1800" dirty="0">
                <a:solidFill>
                  <a:schemeClr val="tx2"/>
                </a:solidFill>
              </a:rPr>
              <a:t>El llenado de datos sea correcto. </a:t>
            </a:r>
          </a:p>
        </p:txBody>
      </p:sp>
      <p:sp>
        <p:nvSpPr>
          <p:cNvPr id="26" name="Marcador de texto 11"/>
          <p:cNvSpPr txBox="1">
            <a:spLocks/>
          </p:cNvSpPr>
          <p:nvPr/>
        </p:nvSpPr>
        <p:spPr>
          <a:xfrm>
            <a:off x="3729950" y="4741566"/>
            <a:ext cx="8724067" cy="1191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16" tIns="91416" rIns="91416" bIns="91416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b="1" dirty="0">
                <a:solidFill>
                  <a:schemeClr val="tx2"/>
                </a:solidFill>
              </a:rPr>
              <a:t>Ponerte en contacto </a:t>
            </a:r>
          </a:p>
          <a:p>
            <a:r>
              <a:rPr lang="es-MX" sz="1800" dirty="0">
                <a:solidFill>
                  <a:schemeClr val="tx2"/>
                </a:solidFill>
              </a:rPr>
              <a:t>Marca a Soporte TDA *832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12226" y="1428848"/>
            <a:ext cx="2940246" cy="11724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tx2"/>
                </a:solidFill>
              </a:rPr>
              <a:t>Solución 1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12226" y="3088634"/>
            <a:ext cx="2940246" cy="11724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tx2"/>
                </a:solidFill>
              </a:rPr>
              <a:t>Solución 2 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12226" y="4933091"/>
            <a:ext cx="2940246" cy="11724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tx2"/>
                </a:solidFill>
              </a:rPr>
              <a:t>Solución 3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741777" y="3172121"/>
            <a:ext cx="914162" cy="9141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defTabSz="457063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</a:pPr>
            <a:r>
              <a:rPr lang="es-MX" b="1" dirty="0">
                <a:solidFill>
                  <a:schemeClr val="tx2"/>
                </a:solidFill>
              </a:rPr>
              <a:t>Actualiza la aplicación APP </a:t>
            </a:r>
            <a:r>
              <a:rPr lang="es-MX" b="1" dirty="0" smtClean="0">
                <a:solidFill>
                  <a:schemeClr val="tx2"/>
                </a:solidFill>
              </a:rPr>
              <a:t>AT&amp;T Portabilidad</a:t>
            </a:r>
            <a:endParaRPr lang="es-MX" b="1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Paso 1.- Desinstalar la aplicación </a:t>
            </a:r>
          </a:p>
          <a:p>
            <a:r>
              <a:rPr lang="es-MX" dirty="0">
                <a:solidFill>
                  <a:schemeClr val="tx2"/>
                </a:solidFill>
              </a:rPr>
              <a:t>Paso 2.- Ingresar a Play Store </a:t>
            </a:r>
          </a:p>
          <a:p>
            <a:r>
              <a:rPr lang="es-MX" dirty="0">
                <a:solidFill>
                  <a:schemeClr val="tx2"/>
                </a:solidFill>
              </a:rPr>
              <a:t>Paso 3.- Descargar AT&amp;T Portabilidad </a:t>
            </a:r>
          </a:p>
          <a:p>
            <a:r>
              <a:rPr lang="es-MX" dirty="0">
                <a:solidFill>
                  <a:schemeClr val="tx2"/>
                </a:solidFill>
              </a:rPr>
              <a:t>Paso 4.- Ingresa tu usuario y contraseña 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endParaRPr lang="es-MX" dirty="0" err="1">
              <a:solidFill>
                <a:schemeClr val="tx2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 al ingresar a la App AT&amp;T Portabilidad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51" y="4870109"/>
            <a:ext cx="623699" cy="649224"/>
          </a:xfrm>
          <a:prstGeom prst="rect">
            <a:avLst/>
          </a:prstGeom>
        </p:spPr>
      </p:pic>
      <p:pic>
        <p:nvPicPr>
          <p:cNvPr id="19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32" y="1710300"/>
            <a:ext cx="649224" cy="649224"/>
          </a:xfrm>
          <a:prstGeom prst="rect">
            <a:avLst/>
          </a:prstGeom>
        </p:spPr>
      </p:pic>
      <p:pic>
        <p:nvPicPr>
          <p:cNvPr id="20" name="Picture 1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32" y="3210323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>
                <a:solidFill>
                  <a:srgbClr val="666666"/>
                </a:solidFill>
              </a:rPr>
              <a:pPr/>
              <a:t>15</a:t>
            </a:fld>
            <a:r>
              <a:rPr lang="en-US" smtClean="0">
                <a:solidFill>
                  <a:srgbClr val="666666"/>
                </a:solidFill>
              </a:rPr>
              <a:t> </a:t>
            </a:r>
            <a:endParaRPr lang="en-US" dirty="0">
              <a:solidFill>
                <a:srgbClr val="666666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666666"/>
                </a:solidFill>
              </a:rPr>
              <a:t>© 2015 AT&amp;T Intellectual Property. Todos los derechos reservados. AT&amp;T y el logotipo de AT&amp;T son marcas comerciales de AT&amp;T Intellectual Property. Todas las otras marcas son propiedad de sus respectivos dueños.</a:t>
            </a:r>
            <a:endParaRPr 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387297" y="6626126"/>
            <a:ext cx="294066" cy="19137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2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>
          <a:xfrm>
            <a:off x="1043708" y="868218"/>
            <a:ext cx="9967593" cy="5275805"/>
          </a:xfrm>
          <a:ln>
            <a:noFill/>
          </a:ln>
        </p:spPr>
        <p:txBody>
          <a:bodyPr/>
          <a:lstStyle/>
          <a:p>
            <a:pPr algn="just"/>
            <a:endParaRPr lang="es-MX" sz="14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es portabilidad?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52840" y="1186872"/>
            <a:ext cx="10243126" cy="46384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000" b="1" dirty="0" smtClean="0">
                <a:solidFill>
                  <a:schemeClr val="tx2"/>
                </a:solidFill>
              </a:rPr>
              <a:t>Portabilidad es el proceso que le permite a tu cliente cambiarse de compañía, </a:t>
            </a:r>
          </a:p>
          <a:p>
            <a:pPr algn="ctr"/>
            <a:r>
              <a:rPr lang="es-MX" sz="2000" b="1" dirty="0" smtClean="0">
                <a:solidFill>
                  <a:schemeClr val="tx2"/>
                </a:solidFill>
              </a:rPr>
              <a:t>conservando su mismo número.</a:t>
            </a:r>
          </a:p>
          <a:p>
            <a:endParaRPr lang="es-MX" dirty="0" smtClean="0">
              <a:solidFill>
                <a:schemeClr val="tx2"/>
              </a:solidFill>
            </a:endParaRPr>
          </a:p>
          <a:p>
            <a:endParaRPr lang="es-MX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tx2"/>
                </a:solidFill>
              </a:rPr>
              <a:t>¿Cómo puedo incentivar a mi cliente a realizar su portabilidad?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s-MX" dirty="0" smtClean="0">
                <a:solidFill>
                  <a:schemeClr val="tx2"/>
                </a:solidFill>
              </a:rPr>
              <a:t>Menciona a tu cliente que podrá conservar su mismo número.</a:t>
            </a:r>
          </a:p>
          <a:p>
            <a:pPr marL="342900" indent="-342900">
              <a:buAutoNum type="arabicPeriod"/>
            </a:pPr>
            <a:r>
              <a:rPr lang="es-MX" dirty="0" smtClean="0">
                <a:solidFill>
                  <a:schemeClr val="tx2"/>
                </a:solidFill>
              </a:rPr>
              <a:t>Puede realizar su portabilidad en Punto de Venta o desde la App “AT&amp;T Portabilidad”.</a:t>
            </a:r>
          </a:p>
          <a:p>
            <a:pPr marL="342900" indent="-342900">
              <a:buAutoNum type="arabicPeriod"/>
            </a:pPr>
            <a:r>
              <a:rPr lang="es-MX" dirty="0" smtClean="0">
                <a:solidFill>
                  <a:schemeClr val="tx2"/>
                </a:solidFill>
              </a:rPr>
              <a:t>Estará en la mejor oferta del mercado y obtendrá una promoción por portabilidad en AT&amp;T Más.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endParaRPr lang="es-MX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solidFill>
                  <a:schemeClr val="tx2"/>
                </a:solidFill>
              </a:rPr>
              <a:t>¿En qué me beneficia que mi cliente realice una portabilidad?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s-MX" dirty="0" smtClean="0">
                <a:solidFill>
                  <a:schemeClr val="tx2"/>
                </a:solidFill>
              </a:rPr>
              <a:t>Al incentivar y concluir la portabilidad de tu cliente en AT&amp;T Más, incrementarás tus ventas y</a:t>
            </a:r>
          </a:p>
          <a:p>
            <a:r>
              <a:rPr lang="es-MX" dirty="0">
                <a:solidFill>
                  <a:schemeClr val="tx2"/>
                </a:solidFill>
              </a:rPr>
              <a:t> </a:t>
            </a:r>
            <a:r>
              <a:rPr lang="es-MX" dirty="0" smtClean="0">
                <a:solidFill>
                  <a:schemeClr val="tx2"/>
                </a:solidFill>
              </a:rPr>
              <a:t>      recibirás una mejor comisión ¡Está genial!</a:t>
            </a:r>
          </a:p>
          <a:p>
            <a:endParaRPr lang="en-US" sz="140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387297" y="6626126"/>
            <a:ext cx="294066" cy="19137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>
          <a:xfrm>
            <a:off x="1043708" y="868218"/>
            <a:ext cx="8672947" cy="5275805"/>
          </a:xfrm>
          <a:ln>
            <a:noFill/>
          </a:ln>
        </p:spPr>
        <p:txBody>
          <a:bodyPr/>
          <a:lstStyle/>
          <a:p>
            <a:pPr algn="just"/>
            <a:endParaRPr lang="es-MX" sz="14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3" y="6536267"/>
            <a:ext cx="7950200" cy="28123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¿Cómo funciona la oferta de Portabilidad</a:t>
            </a:r>
          </a:p>
          <a:p>
            <a:pPr algn="ctr"/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AT&amp;T Más?</a:t>
            </a:r>
            <a:endParaRPr lang="en-US" sz="28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0" y="1643706"/>
            <a:ext cx="4569313" cy="3667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5361272" y="1376413"/>
            <a:ext cx="6352673" cy="45816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s-MX" dirty="0" smtClean="0">
                <a:solidFill>
                  <a:schemeClr val="tx2"/>
                </a:solidFill>
              </a:rPr>
              <a:t>Tu cliente deberá realizar una portabilidad a la oferta de Prepago AT&amp;T Más.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 smtClean="0">
                <a:solidFill>
                  <a:schemeClr val="tx2"/>
                </a:solidFill>
              </a:rPr>
              <a:t>Una vez concluida la portabilidad, recibirá el </a:t>
            </a:r>
            <a:r>
              <a:rPr lang="es-MX" sz="2400" b="1" dirty="0" smtClean="0"/>
              <a:t>DOBLE DE MB </a:t>
            </a:r>
            <a:r>
              <a:rPr lang="es-MX" dirty="0" smtClean="0">
                <a:solidFill>
                  <a:schemeClr val="tx2"/>
                </a:solidFill>
              </a:rPr>
              <a:t>en recargas de </a:t>
            </a:r>
            <a:r>
              <a:rPr lang="es-MX" sz="2400" b="1" dirty="0" smtClean="0"/>
              <a:t>$50 pesos </a:t>
            </a:r>
            <a:r>
              <a:rPr lang="es-MX" dirty="0" smtClean="0">
                <a:solidFill>
                  <a:schemeClr val="tx2"/>
                </a:solidFill>
              </a:rPr>
              <a:t>o más, durante los </a:t>
            </a:r>
            <a:r>
              <a:rPr lang="es-MX" sz="2400" b="1" dirty="0" smtClean="0"/>
              <a:t>6 meses </a:t>
            </a:r>
            <a:r>
              <a:rPr lang="es-MX" dirty="0" smtClean="0">
                <a:solidFill>
                  <a:schemeClr val="tx2"/>
                </a:solidFill>
              </a:rPr>
              <a:t>posteriores.</a:t>
            </a:r>
          </a:p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 smtClean="0">
                <a:solidFill>
                  <a:schemeClr val="tx2"/>
                </a:solidFill>
              </a:rPr>
              <a:t>Además tu cliente podrá disfrutar de todos los beneficios de:</a:t>
            </a:r>
          </a:p>
          <a:p>
            <a:endParaRPr lang="es-MX" sz="1400" dirty="0">
              <a:solidFill>
                <a:schemeClr val="tx2"/>
              </a:solidFill>
            </a:endParaRPr>
          </a:p>
          <a:p>
            <a:endParaRPr lang="en-US" sz="1400" dirty="0" err="1" smtClean="0">
              <a:solidFill>
                <a:schemeClr val="tx2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727" y="3843861"/>
            <a:ext cx="2028825" cy="7429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491" y="3779173"/>
            <a:ext cx="1524000" cy="13716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6082144" y="5089702"/>
            <a:ext cx="2190512" cy="1292206"/>
            <a:chOff x="5804034" y="4581625"/>
            <a:chExt cx="1611186" cy="1292206"/>
          </a:xfrm>
        </p:grpSpPr>
        <p:sp>
          <p:nvSpPr>
            <p:cNvPr id="10" name="CuadroTexto 9"/>
            <p:cNvSpPr txBox="1"/>
            <p:nvPr/>
          </p:nvSpPr>
          <p:spPr>
            <a:xfrm>
              <a:off x="5804034" y="4581625"/>
              <a:ext cx="1045898" cy="4427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s-MX" sz="3200" b="1" dirty="0" smtClean="0">
                  <a:solidFill>
                    <a:schemeClr val="tx2"/>
                  </a:solidFill>
                </a:rPr>
                <a:t>Internet</a:t>
              </a:r>
              <a:r>
                <a:rPr lang="es-MX" sz="3200" dirty="0" smtClean="0">
                  <a:solidFill>
                    <a:schemeClr val="tx2"/>
                  </a:solidFill>
                </a:rPr>
                <a:t> </a:t>
              </a:r>
              <a:endParaRPr lang="en-US" sz="3200" dirty="0" err="1" smtClean="0">
                <a:solidFill>
                  <a:schemeClr val="tx2"/>
                </a:solidFill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6500820" y="4959431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r>
                <a:rPr lang="es-MX" sz="3200" b="1" dirty="0" smtClean="0">
                  <a:solidFill>
                    <a:schemeClr val="tx2"/>
                  </a:solidFill>
                </a:rPr>
                <a:t>Libre</a:t>
              </a:r>
              <a:endParaRPr lang="en-US" sz="3200" b="1" dirty="0" err="1" smtClean="0">
                <a:solidFill>
                  <a:schemeClr val="tx2"/>
                </a:solidFill>
              </a:endParaRP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8139909" y="5414024"/>
            <a:ext cx="2916454" cy="3220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solidFill>
                  <a:schemeClr val="tx2"/>
                </a:solidFill>
              </a:rPr>
              <a:t>Promociones</a:t>
            </a:r>
            <a:r>
              <a:rPr lang="es-MX" sz="2400" b="1" dirty="0" smtClean="0">
                <a:solidFill>
                  <a:schemeClr val="tx2"/>
                </a:solidFill>
              </a:rPr>
              <a:t> </a:t>
            </a:r>
            <a:endParaRPr lang="en-US" sz="2400" b="1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387297" y="6626126"/>
            <a:ext cx="294066" cy="19137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48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96108" y="2170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pasos debo seguir para portar a mi cliente?</a:t>
            </a:r>
            <a:endParaRPr lang="en-US" sz="28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38639" y="1759191"/>
            <a:ext cx="1784190" cy="6992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1. Cliente solicita Portabilidad a AT&amp;T Más.</a:t>
            </a:r>
            <a:endParaRPr lang="es-MX" sz="13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2850863" y="1759191"/>
            <a:ext cx="1784190" cy="6992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2. Activación de SIM en AT&amp;T Más.</a:t>
            </a:r>
            <a:endParaRPr lang="es-MX" sz="13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5509469" y="1759191"/>
            <a:ext cx="1784190" cy="6992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3. Cliente realiza recarga de $50 o más.</a:t>
            </a:r>
            <a:endParaRPr lang="es-MX" sz="13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7831907" y="1759912"/>
            <a:ext cx="1784190" cy="6992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4. Realizar proceso de portabilidad.</a:t>
            </a:r>
            <a:endParaRPr lang="es-MX" sz="13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10101865" y="1759191"/>
            <a:ext cx="1784190" cy="69920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Conservar su número favorito.</a:t>
            </a:r>
            <a:endParaRPr lang="es-MX" sz="13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25" name="Picture 1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29" y="2941815"/>
            <a:ext cx="1594061" cy="1594061"/>
          </a:xfrm>
          <a:prstGeom prst="rect">
            <a:avLst/>
          </a:prstGeom>
        </p:spPr>
      </p:pic>
      <p:pic>
        <p:nvPicPr>
          <p:cNvPr id="26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82" y="3026404"/>
            <a:ext cx="1416050" cy="1416050"/>
          </a:xfrm>
          <a:prstGeom prst="rect">
            <a:avLst/>
          </a:prstGeom>
        </p:spPr>
      </p:pic>
      <p:pic>
        <p:nvPicPr>
          <p:cNvPr id="27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012" y="2941815"/>
            <a:ext cx="1614647" cy="1614647"/>
          </a:xfrm>
          <a:prstGeom prst="rect">
            <a:avLst/>
          </a:prstGeom>
        </p:spPr>
      </p:pic>
      <p:pic>
        <p:nvPicPr>
          <p:cNvPr id="29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7" y="2878657"/>
            <a:ext cx="1563797" cy="1563797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7564582" y="4710544"/>
            <a:ext cx="2715491" cy="2991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MX" sz="1400" dirty="0" smtClean="0">
                <a:solidFill>
                  <a:schemeClr val="tx2"/>
                </a:solidFill>
              </a:rPr>
              <a:t>Ingresar a la App AT&amp;T Portabilidad</a:t>
            </a:r>
            <a:endParaRPr lang="en-US" sz="1400" dirty="0" err="1" smtClean="0">
              <a:solidFill>
                <a:schemeClr val="tx2"/>
              </a:solidFill>
            </a:endParaRPr>
          </a:p>
        </p:txBody>
      </p:sp>
      <p:pic>
        <p:nvPicPr>
          <p:cNvPr id="31" name="Picture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48670" y="2853879"/>
            <a:ext cx="1588575" cy="15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0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387297" y="6626126"/>
            <a:ext cx="294066" cy="19137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48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96108" y="2170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¿Cuál será la comisión que obtendré por Portabilidad?</a:t>
            </a:r>
            <a:endParaRPr lang="en-US" sz="28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949103" y="3260645"/>
            <a:ext cx="6293795" cy="1371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2800" u="sng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Prepago</a:t>
            </a:r>
          </a:p>
          <a:p>
            <a:pPr algn="ctr" defTabSz="457200"/>
            <a:r>
              <a:rPr lang="es-MX" sz="28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$40 de comisión x cada portabilidad </a:t>
            </a:r>
          </a:p>
          <a:p>
            <a:pPr algn="ctr" defTabSz="457200"/>
            <a:r>
              <a:rPr lang="es-MX" sz="2800" dirty="0" smtClean="0">
                <a:solidFill>
                  <a:prstClr val="white"/>
                </a:solidFill>
                <a:latin typeface="HelveticaNeueLT Std" panose="020B0604020202020204" pitchFamily="34" charset="0"/>
              </a:rPr>
              <a:t>a partir de $100 de recarga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81318" y="1106175"/>
            <a:ext cx="8611077" cy="18368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es-MX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NeueLT Std Med" panose="020B0604020202020204" pitchFamily="34" charset="0"/>
              </a:rPr>
              <a:t>Atrae un cliente de otra compañía y</a:t>
            </a:r>
          </a:p>
          <a:p>
            <a:pPr algn="ctr" defTabSz="457200"/>
            <a:r>
              <a:rPr lang="es-MX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NeueLT Std" panose="020B0604020202020204" pitchFamily="34" charset="0"/>
              </a:rPr>
              <a:t>g</a:t>
            </a:r>
            <a:r>
              <a:rPr lang="es-MX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NeueLT Std" panose="020B0604020202020204" pitchFamily="34" charset="0"/>
              </a:rPr>
              <a:t>ana comisión adicional</a:t>
            </a:r>
            <a:endParaRPr lang="es-MX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elveticaNeueLT Std Med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79834" y="5536338"/>
            <a:ext cx="10632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rgbClr val="000000"/>
                </a:solidFill>
                <a:latin typeface="HelveticaNeueLT Std Cn" panose="020B0506030502030204"/>
              </a:rPr>
              <a:t>La comisión será pagada siempre que sea concluida la </a:t>
            </a:r>
            <a:r>
              <a:rPr lang="es-MX" dirty="0">
                <a:solidFill>
                  <a:srgbClr val="000000"/>
                </a:solidFill>
                <a:latin typeface="HelveticaNeueLT Std Cn" panose="020B0506030502030204"/>
              </a:rPr>
              <a:t>P</a:t>
            </a:r>
            <a:r>
              <a:rPr lang="es-MX" dirty="0" smtClean="0">
                <a:solidFill>
                  <a:srgbClr val="000000"/>
                </a:solidFill>
                <a:latin typeface="HelveticaNeueLT Std Cn" panose="020B0506030502030204"/>
              </a:rPr>
              <a:t>ortabilidad In en el mismo mes de activación.</a:t>
            </a:r>
          </a:p>
          <a:p>
            <a:pPr marL="342900" indent="-342900" algn="just" defTabSz="45720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rgbClr val="000000"/>
                </a:solidFill>
                <a:latin typeface="HelveticaNeueLT Std Cn" panose="020B0506030502030204"/>
              </a:rPr>
              <a:t>El importe de comisión de prepago es con base al esquema de comisión vigente</a:t>
            </a:r>
          </a:p>
          <a:p>
            <a:pPr marL="342900" indent="-342900" algn="just" defTabSz="457200">
              <a:buFont typeface="Wingdings" panose="05000000000000000000" pitchFamily="2" charset="2"/>
              <a:buChar char="Ø"/>
            </a:pPr>
            <a:r>
              <a:rPr lang="es-MX" dirty="0" smtClean="0">
                <a:solidFill>
                  <a:srgbClr val="000000"/>
                </a:solidFill>
                <a:latin typeface="HelveticaNeueLT Std Cn" panose="020B0506030502030204"/>
              </a:rPr>
              <a:t>La comisión esta sujeta al descuento del 100% a causa de Portabilidad Out en un periodo de hasta 90 días</a:t>
            </a:r>
          </a:p>
        </p:txBody>
      </p:sp>
    </p:spTree>
    <p:extLst>
      <p:ext uri="{BB962C8B-B14F-4D97-AF65-F5344CB8AC3E}">
        <p14:creationId xmlns:p14="http://schemas.microsoft.com/office/powerpoint/2010/main" val="32430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387297" y="6626126"/>
            <a:ext cx="294066" cy="19137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2"/>
          </p:nvPr>
        </p:nvSpPr>
        <p:spPr>
          <a:xfrm>
            <a:off x="1043708" y="868218"/>
            <a:ext cx="9967593" cy="5275805"/>
          </a:xfrm>
          <a:ln>
            <a:noFill/>
          </a:ln>
        </p:spPr>
        <p:txBody>
          <a:bodyPr/>
          <a:lstStyle/>
          <a:p>
            <a:pPr algn="just"/>
            <a:endParaRPr lang="es-MX" sz="1400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información necesito para realizar una Portabilidad?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17600" y="766675"/>
            <a:ext cx="10002981" cy="21096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65000"/>
                  </a:schemeClr>
                </a:solidFill>
              </a:rPr>
              <a:t>¡Recuerda!</a:t>
            </a:r>
          </a:p>
          <a:p>
            <a:pPr algn="ctr"/>
            <a:endParaRPr lang="es-MX" sz="2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MX" dirty="0" smtClean="0">
                <a:solidFill>
                  <a:schemeClr val="tx2"/>
                </a:solidFill>
              </a:rPr>
              <a:t>Puedes realizar la portabilidad de tu cliente desde la App AT&amp;T Portabilidad. Esta concluirá en un lapso de </a:t>
            </a:r>
          </a:p>
          <a:p>
            <a:r>
              <a:rPr lang="es-MX" dirty="0" smtClean="0">
                <a:solidFill>
                  <a:schemeClr val="tx2"/>
                </a:solidFill>
              </a:rPr>
              <a:t>24 </a:t>
            </a:r>
            <a:r>
              <a:rPr lang="es-MX" dirty="0" err="1" smtClean="0">
                <a:solidFill>
                  <a:schemeClr val="tx2"/>
                </a:solidFill>
              </a:rPr>
              <a:t>hrs</a:t>
            </a:r>
            <a:r>
              <a:rPr lang="es-MX" dirty="0" smtClean="0">
                <a:solidFill>
                  <a:schemeClr val="tx2"/>
                </a:solidFill>
              </a:rPr>
              <a:t>., una vez generada la solicitud cuando, se realicé antes de las 17:00 </a:t>
            </a:r>
            <a:r>
              <a:rPr lang="es-MX" dirty="0" err="1" smtClean="0">
                <a:solidFill>
                  <a:schemeClr val="tx2"/>
                </a:solidFill>
              </a:rPr>
              <a:t>hrs</a:t>
            </a:r>
            <a:r>
              <a:rPr lang="es-MX" dirty="0" smtClean="0">
                <a:solidFill>
                  <a:schemeClr val="tx2"/>
                </a:solidFill>
              </a:rPr>
              <a:t> de Lunes a Sábado, las </a:t>
            </a:r>
          </a:p>
          <a:p>
            <a:r>
              <a:rPr lang="es-MX" dirty="0" smtClean="0">
                <a:solidFill>
                  <a:schemeClr val="tx2"/>
                </a:solidFill>
              </a:rPr>
              <a:t>solicitudes generadas después de este horario, se considerarán ingresadas a las 11:00 </a:t>
            </a:r>
            <a:r>
              <a:rPr lang="es-MX" dirty="0" err="1" smtClean="0">
                <a:solidFill>
                  <a:schemeClr val="tx2"/>
                </a:solidFill>
              </a:rPr>
              <a:t>hrs</a:t>
            </a:r>
            <a:r>
              <a:rPr lang="es-MX" dirty="0" smtClean="0">
                <a:solidFill>
                  <a:schemeClr val="tx2"/>
                </a:solidFill>
              </a:rPr>
              <a:t> del día hábil siguiente.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2648304" y="3332698"/>
            <a:ext cx="6918786" cy="879003"/>
            <a:chOff x="2648304" y="2843180"/>
            <a:chExt cx="6918786" cy="879003"/>
          </a:xfrm>
        </p:grpSpPr>
        <p:sp>
          <p:nvSpPr>
            <p:cNvPr id="10" name="CuadroTexto 9"/>
            <p:cNvSpPr txBox="1"/>
            <p:nvPr/>
          </p:nvSpPr>
          <p:spPr>
            <a:xfrm>
              <a:off x="2648304" y="2843180"/>
              <a:ext cx="4306677" cy="53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ctr" defTabSz="457200"/>
              <a:r>
                <a:rPr lang="es-MX" sz="2000" b="1" dirty="0">
                  <a:solidFill>
                    <a:schemeClr val="bg1">
                      <a:lumMod val="65000"/>
                    </a:schemeClr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Número </a:t>
              </a:r>
              <a:r>
                <a:rPr lang="es-MX" sz="2000" b="1" dirty="0" smtClean="0">
                  <a:solidFill>
                    <a:schemeClr val="bg1">
                      <a:lumMod val="65000"/>
                    </a:schemeClr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Preferido (número a portar)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  <a:latin typeface="HelveticaNeueLT Std Cn" panose="020B0506030502030204" pitchFamily="34" charset="0"/>
                <a:ea typeface="Calibri" panose="020F0502020204030204" pitchFamily="34" charset="0"/>
                <a:cs typeface="ATT Aleck Sans Medium" panose="020B0603020203020204" pitchFamily="34" charset="0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3132591" y="3188516"/>
              <a:ext cx="6434499" cy="53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pPr algn="just" defTabSz="457200"/>
              <a:r>
                <a:rPr lang="es-MX" sz="1400" dirty="0" smtClean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Es </a:t>
              </a:r>
              <a:r>
                <a:rPr lang="es-MX" sz="1400" dirty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el número celular de otra compañía que desea portar tu cliente a </a:t>
              </a:r>
              <a:r>
                <a:rPr lang="es-MX" sz="1400" dirty="0" smtClean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AT&amp;T Más..</a:t>
              </a:r>
              <a:endParaRPr lang="en-US" sz="1400" dirty="0">
                <a:solidFill>
                  <a:srgbClr val="000000"/>
                </a:solidFill>
                <a:ea typeface="Calibri" panose="020F0502020204030204" pitchFamily="34" charset="0"/>
                <a:cs typeface="ATT Aleck Sans Medium" panose="020B0603020203020204" pitchFamily="34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188628" y="4285237"/>
            <a:ext cx="6378462" cy="844082"/>
            <a:chOff x="3188628" y="3795719"/>
            <a:chExt cx="6378462" cy="844082"/>
          </a:xfrm>
        </p:grpSpPr>
        <p:sp>
          <p:nvSpPr>
            <p:cNvPr id="13" name="CuadroTexto 12"/>
            <p:cNvSpPr txBox="1"/>
            <p:nvPr/>
          </p:nvSpPr>
          <p:spPr>
            <a:xfrm>
              <a:off x="3284871" y="3795719"/>
              <a:ext cx="5421227" cy="53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pPr defTabSz="457200"/>
              <a:r>
                <a:rPr lang="es-MX" sz="2000" b="1" dirty="0">
                  <a:solidFill>
                    <a:schemeClr val="bg1">
                      <a:lumMod val="65000"/>
                    </a:schemeClr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Número asignado a la SIM </a:t>
              </a:r>
              <a:r>
                <a:rPr lang="es-MX" sz="2000" b="1" dirty="0" smtClean="0">
                  <a:solidFill>
                    <a:schemeClr val="bg1">
                      <a:lumMod val="65000"/>
                    </a:schemeClr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AT&amp;T</a:t>
              </a:r>
              <a:endParaRPr lang="es-MX" sz="2000" b="1" dirty="0">
                <a:solidFill>
                  <a:schemeClr val="bg1">
                    <a:lumMod val="65000"/>
                  </a:schemeClr>
                </a:solidFill>
                <a:latin typeface="HelveticaNeueLT Std Cn" panose="020B0506030502030204" pitchFamily="34" charset="0"/>
                <a:ea typeface="Calibri" panose="020F0502020204030204" pitchFamily="34" charset="0"/>
                <a:cs typeface="ATT Aleck Sans Medium" panose="020B0603020203020204" pitchFamily="34" charset="0"/>
              </a:endParaRP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3188628" y="4116581"/>
              <a:ext cx="6378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7200"/>
              <a:r>
                <a:rPr lang="es-MX" sz="1400" dirty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Es el número provisional asignado a la SIM </a:t>
              </a:r>
              <a:r>
                <a:rPr lang="es-MX" sz="1400" dirty="0" smtClean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en la oferta AT&amp;T Más </a:t>
              </a:r>
              <a:r>
                <a:rPr lang="es-MX" sz="1400" dirty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que adquirió tu </a:t>
              </a:r>
              <a:r>
                <a:rPr lang="es-MX" sz="1400" dirty="0" smtClean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cliente</a:t>
              </a:r>
              <a:r>
                <a:rPr lang="es-MX" sz="1400" dirty="0" smtClean="0">
                  <a:solidFill>
                    <a:srgbClr val="000000"/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.</a:t>
              </a:r>
              <a:endParaRPr lang="en-US" sz="1400" dirty="0">
                <a:solidFill>
                  <a:srgbClr val="000000"/>
                </a:solidFill>
                <a:latin typeface="HelveticaNeueLT Std Cn" panose="020B0506030502030204" pitchFamily="34" charset="0"/>
                <a:ea typeface="Calibri" panose="020F0502020204030204" pitchFamily="34" charset="0"/>
                <a:cs typeface="ATT Aleck Sans Medium" panose="020B0603020203020204" pitchFamily="34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88628" y="5204208"/>
            <a:ext cx="7216754" cy="834736"/>
            <a:chOff x="3188628" y="4714690"/>
            <a:chExt cx="7216754" cy="834736"/>
          </a:xfrm>
        </p:grpSpPr>
        <p:sp>
          <p:nvSpPr>
            <p:cNvPr id="16" name="CuadroTexto 15"/>
            <p:cNvSpPr txBox="1"/>
            <p:nvPr/>
          </p:nvSpPr>
          <p:spPr>
            <a:xfrm>
              <a:off x="3284871" y="4714690"/>
              <a:ext cx="3884226" cy="5336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>
              <a:noAutofit/>
            </a:bodyPr>
            <a:lstStyle/>
            <a:p>
              <a:pPr defTabSz="457200"/>
              <a:r>
                <a:rPr lang="es-MX" sz="2000" b="1" dirty="0">
                  <a:solidFill>
                    <a:schemeClr val="bg1">
                      <a:lumMod val="65000"/>
                    </a:schemeClr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NIP de </a:t>
              </a:r>
              <a:r>
                <a:rPr lang="es-MX" sz="2000" b="1" dirty="0" smtClean="0">
                  <a:solidFill>
                    <a:schemeClr val="bg1">
                      <a:lumMod val="65000"/>
                    </a:schemeClr>
                  </a:solidFill>
                  <a:latin typeface="HelveticaNeueLT Std Cn" panose="020B0506030502030204" pitchFamily="34" charset="0"/>
                  <a:ea typeface="Calibri" panose="020F0502020204030204" pitchFamily="34" charset="0"/>
                  <a:cs typeface="ATT Aleck Sans Medium" panose="020B0603020203020204" pitchFamily="34" charset="0"/>
                </a:rPr>
                <a:t>portabilidad</a:t>
              </a:r>
              <a:endParaRPr lang="es-MX" sz="2000" b="1" dirty="0">
                <a:solidFill>
                  <a:schemeClr val="bg1">
                    <a:lumMod val="65000"/>
                  </a:schemeClr>
                </a:solidFill>
                <a:latin typeface="HelveticaNeueLT Std Cn" panose="020B0506030502030204" pitchFamily="34" charset="0"/>
                <a:ea typeface="Calibri" panose="020F0502020204030204" pitchFamily="34" charset="0"/>
                <a:cs typeface="ATT Aleck Sans Medium" panose="020B0603020203020204" pitchFamily="34" charset="0"/>
              </a:endParaRP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3188628" y="5026206"/>
              <a:ext cx="72167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457200"/>
              <a:r>
                <a:rPr lang="es-MX" sz="1400" dirty="0">
                  <a:solidFill>
                    <a:srgbClr val="000000"/>
                  </a:solidFill>
                  <a:ea typeface="Calibri" panose="020F0502020204030204" pitchFamily="34" charset="0"/>
                  <a:cs typeface="ATT Aleck Sans Medium" panose="020B0603020203020204" pitchFamily="34" charset="0"/>
                </a:rPr>
                <a:t>Para obtenerlo, marca al 051 o envía un SMS con la palabra NIP al 051 desde el número celular a portar.</a:t>
              </a:r>
              <a:endParaRPr lang="en-US" sz="1400" dirty="0">
                <a:solidFill>
                  <a:srgbClr val="000000"/>
                </a:solidFill>
                <a:ea typeface="Calibri" panose="020F0502020204030204" pitchFamily="34" charset="0"/>
                <a:cs typeface="ATT Aleck Sans Medium" panose="020B0603020203020204" pitchFamily="34" charset="0"/>
              </a:endParaRPr>
            </a:p>
          </p:txBody>
        </p:sp>
      </p:grpSp>
      <p:pic>
        <p:nvPicPr>
          <p:cNvPr id="19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59" y="3319456"/>
            <a:ext cx="649224" cy="649224"/>
          </a:xfrm>
          <a:prstGeom prst="rect">
            <a:avLst/>
          </a:prstGeom>
        </p:spPr>
      </p:pic>
      <p:pic>
        <p:nvPicPr>
          <p:cNvPr id="20" name="Picture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23879" y="4322697"/>
            <a:ext cx="649224" cy="649224"/>
          </a:xfrm>
          <a:prstGeom prst="rect">
            <a:avLst/>
          </a:prstGeom>
        </p:spPr>
      </p:pic>
      <p:pic>
        <p:nvPicPr>
          <p:cNvPr id="21" name="Picture 1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89" y="5204208"/>
            <a:ext cx="649224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387297" y="6626126"/>
            <a:ext cx="294066" cy="191375"/>
          </a:xfrm>
        </p:spPr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¿Qué necesito para utilizar la App de Portabilidad?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3" y="1908001"/>
            <a:ext cx="1599232" cy="1599232"/>
          </a:xfrm>
          <a:prstGeom prst="rect">
            <a:avLst/>
          </a:prstGeom>
        </p:spPr>
      </p:pic>
      <p:pic>
        <p:nvPicPr>
          <p:cNvPr id="1026" name="Picture 2" descr="google - EMS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17" y="2109955"/>
            <a:ext cx="1644072" cy="164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394" y="1964065"/>
            <a:ext cx="1176504" cy="1487103"/>
          </a:xfrm>
          <a:prstGeom prst="rect">
            <a:avLst/>
          </a:prstGeom>
        </p:spPr>
      </p:pic>
      <p:pic>
        <p:nvPicPr>
          <p:cNvPr id="12" name="Picture 1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61" y="1908001"/>
            <a:ext cx="1570183" cy="1570183"/>
          </a:xfrm>
          <a:prstGeom prst="rect">
            <a:avLst/>
          </a:prstGeom>
        </p:spPr>
      </p:pic>
      <p:pic>
        <p:nvPicPr>
          <p:cNvPr id="13" name="Picture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88" y="1991081"/>
            <a:ext cx="1339272" cy="1339272"/>
          </a:xfrm>
          <a:prstGeom prst="rect">
            <a:avLst/>
          </a:prstGeom>
        </p:spPr>
      </p:pic>
      <p:pic>
        <p:nvPicPr>
          <p:cNvPr id="14" name="Picture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697" y="2043868"/>
            <a:ext cx="649224" cy="649224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573152" y="3754027"/>
            <a:ext cx="1784190" cy="699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srgbClr val="191919"/>
                </a:solidFill>
              </a:rPr>
              <a:t>Smartphone.</a:t>
            </a:r>
            <a:endParaRPr lang="es-MX" sz="1300" dirty="0">
              <a:solidFill>
                <a:srgbClr val="191919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915551" y="3754027"/>
            <a:ext cx="1784190" cy="699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>
                <a:solidFill>
                  <a:srgbClr val="191919"/>
                </a:solidFill>
              </a:rPr>
              <a:t>C</a:t>
            </a:r>
            <a:r>
              <a:rPr lang="es-MX" sz="1300" dirty="0" smtClean="0">
                <a:solidFill>
                  <a:srgbClr val="191919"/>
                </a:solidFill>
              </a:rPr>
              <a:t>onexión a internet.</a:t>
            </a:r>
            <a:endParaRPr lang="es-MX" sz="1300" dirty="0">
              <a:solidFill>
                <a:srgbClr val="191919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091826" y="3754027"/>
            <a:ext cx="1784190" cy="699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srgbClr val="191919"/>
                </a:solidFill>
              </a:rPr>
              <a:t>Descarga la </a:t>
            </a:r>
            <a:r>
              <a:rPr lang="es-MX" sz="1300" b="1" dirty="0" smtClean="0">
                <a:solidFill>
                  <a:srgbClr val="191919"/>
                </a:solidFill>
              </a:rPr>
              <a:t>App “AT&amp;T Portabilidad”</a:t>
            </a:r>
            <a:r>
              <a:rPr lang="es-MX" sz="1300" dirty="0" smtClean="0">
                <a:solidFill>
                  <a:srgbClr val="191919"/>
                </a:solidFill>
              </a:rPr>
              <a:t> en Google Play Store.</a:t>
            </a:r>
            <a:endParaRPr lang="es-MX" sz="1300" dirty="0">
              <a:solidFill>
                <a:srgbClr val="191919"/>
              </a:solidFill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7474257" y="3754027"/>
            <a:ext cx="1784190" cy="699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srgbClr val="191919"/>
                </a:solidFill>
              </a:rPr>
              <a:t>Ingresa tu Global </a:t>
            </a:r>
            <a:r>
              <a:rPr lang="es-MX" sz="1300" dirty="0" err="1" smtClean="0">
                <a:solidFill>
                  <a:srgbClr val="191919"/>
                </a:solidFill>
              </a:rPr>
              <a:t>Logon</a:t>
            </a:r>
            <a:r>
              <a:rPr lang="es-MX" sz="1300" dirty="0" smtClean="0">
                <a:solidFill>
                  <a:srgbClr val="191919"/>
                </a:solidFill>
              </a:rPr>
              <a:t>. </a:t>
            </a:r>
            <a:r>
              <a:rPr lang="es-MX" sz="1300" i="1" dirty="0" smtClean="0">
                <a:solidFill>
                  <a:srgbClr val="191919"/>
                </a:solidFill>
              </a:rPr>
              <a:t>(ATTIUD y Contraseña).</a:t>
            </a:r>
            <a:endParaRPr lang="es-MX" sz="1300" i="1" dirty="0">
              <a:solidFill>
                <a:srgbClr val="191919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9778729" y="3754027"/>
            <a:ext cx="1784190" cy="6992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s-MX" sz="1300" dirty="0" smtClean="0">
                <a:solidFill>
                  <a:srgbClr val="191919"/>
                </a:solidFill>
              </a:rPr>
              <a:t>Solicita autorización después de haber realizado tu registro en la App.</a:t>
            </a:r>
            <a:endParaRPr lang="es-MX" sz="1300" dirty="0">
              <a:solidFill>
                <a:srgbClr val="191919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68926" y="1663885"/>
            <a:ext cx="574782" cy="568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dirty="0" smtClean="0"/>
              <a:t>1</a:t>
            </a: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9901813" y="1679701"/>
            <a:ext cx="574782" cy="568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dirty="0" smtClean="0"/>
              <a:t>5</a:t>
            </a:r>
            <a:endParaRPr lang="en-US" dirty="0"/>
          </a:p>
        </p:txBody>
      </p:sp>
      <p:sp>
        <p:nvSpPr>
          <p:cNvPr id="22" name="Elipse 21"/>
          <p:cNvSpPr/>
          <p:nvPr/>
        </p:nvSpPr>
        <p:spPr>
          <a:xfrm>
            <a:off x="7330864" y="1706717"/>
            <a:ext cx="574782" cy="568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23" name="Elipse 22"/>
          <p:cNvSpPr/>
          <p:nvPr/>
        </p:nvSpPr>
        <p:spPr>
          <a:xfrm>
            <a:off x="4759915" y="1648044"/>
            <a:ext cx="574782" cy="568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24" name="Elipse 23"/>
          <p:cNvSpPr/>
          <p:nvPr/>
        </p:nvSpPr>
        <p:spPr>
          <a:xfrm>
            <a:off x="2831868" y="1623637"/>
            <a:ext cx="574782" cy="568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86553" y="5807981"/>
            <a:ext cx="4061883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63"/>
            <a:r>
              <a:rPr lang="es-MX" sz="1600" b="1" dirty="0">
                <a:solidFill>
                  <a:schemeClr val="tx2"/>
                </a:solidFill>
              </a:rPr>
              <a:t>A. </a:t>
            </a:r>
            <a:r>
              <a:rPr lang="es-MX" sz="1600" dirty="0">
                <a:solidFill>
                  <a:schemeClr val="tx2"/>
                </a:solidFill>
              </a:rPr>
              <a:t>Selecciona el botón </a:t>
            </a:r>
            <a:r>
              <a:rPr lang="es-MX" sz="1600" b="1" dirty="0">
                <a:solidFill>
                  <a:schemeClr val="tx2"/>
                </a:solidFill>
              </a:rPr>
              <a:t>INICIA SESIÓN </a:t>
            </a:r>
            <a:r>
              <a:rPr lang="es-MX" sz="1600" dirty="0">
                <a:solidFill>
                  <a:schemeClr val="tx2"/>
                </a:solidFill>
              </a:rPr>
              <a:t>para continuar.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836175" y="5726654"/>
            <a:ext cx="3111978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tx2"/>
                </a:solidFill>
              </a:rPr>
              <a:t>B. </a:t>
            </a:r>
            <a:r>
              <a:rPr lang="es-MX" sz="1400" dirty="0">
                <a:solidFill>
                  <a:schemeClr val="tx2"/>
                </a:solidFill>
              </a:rPr>
              <a:t>Ingresa con tu usuario de AT&amp;T Global </a:t>
            </a:r>
            <a:r>
              <a:rPr lang="es-MX" sz="1400" dirty="0" err="1">
                <a:solidFill>
                  <a:schemeClr val="tx2"/>
                </a:solidFill>
              </a:rPr>
              <a:t>Logon</a:t>
            </a:r>
            <a:r>
              <a:rPr lang="es-MX" sz="1400" dirty="0">
                <a:solidFill>
                  <a:schemeClr val="tx2"/>
                </a:solidFill>
              </a:rPr>
              <a:t> (ATTUID)</a:t>
            </a:r>
          </a:p>
          <a:p>
            <a:r>
              <a:rPr lang="es-MX" sz="1400" b="1" dirty="0">
                <a:solidFill>
                  <a:schemeClr val="tx2"/>
                </a:solidFill>
              </a:rPr>
              <a:t>C. </a:t>
            </a:r>
            <a:r>
              <a:rPr lang="es-MX" sz="1400" dirty="0">
                <a:solidFill>
                  <a:schemeClr val="tx2"/>
                </a:solidFill>
              </a:rPr>
              <a:t>Ingresa la contraseña</a:t>
            </a:r>
          </a:p>
          <a:p>
            <a:r>
              <a:rPr lang="es-MX" sz="1400" b="1" dirty="0">
                <a:solidFill>
                  <a:schemeClr val="tx2"/>
                </a:solidFill>
              </a:rPr>
              <a:t>D. </a:t>
            </a:r>
            <a:r>
              <a:rPr lang="es-MX" sz="1400" dirty="0">
                <a:solidFill>
                  <a:schemeClr val="tx2"/>
                </a:solidFill>
              </a:rPr>
              <a:t>Selecciona </a:t>
            </a:r>
            <a:r>
              <a:rPr lang="es-MX" sz="1400" b="1" dirty="0">
                <a:solidFill>
                  <a:schemeClr val="tx2"/>
                </a:solidFill>
              </a:rPr>
              <a:t>OK </a:t>
            </a:r>
            <a:r>
              <a:rPr lang="es-MX" sz="1400" dirty="0">
                <a:solidFill>
                  <a:schemeClr val="tx2"/>
                </a:solidFill>
              </a:rPr>
              <a:t>para continuar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129994" y="5807981"/>
            <a:ext cx="4061883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063"/>
            <a:r>
              <a:rPr lang="es-MX" sz="1600" b="1" dirty="0">
                <a:solidFill>
                  <a:schemeClr val="tx2"/>
                </a:solidFill>
              </a:rPr>
              <a:t>E. </a:t>
            </a:r>
            <a:r>
              <a:rPr lang="es-MX" sz="1600" dirty="0">
                <a:solidFill>
                  <a:schemeClr val="tx2"/>
                </a:solidFill>
              </a:rPr>
              <a:t>Selecciona el botón </a:t>
            </a:r>
          </a:p>
          <a:p>
            <a:pPr algn="ctr" defTabSz="457063"/>
            <a:r>
              <a:rPr lang="es-MX" sz="1600" b="1" dirty="0">
                <a:solidFill>
                  <a:schemeClr val="tx2"/>
                </a:solidFill>
              </a:rPr>
              <a:t>OK </a:t>
            </a:r>
            <a:r>
              <a:rPr lang="es-MX" sz="1600" dirty="0">
                <a:solidFill>
                  <a:schemeClr val="tx2"/>
                </a:solidFill>
              </a:rPr>
              <a:t>para continuar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Ingreso App AT&amp;T Portabilidad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496141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1</a:t>
            </a:r>
            <a:endParaRPr lang="en-US" sz="2000" dirty="0"/>
          </a:p>
        </p:txBody>
      </p:sp>
      <p:sp>
        <p:nvSpPr>
          <p:cNvPr id="33" name="Flecha derecha 32"/>
          <p:cNvSpPr/>
          <p:nvPr/>
        </p:nvSpPr>
        <p:spPr>
          <a:xfrm>
            <a:off x="8208406" y="2673193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/>
              <a:t>3</a:t>
            </a:r>
            <a:endParaRPr lang="en-US" sz="2000" dirty="0"/>
          </a:p>
        </p:txBody>
      </p:sp>
      <p:sp>
        <p:nvSpPr>
          <p:cNvPr id="34" name="Flecha derecha 33"/>
          <p:cNvSpPr/>
          <p:nvPr/>
        </p:nvSpPr>
        <p:spPr>
          <a:xfrm>
            <a:off x="3844119" y="2617659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2</a:t>
            </a:r>
            <a:endParaRPr lang="en-U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84" y="1133692"/>
            <a:ext cx="2086389" cy="394212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54" y="1066600"/>
            <a:ext cx="3373646" cy="420736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536" y="1140654"/>
            <a:ext cx="2446627" cy="40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334010" y="441921"/>
            <a:ext cx="245516" cy="52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063"/>
            <a:r>
              <a:rPr lang="es-MX" sz="2799" dirty="0">
                <a:solidFill>
                  <a:srgbClr val="EFEFEF"/>
                </a:solidFill>
                <a:latin typeface="OmnesATT II"/>
              </a:rPr>
              <a:t> 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212305" y="5263275"/>
            <a:ext cx="3729463" cy="83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1600" dirty="0">
              <a:solidFill>
                <a:schemeClr val="tx2"/>
              </a:solidFill>
            </a:endParaRP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1. </a:t>
            </a:r>
            <a:r>
              <a:rPr lang="es-MX" sz="1600" dirty="0">
                <a:solidFill>
                  <a:schemeClr val="tx2"/>
                </a:solidFill>
              </a:rPr>
              <a:t>Una vez confirmada la autorización del acceso a tu usuario, vuelve a iniciar sesión.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7321" y="5263275"/>
            <a:ext cx="3794784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MX" sz="1799" dirty="0">
              <a:solidFill>
                <a:schemeClr val="tx2"/>
              </a:solidFill>
            </a:endParaRPr>
          </a:p>
          <a:p>
            <a:pPr algn="ctr"/>
            <a:r>
              <a:rPr lang="es-MX" sz="1600" dirty="0">
                <a:solidFill>
                  <a:schemeClr val="tx2"/>
                </a:solidFill>
              </a:rPr>
              <a:t>Aparecerá el siguiente mensaje:</a:t>
            </a:r>
          </a:p>
          <a:p>
            <a:pPr algn="ctr"/>
            <a:r>
              <a:rPr lang="es-MX" sz="1600" b="1" dirty="0">
                <a:solidFill>
                  <a:schemeClr val="tx2"/>
                </a:solidFill>
              </a:rPr>
              <a:t>“Solicita autorización”</a:t>
            </a:r>
            <a:endParaRPr lang="es-MX" sz="1600" dirty="0">
              <a:solidFill>
                <a:schemeClr val="tx2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490444" y="3891301"/>
            <a:ext cx="3573542" cy="2707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solidFill>
                <a:schemeClr val="tx2"/>
              </a:solidFill>
            </a:endParaRPr>
          </a:p>
          <a:p>
            <a:r>
              <a:rPr lang="es-MX" sz="1400" dirty="0">
                <a:solidFill>
                  <a:schemeClr val="tx2"/>
                </a:solidFill>
              </a:rPr>
              <a:t>Debes ponerte en contacto con </a:t>
            </a:r>
            <a:r>
              <a:rPr lang="es-MX" sz="1400" b="1" dirty="0">
                <a:solidFill>
                  <a:schemeClr val="tx2"/>
                </a:solidFill>
              </a:rPr>
              <a:t>Soporte TDA *832 </a:t>
            </a:r>
            <a:r>
              <a:rPr lang="es-MX" sz="1400" dirty="0">
                <a:solidFill>
                  <a:schemeClr val="tx2"/>
                </a:solidFill>
              </a:rPr>
              <a:t>para la gestión de tu acceso.</a:t>
            </a:r>
          </a:p>
          <a:p>
            <a:r>
              <a:rPr lang="es-MX" sz="1400" dirty="0">
                <a:solidFill>
                  <a:schemeClr val="tx2"/>
                </a:solidFill>
              </a:rPr>
              <a:t>Proporciona los siguientes datos: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•ATTUID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•Nombre del ejecutivo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•Equipo (marca y modelo)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•Región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•Nombre del PDV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•Cadena Comercial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•Teléfono</a:t>
            </a:r>
          </a:p>
          <a:p>
            <a:r>
              <a:rPr lang="es-MX" sz="1400" dirty="0">
                <a:solidFill>
                  <a:schemeClr val="tx2"/>
                </a:solidFill>
              </a:rPr>
              <a:t>•Estatus (alta o baja de dispositivo)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776" y="1454111"/>
            <a:ext cx="1813444" cy="3496579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1043708" y="64654"/>
            <a:ext cx="10076873" cy="6465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 AT&amp;T Portabilidad</a:t>
            </a:r>
            <a:endParaRPr lang="en-US" sz="3200" b="1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echa derecha 33"/>
          <p:cNvSpPr/>
          <p:nvPr/>
        </p:nvSpPr>
        <p:spPr>
          <a:xfrm>
            <a:off x="496141" y="2673194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4</a:t>
            </a:r>
            <a:endParaRPr lang="en-US" sz="2000" dirty="0"/>
          </a:p>
        </p:txBody>
      </p:sp>
      <p:sp>
        <p:nvSpPr>
          <p:cNvPr id="35" name="Flecha derecha 34"/>
          <p:cNvSpPr/>
          <p:nvPr/>
        </p:nvSpPr>
        <p:spPr>
          <a:xfrm>
            <a:off x="8208406" y="2673193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6</a:t>
            </a:r>
            <a:endParaRPr lang="en-US" sz="2000" dirty="0"/>
          </a:p>
        </p:txBody>
      </p:sp>
      <p:sp>
        <p:nvSpPr>
          <p:cNvPr id="44" name="Flecha derecha 43"/>
          <p:cNvSpPr/>
          <p:nvPr/>
        </p:nvSpPr>
        <p:spPr>
          <a:xfrm>
            <a:off x="3844119" y="2617659"/>
            <a:ext cx="808635" cy="80509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000" dirty="0" smtClean="0"/>
              <a:t>5</a:t>
            </a:r>
            <a:endParaRPr lang="en-US" sz="2000" dirty="0"/>
          </a:p>
        </p:txBody>
      </p:sp>
      <p:pic>
        <p:nvPicPr>
          <p:cNvPr id="4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28" y="1617268"/>
            <a:ext cx="2362872" cy="23628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528" y="1454111"/>
            <a:ext cx="2143760" cy="38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_int_wide_globe_alone_template_160106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wide_globe_alone_template_151211" id="{EB61EA07-C7E1-4747-8072-CD5B43E7FA35}" vid="{41019A98-0322-475F-B78D-0569D566577A}"/>
    </a:ext>
  </a:extLst>
</a:theme>
</file>

<file path=ppt/theme/theme2.xml><?xml version="1.0" encoding="utf-8"?>
<a:theme xmlns:a="http://schemas.openxmlformats.org/drawingml/2006/main" name="att_Mexico_wide_template">
  <a:themeElements>
    <a:clrScheme name="MBS">
      <a:dk1>
        <a:srgbClr val="666666"/>
      </a:dk1>
      <a:lt1>
        <a:sysClr val="window" lastClr="FFFFFF"/>
      </a:lt1>
      <a:dk2>
        <a:srgbClr val="0574AC"/>
      </a:dk2>
      <a:lt2>
        <a:srgbClr val="F2F2F2"/>
      </a:lt2>
      <a:accent1>
        <a:srgbClr val="0C2577"/>
      </a:accent1>
      <a:accent2>
        <a:srgbClr val="0574AC"/>
      </a:accent2>
      <a:accent3>
        <a:srgbClr val="44C8F5"/>
      </a:accent3>
      <a:accent4>
        <a:srgbClr val="666666"/>
      </a:accent4>
      <a:accent5>
        <a:srgbClr val="333333"/>
      </a:accent5>
      <a:accent6>
        <a:srgbClr val="EF6F00"/>
      </a:accent6>
      <a:hlink>
        <a:srgbClr val="4CA90C"/>
      </a:hlink>
      <a:folHlink>
        <a:srgbClr val="C4D82D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att_Mexico_wide_template">
  <a:themeElements>
    <a:clrScheme name="MBS">
      <a:dk1>
        <a:srgbClr val="666666"/>
      </a:dk1>
      <a:lt1>
        <a:sysClr val="window" lastClr="FFFFFF"/>
      </a:lt1>
      <a:dk2>
        <a:srgbClr val="0574AC"/>
      </a:dk2>
      <a:lt2>
        <a:srgbClr val="F2F2F2"/>
      </a:lt2>
      <a:accent1>
        <a:srgbClr val="0C2577"/>
      </a:accent1>
      <a:accent2>
        <a:srgbClr val="0574AC"/>
      </a:accent2>
      <a:accent3>
        <a:srgbClr val="44C8F5"/>
      </a:accent3>
      <a:accent4>
        <a:srgbClr val="666666"/>
      </a:accent4>
      <a:accent5>
        <a:srgbClr val="333333"/>
      </a:accent5>
      <a:accent6>
        <a:srgbClr val="EF6F00"/>
      </a:accent6>
      <a:hlink>
        <a:srgbClr val="4CA90C"/>
      </a:hlink>
      <a:folHlink>
        <a:srgbClr val="C4D82D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9788</TotalTime>
  <Words>1100</Words>
  <Application>Microsoft Office PowerPoint</Application>
  <PresentationFormat>Personalizado</PresentationFormat>
  <Paragraphs>204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ATT Aleck Sans Medium</vt:lpstr>
      <vt:lpstr>Calibri</vt:lpstr>
      <vt:lpstr>HelveticaNeueLT Std</vt:lpstr>
      <vt:lpstr>HelveticaNeueLT Std Cn</vt:lpstr>
      <vt:lpstr>HelveticaNeueLT Std Med</vt:lpstr>
      <vt:lpstr>Lucida Grande</vt:lpstr>
      <vt:lpstr>OmnesATT II</vt:lpstr>
      <vt:lpstr>Wingdings</vt:lpstr>
      <vt:lpstr>att_int_wide_globe_alone_template_160106</vt:lpstr>
      <vt:lpstr>att_Mexico_wide_template</vt:lpstr>
      <vt:lpstr>1_att_Mexico_wide_template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creator>Leonardo Erich Ortega Perez</dc:creator>
  <cp:lastModifiedBy>DIAZ CRUZ, DIANA GABRIELA</cp:lastModifiedBy>
  <cp:revision>264</cp:revision>
  <dcterms:created xsi:type="dcterms:W3CDTF">2016-02-12T13:59:05Z</dcterms:created>
  <dcterms:modified xsi:type="dcterms:W3CDTF">2020-07-01T17:50:36Z</dcterms:modified>
</cp:coreProperties>
</file>