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Anchor Texts IA 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Guía Completa con 20+ Variantes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Estadísticas 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    • 20+ Anchor Texts Generados</a:t>
            </a:r>
          </a:p>
          <a:p>
            <a:r>
              <a:t>        • 12 Categorías de Tono</a:t>
            </a:r>
          </a:p>
          <a:p>
            <a:r>
              <a:t>        • 10 Industrias Cubiertas</a:t>
            </a:r>
          </a:p>
          <a:p>
            <a:r>
              <a:t>        • 50+ Fórmulas Desarrolladas</a:t>
            </a:r>
          </a:p>
          <a:p>
            <a:r>
              <a:t>        • 2 Herramientas Automatizadas</a:t>
            </a:r>
          </a:p>
          <a:p>
            <a:r>
              <a:t>        • CTR Esperado: 3-8%</a:t>
            </a:r>
          </a:p>
          <a:p>
            <a:r>
              <a:t>        • Conversión Esperada: 8-15%</a:t>
            </a:r>
          </a:p>
          <a:p>
            <a:r>
              <a:t>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Gold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Curso IA Marketing [Tu Marca] - Certificación Oficial\n• Domina el Marketing con IA en 30 Días\n• Multiplica tus Ventas con IA Marketing\n• Masterclass IA Marketing 2024\n• IA Marketing para Principiantes: Desde Cero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Silver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Cómo Aplicar IA en Estrategias de Marketing\n• Tendencias IA Marketing 2024-2025\n• Acceso Curso IA Marketing Online\n• IA Marketing para E-commerce: Guía Completa\n• Marketing Digital IA para Pymes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Bronze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¿Cansado de luchar solo? IA Marketing que convierte - Soluciónate HOY\n• ¡Últimas Plazas! IA Marketing que triunfa - No te quedes fuera\n• Ex-VP Google - IA Marketing que funciona - $1B+ generados\n• 50,000+ empresas confían en IA Marketing - Aumentan ventas 500%\n• De 0 a 100 clientes - IA Marketing en 30 días - Historia real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Psicológicos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Antes: Marketing inefectivo - Después: Ventas explosivas - IA Marketing\n• ¡Solo 24 horas! IA Marketing que transforma - Actúa YA\n• CEO Fortune 500 - IA Marketing que domina - 20 años experiencia\n• 1,000,000+ usuarios - IA Marketing que triunfa - Únete YA\n• De fracaso a éxito - IA Marketing que funciona - Garantizado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Industria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