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8"/>
  </p:notesMasterIdLst>
  <p:sldIdLst>
    <p:sldId id="385" r:id="rId2"/>
    <p:sldId id="418" r:id="rId3"/>
    <p:sldId id="419" r:id="rId4"/>
    <p:sldId id="420" r:id="rId5"/>
    <p:sldId id="421" r:id="rId6"/>
    <p:sldId id="42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 autoAdjust="0"/>
    <p:restoredTop sz="86971" autoAdjust="0"/>
  </p:normalViewPr>
  <p:slideViewPr>
    <p:cSldViewPr>
      <p:cViewPr varScale="1">
        <p:scale>
          <a:sx n="82" d="100"/>
          <a:sy n="82" d="100"/>
        </p:scale>
        <p:origin x="-3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8/25/2016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/>
            </a:lvl4pPr>
            <a:lvl5pPr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8/25/2016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8/25/2016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802_tutorials/2010-1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Abstract Syntax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Sept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Syntax*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An </a:t>
            </a:r>
            <a:r>
              <a:rPr lang="en-US" sz="2800" b="1" dirty="0" smtClean="0">
                <a:latin typeface="Calibri" panose="020F0502020204030204" pitchFamily="34" charset="0"/>
              </a:rPr>
              <a:t>Abstract Syntax Language</a:t>
            </a:r>
            <a:r>
              <a:rPr lang="en-US" dirty="0" smtClean="0"/>
              <a:t> </a:t>
            </a:r>
            <a:r>
              <a:rPr lang="en-US" dirty="0"/>
              <a:t>is:</a:t>
            </a:r>
          </a:p>
          <a:p>
            <a:pPr marL="914400" lvl="1" indent="-457200">
              <a:buSzPct val="80000"/>
              <a:buFont typeface="+mj-lt"/>
              <a:buAutoNum type="arabicParenR"/>
            </a:pPr>
            <a:r>
              <a:rPr lang="en-US" dirty="0"/>
              <a:t>a formal language for specifying the logical structure of data that is to be exchanged between two endpoints</a:t>
            </a:r>
          </a:p>
          <a:p>
            <a:pPr marL="1314450" lvl="2" indent="-457200">
              <a:buSzPct val="80000"/>
            </a:pPr>
            <a:r>
              <a:rPr lang="en-US" dirty="0"/>
              <a:t>independent of hardware platform, operating system, programming language, local representation, etc.</a:t>
            </a:r>
          </a:p>
          <a:p>
            <a:pPr marL="914400" lvl="1" indent="-457200">
              <a:buSzPct val="80000"/>
              <a:buFont typeface="+mj-lt"/>
              <a:buAutoNum type="arabicParenR"/>
            </a:pPr>
            <a:r>
              <a:rPr lang="en-US" dirty="0"/>
              <a:t>standard sets of rules for encoding instances of logical data </a:t>
            </a:r>
            <a:r>
              <a:rPr lang="en-US" dirty="0" smtClean="0"/>
              <a:t>structures that are </a:t>
            </a:r>
            <a:r>
              <a:rPr lang="en-US" dirty="0"/>
              <a:t>specified </a:t>
            </a:r>
            <a:r>
              <a:rPr lang="en-US" dirty="0" smtClean="0"/>
              <a:t>in abstract </a:t>
            </a:r>
            <a:r>
              <a:rPr lang="en-US" dirty="0"/>
              <a:t>notation</a:t>
            </a:r>
          </a:p>
          <a:p>
            <a:pPr marL="1314450" lvl="2" indent="-457200">
              <a:buSzPct val="80000"/>
            </a:pPr>
            <a:r>
              <a:rPr lang="en-US" dirty="0"/>
              <a:t>for the purpose of </a:t>
            </a:r>
            <a:r>
              <a:rPr lang="en-US" dirty="0" smtClean="0"/>
              <a:t>transmission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5029200"/>
            <a:ext cx="6019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* Description and Principles by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Allesandro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Trigila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://www.ieee802.org/802_tutorials/2010-11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/</a:t>
            </a: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74320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Describes ASN.1, but applies to any abstract syntax language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and Benefits*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Separation of concerns</a:t>
            </a:r>
          </a:p>
          <a:p>
            <a:pPr lvl="1"/>
            <a:r>
              <a:rPr lang="en-US" sz="2000" dirty="0"/>
              <a:t>The description of the logical structure of a message is kept completely separate from the details of the encoding</a:t>
            </a:r>
            <a:endParaRPr lang="en-US" sz="2000" i="1" dirty="0"/>
          </a:p>
          <a:p>
            <a:r>
              <a:rPr lang="en-US" sz="2400" dirty="0"/>
              <a:t>Message descriptions are machine-</a:t>
            </a:r>
            <a:r>
              <a:rPr lang="en-US" sz="2400" dirty="0" err="1"/>
              <a:t>processable</a:t>
            </a:r>
            <a:endParaRPr lang="en-US" sz="2400" dirty="0"/>
          </a:p>
          <a:p>
            <a:pPr lvl="1"/>
            <a:r>
              <a:rPr lang="en-US" sz="2000" dirty="0"/>
              <a:t>This enables the creation and use of software development tools and testing tools that can read and understand the formal definitions</a:t>
            </a:r>
          </a:p>
          <a:p>
            <a:r>
              <a:rPr lang="en-US" sz="2400" dirty="0"/>
              <a:t>Encodings are standardized</a:t>
            </a:r>
          </a:p>
          <a:p>
            <a:pPr lvl="1"/>
            <a:r>
              <a:rPr lang="en-US" sz="2000" dirty="0"/>
              <a:t>The problem of specifying detailed encodings and the problem of encoding/decoding messages and their fields do not need to be addressed again and again</a:t>
            </a:r>
          </a:p>
          <a:p>
            <a:r>
              <a:rPr lang="en-US" sz="2400" dirty="0"/>
              <a:t>Extensibility</a:t>
            </a:r>
          </a:p>
          <a:p>
            <a:pPr lvl="1"/>
            <a:r>
              <a:rPr lang="en-US" sz="2000" dirty="0"/>
              <a:t>It is possible to extend a message description in controlled ways while ensuring backward- and forward-compatibility between different version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OASIS CTI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STIX, TAXII, </a:t>
            </a:r>
            <a:r>
              <a:rPr lang="en-US" dirty="0" err="1" smtClean="0"/>
              <a:t>CybOX</a:t>
            </a:r>
            <a:r>
              <a:rPr lang="en-US" dirty="0" smtClean="0"/>
              <a:t> are specified by Property Tables</a:t>
            </a:r>
          </a:p>
          <a:p>
            <a:pPr lvl="1"/>
            <a:r>
              <a:rPr lang="en-US" dirty="0" smtClean="0"/>
              <a:t>Abstract description of data objects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ndependent of serialization (XML, JSON, binary)</a:t>
            </a:r>
          </a:p>
          <a:p>
            <a:pPr lvl="1"/>
            <a:r>
              <a:rPr lang="en-US" dirty="0" smtClean="0"/>
              <a:t>Not a formal notation</a:t>
            </a:r>
          </a:p>
          <a:p>
            <a:pPr lvl="2"/>
            <a:r>
              <a:rPr lang="en-US" dirty="0" smtClean="0"/>
              <a:t>Table cell contents follow conventions, but …</a:t>
            </a:r>
          </a:p>
          <a:p>
            <a:pPr lvl="2"/>
            <a:r>
              <a:rPr lang="en-US" dirty="0" smtClean="0"/>
              <a:t>Free-form text, cannot be machine parsed, validated, or translated</a:t>
            </a:r>
          </a:p>
          <a:p>
            <a:pPr lvl="1"/>
            <a:r>
              <a:rPr lang="en-US" dirty="0" smtClean="0"/>
              <a:t>Interim step toward formal abstract specifications?</a:t>
            </a:r>
          </a:p>
          <a:p>
            <a:pPr lvl="2"/>
            <a:r>
              <a:rPr lang="en-US" dirty="0" smtClean="0"/>
              <a:t>Would enable automated translation to concrete schemas:</a:t>
            </a:r>
          </a:p>
          <a:p>
            <a:pPr lvl="3"/>
            <a:r>
              <a:rPr lang="en-US" dirty="0" smtClean="0"/>
              <a:t>XSD</a:t>
            </a:r>
          </a:p>
          <a:p>
            <a:pPr lvl="3"/>
            <a:r>
              <a:rPr lang="en-US" dirty="0" smtClean="0"/>
              <a:t>JSON Schema</a:t>
            </a:r>
          </a:p>
          <a:p>
            <a:pPr lvl="3"/>
            <a:r>
              <a:rPr lang="en-US" dirty="0" smtClean="0"/>
              <a:t>Proto3</a:t>
            </a:r>
          </a:p>
          <a:p>
            <a:pPr lvl="3"/>
            <a:r>
              <a:rPr lang="en-US" dirty="0" smtClean="0"/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38600" y="4876800"/>
            <a:ext cx="4339062" cy="1676400"/>
            <a:chOff x="4114800" y="4876800"/>
            <a:chExt cx="4339062" cy="1676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" b="36680"/>
            <a:stretch/>
          </p:blipFill>
          <p:spPr>
            <a:xfrm>
              <a:off x="4114800" y="4876800"/>
              <a:ext cx="4339062" cy="155448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114800" y="5943600"/>
              <a:ext cx="4339062" cy="6096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21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5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Current: Python abstract data structures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Executable: enables encoding-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independent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message validation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Define OpenC2 abstract syntax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Unambiguous type checking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Validate example messages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Support multiple message formats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Verbose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Concise JSON</a:t>
            </a:r>
          </a:p>
          <a:p>
            <a:pPr lvl="3"/>
            <a:r>
              <a:rPr lang="en-US" dirty="0" smtClean="0">
                <a:latin typeface="Calibri" panose="020F0502020204030204" pitchFamily="34" charset="0"/>
              </a:rPr>
              <a:t>Minimized JSON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Corresponds to non-executable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property tables and abstract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syntax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362200"/>
            <a:ext cx="3124200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no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OpenC2Command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Action,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'target'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Target,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'actuator'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Actuator,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'modifiers'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Modifiers,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'?'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(Enumerated):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'scan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       #  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'locate',      #  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'query',       #  3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‘remediate‘]   # 35</a:t>
            </a:r>
          </a:p>
          <a:p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(Record):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vals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TargetTypeValue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specifiers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cybox.CyboxObject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'?,{type}')]</a:t>
            </a:r>
          </a:p>
        </p:txBody>
      </p:sp>
    </p:spTree>
    <p:extLst>
      <p:ext uri="{BB962C8B-B14F-4D97-AF65-F5344CB8AC3E}">
        <p14:creationId xmlns:p14="http://schemas.microsoft.com/office/powerpoint/2010/main" val="210750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Data Definitions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Vision: Abstract Syntax Language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Technology pathfinder for CTI suite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</a:rPr>
              <a:t>OpenC2 demonstrates feasibility, others may follow</a:t>
            </a:r>
          </a:p>
        </p:txBody>
      </p:sp>
    </p:spTree>
    <p:extLst>
      <p:ext uri="{BB962C8B-B14F-4D97-AF65-F5344CB8AC3E}">
        <p14:creationId xmlns:p14="http://schemas.microsoft.com/office/powerpoint/2010/main" val="1998406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307</Words>
  <Application>Microsoft Office PowerPoint</Application>
  <PresentationFormat>On-screen Show (4:3)</PresentationFormat>
  <Paragraphs>69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Abstract Syntax</vt:lpstr>
      <vt:lpstr>Abstract Syntax*</vt:lpstr>
      <vt:lpstr>Principles and Benefits*</vt:lpstr>
      <vt:lpstr>OASIS CTI Data Definitions</vt:lpstr>
      <vt:lpstr>OpenC2 Data Definitions</vt:lpstr>
      <vt:lpstr>OpenC2 Data Definitions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2016-08-25T15:23:37Z</dcterms:created>
  <dcterms:modified xsi:type="dcterms:W3CDTF">2016-08-25T19:39:36Z</dcterms:modified>
</cp:coreProperties>
</file>