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59" r:id="rId3"/>
    <p:sldId id="257" r:id="rId4"/>
    <p:sldId id="261" r:id="rId5"/>
    <p:sldId id="260" r:id="rId6"/>
    <p:sldId id="263" r:id="rId7"/>
    <p:sldId id="264" r:id="rId8"/>
    <p:sldId id="262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2D285-8940-4040-8EE6-86B8EACF9DE8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3F520-291E-4CA5-8E2B-394A2439E7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77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15AA-FFB4-4EE5-AD54-98C12B476F6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DAFF-1C73-4CA2-B8F2-8C49AC2DE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14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15AA-FFB4-4EE5-AD54-98C12B476F6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DAFF-1C73-4CA2-B8F2-8C49AC2DE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15AA-FFB4-4EE5-AD54-98C12B476F6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DAFF-1C73-4CA2-B8F2-8C49AC2DE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4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15AA-FFB4-4EE5-AD54-98C12B476F6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DAFF-1C73-4CA2-B8F2-8C49AC2DE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2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15AA-FFB4-4EE5-AD54-98C12B476F6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DAFF-1C73-4CA2-B8F2-8C49AC2DE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23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15AA-FFB4-4EE5-AD54-98C12B476F6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DAFF-1C73-4CA2-B8F2-8C49AC2DE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36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15AA-FFB4-4EE5-AD54-98C12B476F6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DAFF-1C73-4CA2-B8F2-8C49AC2DE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52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15AA-FFB4-4EE5-AD54-98C12B476F6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DAFF-1C73-4CA2-B8F2-8C49AC2DE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9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15AA-FFB4-4EE5-AD54-98C12B476F6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DAFF-1C73-4CA2-B8F2-8C49AC2DE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72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15AA-FFB4-4EE5-AD54-98C12B476F6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DAFF-1C73-4CA2-B8F2-8C49AC2DE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32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15AA-FFB4-4EE5-AD54-98C12B476F6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DAFF-1C73-4CA2-B8F2-8C49AC2DE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1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15AA-FFB4-4EE5-AD54-98C12B476F6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FDAFF-1C73-4CA2-B8F2-8C49AC2DE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66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cloud ble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22475" y="2606639"/>
            <a:ext cx="1043015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GB" sz="32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OpenC2 + </a:t>
            </a:r>
            <a:r>
              <a:rPr lang="en-GB" sz="3200" dirty="0" err="1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OrchID</a:t>
            </a:r>
            <a:endParaRPr lang="en-GB" sz="32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Using OpenC2 in a Managed Security Services Provider</a:t>
            </a:r>
          </a:p>
          <a:p>
            <a:pPr>
              <a:spcAft>
                <a:spcPts val="900"/>
              </a:spcAft>
            </a:pPr>
            <a:r>
              <a:rPr lang="en-GB" sz="1200" i="1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Adam Bradbury – Security Architect &amp; SOC Team </a:t>
            </a:r>
            <a:r>
              <a:rPr lang="en-GB" sz="1200" i="1" dirty="0" smtClean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Leader</a:t>
            </a:r>
            <a:endParaRPr lang="en-GB" sz="1200" i="1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3" y="2083633"/>
            <a:ext cx="1578470" cy="5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2187" y="728664"/>
            <a:ext cx="5510868" cy="323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GB" sz="1600" dirty="0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Alerting in OpenC2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98999" y="1132183"/>
            <a:ext cx="56136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16836" y="1212421"/>
            <a:ext cx="1127495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Security Incident Alerting: 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Convert to STIX Incidents as soon as possible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Send to our Incident Management platform via TAXII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Not a case for OpenC2 (in our deployment)</a:t>
            </a:r>
          </a:p>
          <a:p>
            <a:pPr>
              <a:spcAft>
                <a:spcPts val="900"/>
              </a:spcAft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OpenC2 Alerting: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Unsolicited messages, i.e. Not in response to an OpenC2 Command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Solid Examples: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- Orchestrator losing connectivity to a firewall “I no longer can perform action X on actuator Y”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- Changes in downstream capabilities “I can now support DENY on endpoint-laptop actuators”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Potential Use: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- Long task received (Response: “Ok”) but fails later. Could be resolved by multiple response handling.</a:t>
            </a:r>
          </a:p>
          <a:p>
            <a:pPr>
              <a:spcAft>
                <a:spcPts val="900"/>
              </a:spcAft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spcAft>
                <a:spcPts val="900"/>
              </a:spcAft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407388" y="3661471"/>
            <a:ext cx="1319415" cy="128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38065" y="3027945"/>
            <a:ext cx="1881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GB" sz="3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5354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74490" y="512728"/>
            <a:ext cx="3631734" cy="323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GB" sz="1600" dirty="0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 am I?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91332" y="911253"/>
            <a:ext cx="56136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74489" y="1106210"/>
            <a:ext cx="5652881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My Role At </a:t>
            </a:r>
            <a:r>
              <a:rPr lang="en-GB" sz="1600" dirty="0" err="1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Zepko</a:t>
            </a: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Architect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SOC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InfoSec Speaker</a:t>
            </a:r>
          </a:p>
          <a:p>
            <a:pPr>
              <a:spcAft>
                <a:spcPts val="900"/>
              </a:spcAft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Fields of expertise: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SME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IDS / IPS / AV / SIEM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Big Data (</a:t>
            </a:r>
            <a:r>
              <a:rPr lang="en-GB" sz="1600" dirty="0" err="1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ElasticSearch</a:t>
            </a: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Hadoop, Spark)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Security System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Certified Ethical Hacker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Threat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Automation / ML</a:t>
            </a:r>
          </a:p>
          <a:p>
            <a:pPr>
              <a:spcAft>
                <a:spcPts val="900"/>
              </a:spcAft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spcAft>
                <a:spcPts val="900"/>
              </a:spcAft>
            </a:pPr>
            <a:r>
              <a:rPr lang="fr-FR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Email: Adam.Bradbury@Zepko.com</a:t>
            </a:r>
          </a:p>
          <a:p>
            <a:pPr>
              <a:spcAft>
                <a:spcPts val="900"/>
              </a:spcAft>
            </a:pPr>
            <a:r>
              <a:rPr lang="fr-FR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Twitter: @</a:t>
            </a:r>
            <a:r>
              <a:rPr lang="fr-FR" sz="1600" dirty="0" err="1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AdamTheAnalyst</a:t>
            </a:r>
            <a:endParaRPr lang="fr-FR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spcAft>
                <a:spcPts val="900"/>
              </a:spcAft>
            </a:pPr>
            <a:r>
              <a:rPr lang="fr-FR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LinkedIn: https://uk.linkedin.com/in/adamtheanalyst</a:t>
            </a: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49" y="1306539"/>
            <a:ext cx="52101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8552" y="495064"/>
            <a:ext cx="2684092" cy="323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 Are Zepko?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81494" y="818346"/>
            <a:ext cx="561363" cy="0"/>
          </a:xfrm>
          <a:prstGeom prst="line">
            <a:avLst/>
          </a:prstGeom>
          <a:ln w="28575">
            <a:solidFill>
              <a:srgbClr val="FF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82" y="1141628"/>
            <a:ext cx="3556136" cy="2096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95" y="1141626"/>
            <a:ext cx="3238884" cy="20965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494" y="3238118"/>
            <a:ext cx="3238885" cy="21021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381" y="3238118"/>
            <a:ext cx="3556136" cy="21021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09181" y="848236"/>
            <a:ext cx="33897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Open Sans Light" panose="020B0306030504020204"/>
              </a:rPr>
              <a:t>Founded in 2004, over </a:t>
            </a:r>
            <a:r>
              <a:rPr lang="en-GB" dirty="0" smtClean="0">
                <a:solidFill>
                  <a:schemeClr val="bg1"/>
                </a:solidFill>
                <a:latin typeface="Open Sans Light" panose="020B0306030504020204"/>
              </a:rPr>
              <a:t>13 </a:t>
            </a:r>
            <a:r>
              <a:rPr lang="en-GB" dirty="0">
                <a:solidFill>
                  <a:schemeClr val="bg1"/>
                </a:solidFill>
                <a:latin typeface="Open Sans Light" panose="020B0306030504020204"/>
              </a:rPr>
              <a:t>years of focused IT security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Open Sans Light" panose="020B03060305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Open Sans Light" panose="020B0306030504020204"/>
              </a:rPr>
              <a:t>Security Operations Centre (SOC) located in Birmingham, </a:t>
            </a:r>
            <a:r>
              <a:rPr lang="en-GB" dirty="0" smtClean="0">
                <a:solidFill>
                  <a:schemeClr val="bg1"/>
                </a:solidFill>
                <a:latin typeface="Open Sans Light" panose="020B0306030504020204"/>
              </a:rPr>
              <a:t>UK</a:t>
            </a:r>
          </a:p>
          <a:p>
            <a:endParaRPr lang="en-GB" dirty="0" smtClean="0">
              <a:solidFill>
                <a:schemeClr val="bg1"/>
              </a:solidFill>
              <a:latin typeface="Open Sans Light" panose="020B03060305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Open Sans Light" panose="020B0306030504020204"/>
              </a:rPr>
              <a:t>Global threat intelligence visibility</a:t>
            </a:r>
            <a:r>
              <a:rPr lang="en-GB" dirty="0" smtClean="0">
                <a:solidFill>
                  <a:schemeClr val="bg1"/>
                </a:solidFill>
                <a:latin typeface="Open Sans Light" panose="020B0306030504020204"/>
              </a:rPr>
              <a:t>.</a:t>
            </a:r>
            <a:endParaRPr lang="en-GB" dirty="0">
              <a:solidFill>
                <a:schemeClr val="bg1"/>
              </a:solidFill>
              <a:latin typeface="Open Sans Light" panose="020B03060305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Open Sans Light" panose="020B03060305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Open Sans Light" panose="020B0306030504020204"/>
              </a:rPr>
              <a:t>We provide comprehensive monitoring and protection with deep sector knowledge</a:t>
            </a:r>
            <a:r>
              <a:rPr lang="en-GB" dirty="0" smtClean="0">
                <a:solidFill>
                  <a:schemeClr val="bg1"/>
                </a:solidFill>
                <a:latin typeface="Open Sans Light" panose="020B0306030504020204"/>
              </a:rPr>
              <a:t>.</a:t>
            </a:r>
            <a:endParaRPr lang="en-GB" dirty="0">
              <a:solidFill>
                <a:schemeClr val="bg1"/>
              </a:solidFill>
              <a:latin typeface="Open Sans Light" panose="020B03060305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Open Sans Light" panose="020B03060305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Open Sans Light" panose="020B0306030504020204"/>
              </a:rPr>
              <a:t>Dedicated software development team supports our service lines and </a:t>
            </a:r>
            <a:r>
              <a:rPr lang="en-GB" dirty="0" smtClean="0">
                <a:solidFill>
                  <a:schemeClr val="bg1"/>
                </a:solidFill>
                <a:latin typeface="Open Sans Light" panose="020B0306030504020204"/>
              </a:rPr>
              <a:t>provides </a:t>
            </a:r>
            <a:r>
              <a:rPr lang="en-GB" dirty="0">
                <a:solidFill>
                  <a:schemeClr val="bg1"/>
                </a:solidFill>
                <a:latin typeface="Open Sans Light" panose="020B0306030504020204"/>
              </a:rPr>
              <a:t>tailored solutions.</a:t>
            </a:r>
          </a:p>
        </p:txBody>
      </p:sp>
    </p:spTree>
    <p:extLst>
      <p:ext uri="{BB962C8B-B14F-4D97-AF65-F5344CB8AC3E}">
        <p14:creationId xmlns:p14="http://schemas.microsoft.com/office/powerpoint/2010/main" val="296536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648" y="803889"/>
            <a:ext cx="4029988" cy="3232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GB" sz="1600" dirty="0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Introducing </a:t>
            </a:r>
            <a:r>
              <a:rPr lang="en-GB" sz="1600" dirty="0" err="1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OrchID</a:t>
            </a:r>
            <a:endParaRPr lang="en-GB" sz="1600" dirty="0">
              <a:solidFill>
                <a:prstClr val="white">
                  <a:lumMod val="65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4490" y="1197910"/>
            <a:ext cx="56136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39873" y="1096796"/>
            <a:ext cx="3728099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900"/>
              </a:spcAft>
              <a:buFontTx/>
              <a:buChar char="-"/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OpenC2 Proxy (OpenC2-&gt;Vendor)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Open </a:t>
            </a:r>
            <a:r>
              <a:rPr lang="en-GB" sz="1600" dirty="0" smtClean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Source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HTTPS REST API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Written In Python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Highly modular (Pulls welcomed)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Supports response messages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 production for 4+ months 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85750" indent="-285750">
              <a:spcAft>
                <a:spcPts val="900"/>
              </a:spcAft>
              <a:buFontTx/>
              <a:buChar char="-"/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85750" indent="-285750">
              <a:spcAft>
                <a:spcPts val="900"/>
              </a:spcAft>
              <a:buFontTx/>
              <a:buChar char="-"/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85750" indent="-285750">
              <a:spcAft>
                <a:spcPts val="900"/>
              </a:spcAft>
              <a:buFontTx/>
              <a:buChar char="-"/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356" y="965530"/>
            <a:ext cx="7026623" cy="54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648" y="589115"/>
            <a:ext cx="4901976" cy="331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GB" sz="1600" dirty="0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Problems with MSSP’s and Incident Response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74490" y="987641"/>
            <a:ext cx="56136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261" y="1672300"/>
            <a:ext cx="73247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1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2186" y="728664"/>
            <a:ext cx="6632283" cy="323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GB" sz="1600" dirty="0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we’re solving our problems with OpenC2 &amp; </a:t>
            </a:r>
            <a:r>
              <a:rPr lang="en-GB" sz="1600" dirty="0" err="1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OrchID</a:t>
            </a:r>
            <a:r>
              <a:rPr lang="en-GB" sz="1600" dirty="0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Enrichment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98999" y="1132183"/>
            <a:ext cx="56136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98999" y="1496875"/>
            <a:ext cx="10430155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Enrichment: </a:t>
            </a:r>
            <a:r>
              <a:rPr lang="en-GB" sz="1600" dirty="0" smtClean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Using </a:t>
            </a: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OpenC2 to attach interesting or relevant information to a security incident before an analyst has had chance to begin the investigation.</a:t>
            </a:r>
          </a:p>
          <a:p>
            <a:pPr>
              <a:spcAft>
                <a:spcPts val="900"/>
              </a:spcAft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Benefits: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Removal of repetitive analyst work loads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Increased understanding from the detection of an attack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Acceleration of incident qualification</a:t>
            </a:r>
          </a:p>
          <a:p>
            <a:pPr>
              <a:spcAft>
                <a:spcPts val="900"/>
              </a:spcAft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Examples: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Location/ Identification – </a:t>
            </a:r>
            <a:r>
              <a:rPr lang="en-GB" sz="1600" dirty="0" err="1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Whois</a:t>
            </a: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n-GB" sz="1600" dirty="0" err="1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GeoIP</a:t>
            </a: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BGP AS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Reputation Services (</a:t>
            </a:r>
            <a:r>
              <a:rPr lang="en-GB" sz="1600" dirty="0" err="1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SpamHaus</a:t>
            </a: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n-GB" sz="1600" dirty="0" err="1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VirusTotal</a:t>
            </a: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</a:t>
            </a:r>
            <a:r>
              <a:rPr lang="en-GB" sz="1600" dirty="0" err="1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Zepko</a:t>
            </a: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Threat Intelligence Lookups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OSSINT Lookups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SIEM Lookups (Find recent alerts for this IP in Vendor X SIEM) </a:t>
            </a:r>
          </a:p>
        </p:txBody>
      </p:sp>
    </p:spTree>
    <p:extLst>
      <p:ext uri="{BB962C8B-B14F-4D97-AF65-F5344CB8AC3E}">
        <p14:creationId xmlns:p14="http://schemas.microsoft.com/office/powerpoint/2010/main" val="16193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0426" y="592449"/>
            <a:ext cx="7287855" cy="323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GB" sz="1600" dirty="0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we’re solving our problems with OpenC2 &amp; </a:t>
            </a:r>
            <a:r>
              <a:rPr lang="en-GB" sz="1600" dirty="0" err="1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OrchID</a:t>
            </a:r>
            <a:r>
              <a:rPr lang="en-GB" sz="1600" dirty="0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Response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9317" y="915731"/>
            <a:ext cx="56136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Image result for cloud ble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30427" y="1175404"/>
            <a:ext cx="10430155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Response: Using OpenC2 to respond to incidents faster, either </a:t>
            </a:r>
            <a:r>
              <a:rPr lang="en-GB" sz="1600" dirty="0" smtClean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automatically </a:t>
            </a: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or at the click of a button, without the need for analysts to be vendor certified.</a:t>
            </a:r>
          </a:p>
          <a:p>
            <a:pPr>
              <a:spcAft>
                <a:spcPts val="900"/>
              </a:spcAft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Benefits: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Build once, repeat forever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Analysts and responders no longer need cross-vendor skills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Deploy response across clients and sectors</a:t>
            </a:r>
          </a:p>
          <a:p>
            <a:pPr>
              <a:spcAft>
                <a:spcPts val="900"/>
              </a:spcAft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Examples: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</a:t>
            </a:r>
            <a:r>
              <a:rPr lang="en-GB" sz="1600" dirty="0" err="1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Twilio</a:t>
            </a: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– Text-&gt;Speech phone calls &amp; SMS with OpenC2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Trigger AV deep scans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Block connection on a firewall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Deploy an IDS/IPS rule to detect and block types of connection</a:t>
            </a:r>
          </a:p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- Search different vendor SIEM’s for an indicator simultaneously across clients</a:t>
            </a:r>
          </a:p>
        </p:txBody>
      </p:sp>
    </p:spTree>
    <p:extLst>
      <p:ext uri="{BB962C8B-B14F-4D97-AF65-F5344CB8AC3E}">
        <p14:creationId xmlns:p14="http://schemas.microsoft.com/office/powerpoint/2010/main" val="238511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694215"/>
            <a:ext cx="5503506" cy="349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dirty="0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current architecture – 80% of our client base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74490" y="1043313"/>
            <a:ext cx="56136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90" y="1281482"/>
            <a:ext cx="7041045" cy="48099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02225" y="1457118"/>
            <a:ext cx="3608829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The Problems: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The translator problem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The remote access problem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The change control problem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GB" sz="1600" dirty="0">
                <a:solidFill>
                  <a:prstClr val="whit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The long request problem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endParaRPr lang="en-GB" sz="1600" dirty="0">
              <a:solidFill>
                <a:prstClr val="white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7648" y="538075"/>
            <a:ext cx="5713496" cy="3232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GB" sz="1600" dirty="0">
                <a:solidFill>
                  <a:prstClr val="white">
                    <a:lumMod val="6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Project: Reactor - Our planned architecture for Autumn 2017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74490" y="932096"/>
            <a:ext cx="56136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46" y="1152939"/>
            <a:ext cx="9513652" cy="52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302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Open Sans Light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 Bradbury</dc:title>
  <dc:creator>Analyst Sean Tickle</dc:creator>
  <cp:lastModifiedBy>Analyst Sean Tickle</cp:lastModifiedBy>
  <cp:revision>22</cp:revision>
  <dcterms:created xsi:type="dcterms:W3CDTF">2017-05-11T09:10:19Z</dcterms:created>
  <dcterms:modified xsi:type="dcterms:W3CDTF">2017-05-11T13:14:06Z</dcterms:modified>
</cp:coreProperties>
</file>