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7"/>
  </p:notesMasterIdLst>
  <p:sldIdLst>
    <p:sldId id="385" r:id="rId2"/>
    <p:sldId id="460" r:id="rId3"/>
    <p:sldId id="461" r:id="rId4"/>
    <p:sldId id="462" r:id="rId5"/>
    <p:sldId id="4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3092"/>
    <a:srgbClr val="F6F5DE"/>
    <a:srgbClr val="DEE0F6"/>
    <a:srgbClr val="CED1F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5" autoAdjust="0"/>
    <p:restoredTop sz="90986" autoAdjust="0"/>
  </p:normalViewPr>
  <p:slideViewPr>
    <p:cSldViewPr>
      <p:cViewPr>
        <p:scale>
          <a:sx n="86" d="100"/>
          <a:sy n="86" d="100"/>
        </p:scale>
        <p:origin x="-1051" y="8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5404CB54-5C72-4518-B6DE-0AFC5F6D8C8D}" type="datetime1">
              <a:rPr lang="en-US" smtClean="0"/>
              <a:t>5/17/2017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15B2543-B847-4B18-A57F-AA76E83F8676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97829A93-2D60-4FAD-B27C-6EDC523A89EF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7075A7F-D496-4CE0-B51B-7885A6439425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532B149-3C7E-4AEB-BB76-8885468B543B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937CF9A3-0BE9-4ED4-A2E7-32AD77BF4771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D98C2ED6-4AF5-4DD0-9B29-4B054CB52EC4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451D704-E9DB-4C19-92E8-1805856323E1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1585C40-78A1-40CE-80BA-54135B9B4587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D5E3BC1-260C-430E-9A0A-3E1981E4922B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95E71BD7-8238-44E3-B954-F113A8C3AB1D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76772DB1-4985-43F4-8C69-C5CFF78C7329}" type="datetime1">
              <a:rPr lang="en-US" smtClean="0"/>
              <a:t>5/17/2017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dgu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505200"/>
            <a:ext cx="7086600" cy="1524000"/>
          </a:xfrm>
        </p:spPr>
        <p:txBody>
          <a:bodyPr anchor="t">
            <a:normAutofit/>
          </a:bodyPr>
          <a:lstStyle/>
          <a:p>
            <a:r>
              <a:rPr lang="it-IT" sz="3600" dirty="0"/>
              <a:t>OpenC2 Base </a:t>
            </a:r>
            <a:r>
              <a:rPr lang="it-IT" sz="3600" dirty="0" smtClean="0"/>
              <a:t>JSON Schema</a:t>
            </a:r>
            <a:endParaRPr lang="it-IT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217227"/>
            <a:ext cx="1606067" cy="369332"/>
          </a:xfrm>
        </p:spPr>
        <p:txBody>
          <a:bodyPr>
            <a:normAutofit/>
          </a:bodyPr>
          <a:lstStyle/>
          <a:p>
            <a:r>
              <a:rPr lang="en-US" sz="1800" smtClean="0">
                <a:latin typeface="Comic Sans MS" panose="030F0702030302020204" pitchFamily="66" charset="0"/>
                <a:cs typeface="Calibri" panose="020F0502020204030204" pitchFamily="34" charset="0"/>
              </a:rPr>
              <a:t>19 May </a:t>
            </a:r>
            <a:r>
              <a:rPr lang="en-US" sz="18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2017</a:t>
            </a:r>
            <a:endParaRPr lang="en-US" sz="1800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0" y="6019800"/>
            <a:ext cx="65532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297680" cy="13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3982" y="6217227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Jyoti Verma </a:t>
            </a:r>
            <a:r>
              <a:rPr lang="en-US" sz="1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-- Cisco</a:t>
            </a:r>
            <a:endParaRPr lang="en-US" sz="1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</a:t>
            </a:r>
            <a:r>
              <a:rPr lang="en-US" dirty="0" err="1" smtClean="0"/>
              <a:t>JSON</a:t>
            </a:r>
            <a:r>
              <a:rPr lang="en-US" dirty="0" smtClean="0"/>
              <a:t> schema</a:t>
            </a:r>
          </a:p>
          <a:p>
            <a:r>
              <a:rPr lang="en-US" dirty="0" smtClean="0"/>
              <a:t>Examples validated against concrete and abstract JAEN schema</a:t>
            </a:r>
          </a:p>
          <a:p>
            <a:r>
              <a:rPr lang="en-US" dirty="0" smtClean="0"/>
              <a:t>Working group transitioned to CTI as STIX COA mini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51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STIX COA mini group work so far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 STIX COA that accommodates machine readable as well as human actions</a:t>
            </a:r>
          </a:p>
          <a:p>
            <a:r>
              <a:rPr lang="en-US" dirty="0" smtClean="0"/>
              <a:t>How multiple different actions can be represented in a single COA</a:t>
            </a:r>
          </a:p>
          <a:p>
            <a:r>
              <a:rPr lang="en-US" dirty="0" smtClean="0"/>
              <a:t>How can we represent conditionality between the different actions of a COA</a:t>
            </a:r>
          </a:p>
          <a:p>
            <a:r>
              <a:rPr lang="en-US" dirty="0" smtClean="0"/>
              <a:t>How can COAs be shared across different indicators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4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Branch COA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COA for an indicator might advice that: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pecific </a:t>
            </a:r>
            <a:r>
              <a:rPr lang="en-US" dirty="0"/>
              <a:t>TCP port should be blocked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ile </a:t>
            </a:r>
            <a:r>
              <a:rPr lang="en-US" dirty="0"/>
              <a:t>should be searched for across the network.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</a:t>
            </a:r>
            <a:r>
              <a:rPr lang="en-US" dirty="0"/>
              <a:t>this search is </a:t>
            </a:r>
            <a:r>
              <a:rPr lang="en-US" dirty="0" smtClean="0"/>
              <a:t>completed, </a:t>
            </a:r>
            <a:r>
              <a:rPr lang="en-US" dirty="0"/>
              <a:t>a specific registry key should be deleted.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</a:t>
            </a:r>
            <a:r>
              <a:rPr lang="en-US" dirty="0"/>
              <a:t>the port is blocked AND registry key is </a:t>
            </a:r>
            <a:r>
              <a:rPr lang="en-US" dirty="0" smtClean="0"/>
              <a:t>deleted, </a:t>
            </a:r>
            <a:r>
              <a:rPr lang="en-US" dirty="0"/>
              <a:t>copies of this </a:t>
            </a:r>
            <a:r>
              <a:rPr lang="en-US" dirty="0" smtClean="0"/>
              <a:t>file should </a:t>
            </a:r>
            <a:r>
              <a:rPr lang="en-US" dirty="0"/>
              <a:t>be deleted.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 deletion </a:t>
            </a:r>
            <a:r>
              <a:rPr lang="en-US" dirty="0" smtClean="0"/>
              <a:t>fails, </a:t>
            </a:r>
            <a:r>
              <a:rPr lang="en-US" dirty="0"/>
              <a:t>systems with this file should be taken offline.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sharing of COAs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Threat intelligence sources distribute indicators to response systems. Enforcement systems might use the same COA regardless of the details of the indicator</a:t>
            </a:r>
          </a:p>
          <a:p>
            <a:pPr marL="0" indent="0">
              <a:buNone/>
            </a:pPr>
            <a:r>
              <a:rPr lang="en-US" sz="2400" dirty="0" smtClean="0"/>
              <a:t>Example 1:</a:t>
            </a:r>
          </a:p>
          <a:p>
            <a:r>
              <a:rPr lang="en-US" sz="2400" dirty="0"/>
              <a:t>Indicator: IP Address 12.1.1.1 represents a known C2 server for a well known botnet variant.</a:t>
            </a:r>
          </a:p>
          <a:p>
            <a:r>
              <a:rPr lang="en-US" sz="2400" dirty="0" smtClean="0"/>
              <a:t>Id</a:t>
            </a:r>
            <a:r>
              <a:rPr lang="en-US" sz="2400" dirty="0"/>
              <a:t>: Indicator-1234</a:t>
            </a:r>
          </a:p>
          <a:p>
            <a:r>
              <a:rPr lang="en-US" sz="2400" dirty="0" smtClean="0"/>
              <a:t>Recommended </a:t>
            </a:r>
            <a:r>
              <a:rPr lang="en-US" sz="2400" dirty="0"/>
              <a:t>COA: Block and log any activity connecting to such C2 server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Example 2:</a:t>
            </a:r>
          </a:p>
          <a:p>
            <a:r>
              <a:rPr lang="en-US" sz="2400" dirty="0"/>
              <a:t>Indicator: FQDN </a:t>
            </a:r>
            <a:r>
              <a:rPr lang="en-US" sz="2400" u="sng" dirty="0">
                <a:hlinkClick r:id="rId2"/>
              </a:rPr>
              <a:t>www.badguy.com represents a C2 server (regardless of current IP mapping)</a:t>
            </a:r>
            <a:r>
              <a:rPr lang="en-US" sz="2400" u="sng" dirty="0" smtClean="0">
                <a:hlinkClick r:id="rId2"/>
              </a:rPr>
              <a:t>.</a:t>
            </a:r>
            <a:endParaRPr lang="en-US" sz="2400" u="sng" dirty="0" smtClean="0"/>
          </a:p>
          <a:p>
            <a:r>
              <a:rPr lang="en-US" sz="2400" dirty="0" smtClean="0"/>
              <a:t>Indicator</a:t>
            </a:r>
            <a:r>
              <a:rPr lang="en-US" sz="2400" dirty="0"/>
              <a:t>-</a:t>
            </a:r>
            <a:r>
              <a:rPr lang="en-US" sz="2400" dirty="0" smtClean="0"/>
              <a:t>1233</a:t>
            </a:r>
          </a:p>
          <a:p>
            <a:r>
              <a:rPr lang="en-US" sz="2400" dirty="0"/>
              <a:t>Recommended COA: Block and log any activity connecting to such C2 server.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30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265</Words>
  <Application>Microsoft Office PowerPoint</Application>
  <PresentationFormat>On-screen Show (4:3)</PresentationFormat>
  <Paragraphs>34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OpenC2 Base JSON Schema</vt:lpstr>
      <vt:lpstr>Progress</vt:lpstr>
      <vt:lpstr>STIX COA mini group work so far…</vt:lpstr>
      <vt:lpstr>Use case – Branch COA</vt:lpstr>
      <vt:lpstr>Use case – sharing of COAs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2016-08-25T15:23:37Z</dcterms:created>
  <dcterms:modified xsi:type="dcterms:W3CDTF">2017-05-17T14:14:06Z</dcterms:modified>
</cp:coreProperties>
</file>