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84" r:id="rId2"/>
    <p:sldId id="429" r:id="rId3"/>
    <p:sldId id="441" r:id="rId4"/>
    <p:sldId id="445" r:id="rId5"/>
    <p:sldId id="447" r:id="rId6"/>
    <p:sldId id="448" r:id="rId7"/>
    <p:sldId id="430" r:id="rId8"/>
    <p:sldId id="444" r:id="rId9"/>
    <p:sldId id="449" r:id="rId10"/>
    <p:sldId id="44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05" autoAdjust="0"/>
    <p:restoredTop sz="81588" autoAdjust="0"/>
  </p:normalViewPr>
  <p:slideViewPr>
    <p:cSldViewPr>
      <p:cViewPr>
        <p:scale>
          <a:sx n="63" d="100"/>
          <a:sy n="63" d="100"/>
        </p:scale>
        <p:origin x="-1522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5/17/2017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5/17/2017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Oasis transition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19 May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1622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Agenda:  June 7 Kickoff </a:t>
            </a:r>
            <a:r>
              <a:rPr lang="en-US" sz="3200" dirty="0" smtClean="0"/>
              <a:t>(13:00 to 15:30)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9530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Call </a:t>
            </a:r>
            <a:r>
              <a:rPr lang="en-US" sz="3200" dirty="0"/>
              <a:t>to Order by the convener</a:t>
            </a:r>
          </a:p>
          <a:p>
            <a:r>
              <a:rPr lang="en-US" sz="3200" dirty="0" smtClean="0"/>
              <a:t>Introductions </a:t>
            </a:r>
            <a:r>
              <a:rPr lang="en-US" sz="3200" dirty="0"/>
              <a:t>and Roll call</a:t>
            </a:r>
          </a:p>
          <a:p>
            <a:r>
              <a:rPr lang="en-US" sz="3200" dirty="0" smtClean="0"/>
              <a:t>Election </a:t>
            </a:r>
            <a:r>
              <a:rPr lang="en-US" sz="3200" dirty="0"/>
              <a:t>of </a:t>
            </a:r>
            <a:r>
              <a:rPr lang="en-US" sz="3200" dirty="0" smtClean="0"/>
              <a:t>co-chairs and </a:t>
            </a:r>
            <a:r>
              <a:rPr lang="en-US" sz="3200" dirty="0"/>
              <a:t>other positions to include</a:t>
            </a:r>
          </a:p>
          <a:p>
            <a:pPr lvl="1"/>
            <a:r>
              <a:rPr lang="en-US" sz="2900" dirty="0"/>
              <a:t>Executive Secretary</a:t>
            </a:r>
          </a:p>
          <a:p>
            <a:pPr lvl="1"/>
            <a:r>
              <a:rPr lang="en-US" sz="2900" dirty="0"/>
              <a:t>Sub-committee Chairs</a:t>
            </a:r>
          </a:p>
          <a:p>
            <a:pPr lvl="2"/>
            <a:r>
              <a:rPr lang="en-US" sz="2600" dirty="0"/>
              <a:t>Language Description Document</a:t>
            </a:r>
          </a:p>
          <a:p>
            <a:pPr lvl="2"/>
            <a:r>
              <a:rPr lang="en-US" sz="2600" dirty="0"/>
              <a:t>Actuator Profile</a:t>
            </a:r>
          </a:p>
          <a:p>
            <a:pPr lvl="2"/>
            <a:r>
              <a:rPr lang="en-US" sz="2600" dirty="0"/>
              <a:t>Implementation Considerations</a:t>
            </a:r>
          </a:p>
          <a:p>
            <a:r>
              <a:rPr lang="en-US" sz="3200" dirty="0" smtClean="0"/>
              <a:t>Welcome </a:t>
            </a:r>
            <a:r>
              <a:rPr lang="en-US" sz="3200" dirty="0"/>
              <a:t>from OASIS Staff</a:t>
            </a:r>
          </a:p>
          <a:p>
            <a:r>
              <a:rPr lang="en-US" sz="3200" dirty="0" smtClean="0"/>
              <a:t>Review </a:t>
            </a:r>
            <a:r>
              <a:rPr lang="en-US" sz="3200" dirty="0"/>
              <a:t>OpenC2 TC Charter</a:t>
            </a:r>
          </a:p>
          <a:p>
            <a:r>
              <a:rPr lang="en-US" sz="3200" dirty="0" smtClean="0"/>
              <a:t>Meeting </a:t>
            </a:r>
            <a:r>
              <a:rPr lang="en-US" sz="3200" dirty="0"/>
              <a:t>Schedule </a:t>
            </a:r>
            <a:endParaRPr lang="en-US" sz="3200" dirty="0" smtClean="0"/>
          </a:p>
          <a:p>
            <a:r>
              <a:rPr lang="en-US" sz="3200" dirty="0" smtClean="0"/>
              <a:t>OpenC2 </a:t>
            </a:r>
            <a:r>
              <a:rPr lang="en-US" sz="3200" dirty="0"/>
              <a:t>Overview </a:t>
            </a:r>
            <a:endParaRPr lang="en-US" sz="3200" dirty="0" smtClean="0"/>
          </a:p>
          <a:p>
            <a:r>
              <a:rPr lang="en-US" sz="3200" dirty="0" smtClean="0"/>
              <a:t>Poll </a:t>
            </a:r>
            <a:r>
              <a:rPr lang="en-US" sz="3200" dirty="0"/>
              <a:t>members for any new business</a:t>
            </a:r>
          </a:p>
          <a:p>
            <a:r>
              <a:rPr lang="en-US" sz="3200" dirty="0" smtClean="0"/>
              <a:t>Action </a:t>
            </a:r>
            <a:r>
              <a:rPr lang="en-US" sz="3200" dirty="0"/>
              <a:t>item review</a:t>
            </a:r>
          </a:p>
          <a:p>
            <a:r>
              <a:rPr lang="en-US" sz="3200" dirty="0" smtClean="0"/>
              <a:t>Adjourn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79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Overview/ Status</a:t>
            </a:r>
          </a:p>
          <a:p>
            <a:r>
              <a:rPr lang="en-US" dirty="0" smtClean="0"/>
              <a:t>Works in Progress</a:t>
            </a:r>
          </a:p>
          <a:p>
            <a:r>
              <a:rPr lang="en-US" dirty="0" smtClean="0"/>
              <a:t>Call to Action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OASIS OpenC2 Technical Committee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June 7, 2017 kickoff</a:t>
            </a:r>
          </a:p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44 members of the TC</a:t>
            </a:r>
          </a:p>
          <a:p>
            <a:pPr lvl="1"/>
            <a:r>
              <a:rPr lang="en-US" dirty="0" smtClean="0"/>
              <a:t>Representing 23 organizations and 3 individuals</a:t>
            </a:r>
          </a:p>
          <a:p>
            <a:pPr lvl="2"/>
            <a:r>
              <a:rPr lang="en-US" dirty="0" smtClean="0"/>
              <a:t>12 of the organizations are not Forum members</a:t>
            </a:r>
          </a:p>
          <a:p>
            <a:pPr lvl="2"/>
            <a:r>
              <a:rPr lang="en-US" dirty="0" smtClean="0"/>
              <a:t>16 current Forum members are NOT TC members</a:t>
            </a:r>
          </a:p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Charter, Non-normative </a:t>
            </a:r>
          </a:p>
          <a:p>
            <a:pPr lvl="1"/>
            <a:r>
              <a:rPr lang="en-US" dirty="0" smtClean="0"/>
              <a:t>Sub-committees </a:t>
            </a:r>
          </a:p>
          <a:p>
            <a:pPr lvl="2"/>
            <a:r>
              <a:rPr lang="en-US" dirty="0" smtClean="0"/>
              <a:t>Language Description </a:t>
            </a:r>
          </a:p>
          <a:p>
            <a:pPr lvl="2"/>
            <a:r>
              <a:rPr lang="en-US" dirty="0" smtClean="0"/>
              <a:t>Actuator Profile</a:t>
            </a:r>
          </a:p>
          <a:p>
            <a:pPr lvl="2"/>
            <a:r>
              <a:rPr lang="en-US" dirty="0" smtClean="0"/>
              <a:t>Implementation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Sub-Committee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Description Document (LDD)</a:t>
            </a:r>
          </a:p>
          <a:p>
            <a:pPr lvl="3"/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Implementation Considerations 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79866"/>
              </p:ext>
            </p:extLst>
          </p:nvPr>
        </p:nvGraphicFramePr>
        <p:xfrm>
          <a:off x="990600" y="2133600"/>
          <a:ext cx="716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2192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Existing</a:t>
                      </a:r>
                      <a:r>
                        <a:rPr lang="en-US" b="1" baseline="0" dirty="0" smtClean="0"/>
                        <a:t> OpenC2 Artifact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Description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Candidate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Abstract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Annex to LDD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Serialized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Annex</a:t>
                      </a:r>
                      <a:r>
                        <a:rPr lang="en-US" baseline="0" dirty="0" smtClean="0"/>
                        <a:t> to LDD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Googledocs</a:t>
                      </a:r>
                      <a:r>
                        <a:rPr lang="en-US" dirty="0" smtClean="0"/>
                        <a:t>/ 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2795"/>
              </p:ext>
            </p:extLst>
          </p:nvPr>
        </p:nvGraphicFramePr>
        <p:xfrm>
          <a:off x="990600" y="5105400"/>
          <a:ext cx="716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Existing</a:t>
                      </a:r>
                      <a:r>
                        <a:rPr lang="en-US" b="1" baseline="0" dirty="0" smtClean="0"/>
                        <a:t> OpenC2 Artifact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 Considerations</a:t>
                      </a:r>
                      <a:r>
                        <a:rPr lang="en-US" baseline="0" dirty="0" smtClean="0"/>
                        <a:t>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Draft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Considerations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Sub-Committee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Profiles (General Format)</a:t>
            </a:r>
          </a:p>
          <a:p>
            <a:pPr lvl="3"/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 Efforts</a:t>
            </a:r>
          </a:p>
          <a:p>
            <a:pPr lvl="1"/>
            <a:r>
              <a:rPr lang="en-US" dirty="0" smtClean="0"/>
              <a:t>Packet Filter Firewall (in progress)</a:t>
            </a:r>
          </a:p>
          <a:p>
            <a:pPr lvl="1"/>
            <a:r>
              <a:rPr lang="en-US" dirty="0" smtClean="0"/>
              <a:t>SDN Controller (Recently updated draft)</a:t>
            </a:r>
          </a:p>
          <a:p>
            <a:pPr lvl="1"/>
            <a:r>
              <a:rPr lang="en-US" dirty="0" smtClean="0"/>
              <a:t>Router (pending) 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9745"/>
              </p:ext>
            </p:extLst>
          </p:nvPr>
        </p:nvGraphicFramePr>
        <p:xfrm>
          <a:off x="990600" y="2133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Artifact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3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Artifacts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Profiles (General Format)</a:t>
            </a:r>
          </a:p>
          <a:p>
            <a:pPr lvl="3"/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90370"/>
              </p:ext>
            </p:extLst>
          </p:nvPr>
        </p:nvGraphicFramePr>
        <p:xfrm>
          <a:off x="990600" y="2133600"/>
          <a:ext cx="5943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Artifact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 Implementations (permission required)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OASIS</a:t>
                      </a:r>
                      <a:r>
                        <a:rPr lang="en-US" baseline="0" dirty="0" smtClean="0"/>
                        <a:t> 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JAEN Codec/validator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OASIS</a:t>
                      </a:r>
                      <a:r>
                        <a:rPr lang="en-US" baseline="0" dirty="0" smtClean="0"/>
                        <a:t> GitHub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JAEN</a:t>
                      </a:r>
                      <a:r>
                        <a:rPr lang="en-US" baseline="0" dirty="0" smtClean="0"/>
                        <a:t> validator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OASIS</a:t>
                      </a:r>
                      <a:r>
                        <a:rPr lang="en-US" baseline="0" dirty="0" smtClean="0"/>
                        <a:t> GitHub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Briefings/</a:t>
                      </a:r>
                      <a:r>
                        <a:rPr lang="en-US" baseline="0" dirty="0" smtClean="0"/>
                        <a:t> 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OpenC2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OASIS </a:t>
                      </a:r>
                      <a:r>
                        <a:rPr lang="en-US" dirty="0" err="1" smtClean="0"/>
                        <a:t>Youtube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Googledocs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Slack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Archive Minutes/early</a:t>
                      </a:r>
                      <a:r>
                        <a:rPr lang="en-US" baseline="0" dirty="0" smtClean="0"/>
                        <a:t>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Googledocs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on to OASIS and join OpenC2</a:t>
            </a:r>
          </a:p>
          <a:p>
            <a:pPr lvl="1"/>
            <a:r>
              <a:rPr lang="en-US" dirty="0" smtClean="0"/>
              <a:t>Deadline is May 30 for full voting rights</a:t>
            </a:r>
          </a:p>
          <a:p>
            <a:pPr lvl="1"/>
            <a:r>
              <a:rPr lang="en-US" dirty="0" smtClean="0"/>
              <a:t>Need to get primary representative approval</a:t>
            </a:r>
          </a:p>
          <a:p>
            <a:r>
              <a:rPr lang="en-US" dirty="0" smtClean="0"/>
              <a:t>Provide </a:t>
            </a:r>
            <a:r>
              <a:rPr lang="en-US" dirty="0"/>
              <a:t>f</a:t>
            </a:r>
            <a:r>
              <a:rPr lang="en-US" dirty="0" smtClean="0"/>
              <a:t>eedback on web presence </a:t>
            </a:r>
          </a:p>
          <a:p>
            <a:r>
              <a:rPr lang="en-US" dirty="0" smtClean="0"/>
              <a:t>Volunteer/ Nominations </a:t>
            </a:r>
          </a:p>
          <a:p>
            <a:r>
              <a:rPr lang="en-US" sz="2900" dirty="0" smtClean="0"/>
              <a:t>Attend </a:t>
            </a:r>
            <a:r>
              <a:rPr lang="en-US" sz="2900" dirty="0"/>
              <a:t>Kickoff </a:t>
            </a:r>
            <a:r>
              <a:rPr lang="en-US" sz="2900" dirty="0" smtClean="0"/>
              <a:t>meeting</a:t>
            </a:r>
            <a:endParaRPr lang="en-US" sz="29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OASIS TC Positions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Nominations needed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Chairs</a:t>
            </a:r>
          </a:p>
          <a:p>
            <a:pPr lvl="2"/>
            <a:r>
              <a:rPr lang="en-US" dirty="0" smtClean="0"/>
              <a:t>Brule</a:t>
            </a:r>
          </a:p>
          <a:p>
            <a:pPr lvl="2"/>
            <a:r>
              <a:rPr lang="en-US" dirty="0" smtClean="0"/>
              <a:t>Jordan</a:t>
            </a:r>
          </a:p>
          <a:p>
            <a:pPr lvl="2"/>
            <a:r>
              <a:rPr lang="en-US" dirty="0" smtClean="0"/>
              <a:t>Verma</a:t>
            </a:r>
            <a:endParaRPr lang="en-US" dirty="0"/>
          </a:p>
          <a:p>
            <a:pPr lvl="1"/>
            <a:r>
              <a:rPr lang="en-US" dirty="0"/>
              <a:t>Executive Secretary </a:t>
            </a:r>
            <a:endParaRPr lang="en-US" dirty="0" smtClean="0"/>
          </a:p>
          <a:p>
            <a:pPr lvl="2"/>
            <a:r>
              <a:rPr lang="en-US" dirty="0" smtClean="0"/>
              <a:t>Fai</a:t>
            </a:r>
          </a:p>
          <a:p>
            <a:pPr lvl="2"/>
            <a:r>
              <a:rPr lang="en-US" dirty="0" err="1" smtClean="0"/>
              <a:t>Sparrell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Actuator </a:t>
            </a:r>
            <a:r>
              <a:rPr lang="en-US" dirty="0"/>
              <a:t>Profile Sub-committee </a:t>
            </a:r>
            <a:r>
              <a:rPr lang="en-US" dirty="0" smtClean="0"/>
              <a:t>Chairs</a:t>
            </a:r>
          </a:p>
          <a:p>
            <a:pPr lvl="2"/>
            <a:r>
              <a:rPr lang="en-US" dirty="0" smtClean="0"/>
              <a:t>Brule</a:t>
            </a:r>
          </a:p>
          <a:p>
            <a:pPr lvl="2"/>
            <a:r>
              <a:rPr lang="en-US" dirty="0" smtClean="0"/>
              <a:t>Kemp</a:t>
            </a:r>
            <a:endParaRPr lang="en-US" dirty="0"/>
          </a:p>
          <a:p>
            <a:pPr lvl="1"/>
            <a:r>
              <a:rPr lang="en-US" dirty="0"/>
              <a:t>Language Description Document Sub-committee </a:t>
            </a:r>
            <a:r>
              <a:rPr lang="en-US" dirty="0" smtClean="0"/>
              <a:t>Chairs</a:t>
            </a:r>
          </a:p>
          <a:p>
            <a:pPr lvl="2"/>
            <a:r>
              <a:rPr lang="en-US" dirty="0" smtClean="0"/>
              <a:t>Romano</a:t>
            </a:r>
            <a:endParaRPr lang="en-US" dirty="0"/>
          </a:p>
          <a:p>
            <a:pPr lvl="1"/>
            <a:r>
              <a:rPr lang="en-US" dirty="0"/>
              <a:t>Implementation Considerations Sub-committee </a:t>
            </a:r>
            <a:r>
              <a:rPr lang="en-US" dirty="0" smtClean="0"/>
              <a:t>Chairs</a:t>
            </a:r>
          </a:p>
          <a:p>
            <a:pPr lvl="2"/>
            <a:r>
              <a:rPr lang="en-US" i="1" dirty="0" smtClean="0"/>
              <a:t>[tentative offers but currently not OASIS members]</a:t>
            </a:r>
          </a:p>
          <a:p>
            <a:pPr lvl="2"/>
            <a:r>
              <a:rPr lang="en-US" dirty="0" smtClean="0"/>
              <a:t>Duncan </a:t>
            </a:r>
            <a:r>
              <a:rPr lang="en-US" dirty="0" err="1" smtClean="0"/>
              <a:t>Sparrell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69250</TotalTime>
  <Words>363</Words>
  <Application>Microsoft Office PowerPoint</Application>
  <PresentationFormat>On-screen Show (4:3)</PresentationFormat>
  <Paragraphs>161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Oasis transition </vt:lpstr>
      <vt:lpstr>Agenda</vt:lpstr>
      <vt:lpstr>OASIS OpenC2 Technical Committee </vt:lpstr>
      <vt:lpstr>Sub-Committee Structure</vt:lpstr>
      <vt:lpstr>Sub-Committee Structure</vt:lpstr>
      <vt:lpstr>Other Artifacts</vt:lpstr>
      <vt:lpstr>Call to Action</vt:lpstr>
      <vt:lpstr>Backups</vt:lpstr>
      <vt:lpstr>OASIS TC Positions </vt:lpstr>
      <vt:lpstr>Agenda:  June 7 Kickoff (13:00 to 15:30)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507</cp:revision>
  <dcterms:created xsi:type="dcterms:W3CDTF">2015-07-23T17:23:06Z</dcterms:created>
  <dcterms:modified xsi:type="dcterms:W3CDTF">2017-05-21T23:50:55Z</dcterms:modified>
</cp:coreProperties>
</file>