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notesMasterIdLst>
    <p:notesMasterId r:id="rId25"/>
  </p:notesMasterIdLst>
  <p:sldIdLst>
    <p:sldId id="569" r:id="rId2"/>
    <p:sldId id="615" r:id="rId3"/>
    <p:sldId id="613" r:id="rId4"/>
    <p:sldId id="611" r:id="rId5"/>
    <p:sldId id="598" r:id="rId6"/>
    <p:sldId id="600" r:id="rId7"/>
    <p:sldId id="599" r:id="rId8"/>
    <p:sldId id="614" r:id="rId9"/>
    <p:sldId id="607" r:id="rId10"/>
    <p:sldId id="604" r:id="rId11"/>
    <p:sldId id="605" r:id="rId12"/>
    <p:sldId id="606" r:id="rId13"/>
    <p:sldId id="610" r:id="rId14"/>
    <p:sldId id="594" r:id="rId15"/>
    <p:sldId id="586" r:id="rId16"/>
    <p:sldId id="619" r:id="rId17"/>
    <p:sldId id="616" r:id="rId18"/>
    <p:sldId id="620" r:id="rId19"/>
    <p:sldId id="612" r:id="rId20"/>
    <p:sldId id="624" r:id="rId21"/>
    <p:sldId id="625" r:id="rId22"/>
    <p:sldId id="623" r:id="rId23"/>
    <p:sldId id="570" r:id="rId24"/>
  </p:sldIdLst>
  <p:sldSz cx="12188825" cy="6858000"/>
  <p:notesSz cx="6858000" cy="929640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7">
          <p15:clr>
            <a:srgbClr val="A4A3A4"/>
          </p15:clr>
        </p15:guide>
        <p15:guide id="2" pos="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liste" initials="JL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D6"/>
    <a:srgbClr val="1A313C"/>
    <a:srgbClr val="DDDDDD"/>
    <a:srgbClr val="193238"/>
    <a:srgbClr val="4D4D4D"/>
    <a:srgbClr val="D51D19"/>
    <a:srgbClr val="1B2639"/>
    <a:srgbClr val="000000"/>
    <a:srgbClr val="3D3D3D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6649" autoAdjust="0"/>
  </p:normalViewPr>
  <p:slideViewPr>
    <p:cSldViewPr snapToGrid="0" snapToObjects="1">
      <p:cViewPr>
        <p:scale>
          <a:sx n="76" d="100"/>
          <a:sy n="76" d="100"/>
        </p:scale>
        <p:origin x="-787" y="-24"/>
      </p:cViewPr>
      <p:guideLst>
        <p:guide orient="horz" pos="57"/>
        <p:guide pos="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716F6-FA88-624E-AE28-F8DD2D3D0DD4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7E07731-281E-304D-B8E0-F0C35CCDCE00}">
      <dgm:prSet phldrT="[Text]"/>
      <dgm:spPr>
        <a:xfrm>
          <a:off x="528637" y="549803"/>
          <a:ext cx="646111" cy="646111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477BBE9-1ECF-6D4A-BBEF-E72E2299D25A}" type="parTrans" cxnId="{D994D71D-FE68-0548-9BAB-CA86D5534EDD}">
      <dgm:prSet/>
      <dgm:spPr/>
      <dgm:t>
        <a:bodyPr/>
        <a:lstStyle/>
        <a:p>
          <a:endParaRPr lang="en-US"/>
        </a:p>
      </dgm:t>
    </dgm:pt>
    <dgm:pt modelId="{72E55FF1-7D6F-8C4E-A768-4AA405213104}" type="sibTrans" cxnId="{D994D71D-FE68-0548-9BAB-CA86D5534EDD}">
      <dgm:prSet/>
      <dgm:spPr>
        <a:xfrm>
          <a:off x="451444" y="466685"/>
          <a:ext cx="827023" cy="827023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7C3BD382-6D30-0B40-ABCB-B0604C4EED28}">
      <dgm:prSet phldrT="[Text]"/>
      <dgm:spPr>
        <a:xfrm>
          <a:off x="152717" y="397086"/>
          <a:ext cx="469899" cy="469899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BEC3C8B-8C24-4E4D-A4F0-D357D2143C1C}" type="parTrans" cxnId="{B4438861-A6C9-C54E-AF5B-4220FA9B78D0}">
      <dgm:prSet/>
      <dgm:spPr/>
      <dgm:t>
        <a:bodyPr/>
        <a:lstStyle/>
        <a:p>
          <a:endParaRPr lang="en-US"/>
        </a:p>
      </dgm:t>
    </dgm:pt>
    <dgm:pt modelId="{2B8826D9-2286-2C4D-B30C-2F81372B8DF5}" type="sibTrans" cxnId="{B4438861-A6C9-C54E-AF5B-4220FA9B78D0}">
      <dgm:prSet/>
      <dgm:spPr>
        <a:xfrm>
          <a:off x="69499" y="306073"/>
          <a:ext cx="600884" cy="60088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F617DC39-6813-C149-ACAD-E2EF69093A42}">
      <dgm:prSet phldrT="[Text]"/>
      <dgm:spPr>
        <a:xfrm rot="20700000">
          <a:off x="415909" y="72903"/>
          <a:ext cx="460405" cy="460405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0C18994-01BA-7740-A284-7050AB9C16E6}" type="parTrans" cxnId="{095540B7-46D9-2D42-BE2C-468AE503B292}">
      <dgm:prSet/>
      <dgm:spPr/>
      <dgm:t>
        <a:bodyPr/>
        <a:lstStyle/>
        <a:p>
          <a:endParaRPr lang="en-US"/>
        </a:p>
      </dgm:t>
    </dgm:pt>
    <dgm:pt modelId="{C7221157-5E9A-5E4E-8A97-56AE1BDF01B4}" type="sibTrans" cxnId="{095540B7-46D9-2D42-BE2C-468AE503B292}">
      <dgm:prSet/>
      <dgm:spPr>
        <a:xfrm>
          <a:off x="309412" y="-14984"/>
          <a:ext cx="647874" cy="64787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D43E2307-7A02-574A-9E64-07094BD25534}" type="pres">
      <dgm:prSet presAssocID="{14B716F6-FA88-624E-AE28-F8DD2D3D0D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DB35095-24F4-A746-BB27-D8E54E53A3BD}" type="pres">
      <dgm:prSet presAssocID="{F7E07731-281E-304D-B8E0-F0C35CCDCE00}" presName="gear1" presStyleLbl="node1" presStyleIdx="0" presStyleCnt="3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US"/>
        </a:p>
      </dgm:t>
    </dgm:pt>
    <dgm:pt modelId="{7FEFE98A-C5BF-F24A-ACF7-D95C925A7BDC}" type="pres">
      <dgm:prSet presAssocID="{F7E07731-281E-304D-B8E0-F0C35CCDCE00}" presName="gear1srcNode" presStyleLbl="node1" presStyleIdx="0" presStyleCnt="3"/>
      <dgm:spPr/>
      <dgm:t>
        <a:bodyPr/>
        <a:lstStyle/>
        <a:p>
          <a:endParaRPr lang="en-US"/>
        </a:p>
      </dgm:t>
    </dgm:pt>
    <dgm:pt modelId="{B0BCD9C2-2A96-6543-897D-9894299614F4}" type="pres">
      <dgm:prSet presAssocID="{F7E07731-281E-304D-B8E0-F0C35CCDCE00}" presName="gear1dstNode" presStyleLbl="node1" presStyleIdx="0" presStyleCnt="3"/>
      <dgm:spPr/>
      <dgm:t>
        <a:bodyPr/>
        <a:lstStyle/>
        <a:p>
          <a:endParaRPr lang="en-US"/>
        </a:p>
      </dgm:t>
    </dgm:pt>
    <dgm:pt modelId="{0AF492C4-BB57-BE4C-8CFD-BF66E1DCB7EF}" type="pres">
      <dgm:prSet presAssocID="{7C3BD382-6D30-0B40-ABCB-B0604C4EED28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0FB28BDF-D940-DA4A-8B88-3C6E56EDA784}" type="pres">
      <dgm:prSet presAssocID="{7C3BD382-6D30-0B40-ABCB-B0604C4EED28}" presName="gear2srcNode" presStyleLbl="node1" presStyleIdx="1" presStyleCnt="3"/>
      <dgm:spPr/>
      <dgm:t>
        <a:bodyPr/>
        <a:lstStyle/>
        <a:p>
          <a:endParaRPr lang="en-US"/>
        </a:p>
      </dgm:t>
    </dgm:pt>
    <dgm:pt modelId="{D66967AC-B675-1B41-A4D3-AACFA1199174}" type="pres">
      <dgm:prSet presAssocID="{7C3BD382-6D30-0B40-ABCB-B0604C4EED28}" presName="gear2dstNode" presStyleLbl="node1" presStyleIdx="1" presStyleCnt="3"/>
      <dgm:spPr/>
      <dgm:t>
        <a:bodyPr/>
        <a:lstStyle/>
        <a:p>
          <a:endParaRPr lang="en-US"/>
        </a:p>
      </dgm:t>
    </dgm:pt>
    <dgm:pt modelId="{19ACD0CC-4056-8345-A496-4CB753C6338F}" type="pres">
      <dgm:prSet presAssocID="{F617DC39-6813-C149-ACAD-E2EF69093A42}" presName="gear3" presStyleLbl="node1" presStyleIdx="2" presStyleCnt="3"/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CB09F27D-6498-C24D-985F-04701A3BEA2C}" type="pres">
      <dgm:prSet presAssocID="{F617DC39-6813-C149-ACAD-E2EF69093A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DDCB-97A8-C443-BF65-884DC2C28DEB}" type="pres">
      <dgm:prSet presAssocID="{F617DC39-6813-C149-ACAD-E2EF69093A42}" presName="gear3srcNode" presStyleLbl="node1" presStyleIdx="2" presStyleCnt="3"/>
      <dgm:spPr/>
      <dgm:t>
        <a:bodyPr/>
        <a:lstStyle/>
        <a:p>
          <a:endParaRPr lang="en-US"/>
        </a:p>
      </dgm:t>
    </dgm:pt>
    <dgm:pt modelId="{C9A7B5DE-E953-484F-B2F7-A50101373447}" type="pres">
      <dgm:prSet presAssocID="{F617DC39-6813-C149-ACAD-E2EF69093A42}" presName="gear3dstNode" presStyleLbl="node1" presStyleIdx="2" presStyleCnt="3"/>
      <dgm:spPr/>
      <dgm:t>
        <a:bodyPr/>
        <a:lstStyle/>
        <a:p>
          <a:endParaRPr lang="en-US"/>
        </a:p>
      </dgm:t>
    </dgm:pt>
    <dgm:pt modelId="{F123C4B5-E99A-4446-9107-16BAEE3BF0F7}" type="pres">
      <dgm:prSet presAssocID="{72E55FF1-7D6F-8C4E-A768-4AA405213104}" presName="connector1" presStyleLbl="sibTrans2D1" presStyleIdx="0" presStyleCnt="3"/>
      <dgm:spPr>
        <a:prstGeom prst="circularArrow">
          <a:avLst>
            <a:gd name="adj1" fmla="val 4687"/>
            <a:gd name="adj2" fmla="val 299029"/>
            <a:gd name="adj3" fmla="val 2326912"/>
            <a:gd name="adj4" fmla="val 16356097"/>
            <a:gd name="adj5" fmla="val 5469"/>
          </a:avLst>
        </a:prstGeom>
      </dgm:spPr>
      <dgm:t>
        <a:bodyPr/>
        <a:lstStyle/>
        <a:p>
          <a:endParaRPr lang="en-US"/>
        </a:p>
      </dgm:t>
    </dgm:pt>
    <dgm:pt modelId="{B69B4486-4C83-8646-BF32-24317A393CF0}" type="pres">
      <dgm:prSet presAssocID="{2B8826D9-2286-2C4D-B30C-2F81372B8DF5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US"/>
        </a:p>
      </dgm:t>
    </dgm:pt>
    <dgm:pt modelId="{AE029E7A-C670-E745-BDA3-E308217437BE}" type="pres">
      <dgm:prSet presAssocID="{C7221157-5E9A-5E4E-8A97-56AE1BDF01B4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US"/>
        </a:p>
      </dgm:t>
    </dgm:pt>
  </dgm:ptLst>
  <dgm:cxnLst>
    <dgm:cxn modelId="{A4766B16-A56E-470B-AF2B-29E3AFB8E8A2}" type="presOf" srcId="{7C3BD382-6D30-0B40-ABCB-B0604C4EED28}" destId="{D66967AC-B675-1B41-A4D3-AACFA1199174}" srcOrd="2" destOrd="0" presId="urn:microsoft.com/office/officeart/2005/8/layout/gear1"/>
    <dgm:cxn modelId="{9561370C-B681-412C-985E-AE94B266BD0A}" type="presOf" srcId="{14B716F6-FA88-624E-AE28-F8DD2D3D0DD4}" destId="{D43E2307-7A02-574A-9E64-07094BD25534}" srcOrd="0" destOrd="0" presId="urn:microsoft.com/office/officeart/2005/8/layout/gear1"/>
    <dgm:cxn modelId="{A2BAA211-F6B8-4719-8303-6C88B3115384}" type="presOf" srcId="{7C3BD382-6D30-0B40-ABCB-B0604C4EED28}" destId="{0FB28BDF-D940-DA4A-8B88-3C6E56EDA784}" srcOrd="1" destOrd="0" presId="urn:microsoft.com/office/officeart/2005/8/layout/gear1"/>
    <dgm:cxn modelId="{D994D71D-FE68-0548-9BAB-CA86D5534EDD}" srcId="{14B716F6-FA88-624E-AE28-F8DD2D3D0DD4}" destId="{F7E07731-281E-304D-B8E0-F0C35CCDCE00}" srcOrd="0" destOrd="0" parTransId="{D477BBE9-1ECF-6D4A-BBEF-E72E2299D25A}" sibTransId="{72E55FF1-7D6F-8C4E-A768-4AA405213104}"/>
    <dgm:cxn modelId="{0471AE12-3525-44BD-8231-A0D1F30FA8E8}" type="presOf" srcId="{F617DC39-6813-C149-ACAD-E2EF69093A42}" destId="{CB09F27D-6498-C24D-985F-04701A3BEA2C}" srcOrd="1" destOrd="0" presId="urn:microsoft.com/office/officeart/2005/8/layout/gear1"/>
    <dgm:cxn modelId="{5D70720E-EB6A-459B-8A80-7C969BB55B31}" type="presOf" srcId="{C7221157-5E9A-5E4E-8A97-56AE1BDF01B4}" destId="{AE029E7A-C670-E745-BDA3-E308217437BE}" srcOrd="0" destOrd="0" presId="urn:microsoft.com/office/officeart/2005/8/layout/gear1"/>
    <dgm:cxn modelId="{02E02D4D-D0A6-46B9-9768-4C6CD4F54F64}" type="presOf" srcId="{72E55FF1-7D6F-8C4E-A768-4AA405213104}" destId="{F123C4B5-E99A-4446-9107-16BAEE3BF0F7}" srcOrd="0" destOrd="0" presId="urn:microsoft.com/office/officeart/2005/8/layout/gear1"/>
    <dgm:cxn modelId="{3A1036D8-32A2-4829-884C-0C67C9F9B5F1}" type="presOf" srcId="{F617DC39-6813-C149-ACAD-E2EF69093A42}" destId="{C9A7B5DE-E953-484F-B2F7-A50101373447}" srcOrd="3" destOrd="0" presId="urn:microsoft.com/office/officeart/2005/8/layout/gear1"/>
    <dgm:cxn modelId="{C3789492-E300-40B2-9FA5-94DB7EAE09BB}" type="presOf" srcId="{F7E07731-281E-304D-B8E0-F0C35CCDCE00}" destId="{7FEFE98A-C5BF-F24A-ACF7-D95C925A7BDC}" srcOrd="1" destOrd="0" presId="urn:microsoft.com/office/officeart/2005/8/layout/gear1"/>
    <dgm:cxn modelId="{2899C7A8-1550-471E-AE47-B6C107B0034C}" type="presOf" srcId="{F7E07731-281E-304D-B8E0-F0C35CCDCE00}" destId="{B0BCD9C2-2A96-6543-897D-9894299614F4}" srcOrd="2" destOrd="0" presId="urn:microsoft.com/office/officeart/2005/8/layout/gear1"/>
    <dgm:cxn modelId="{095540B7-46D9-2D42-BE2C-468AE503B292}" srcId="{14B716F6-FA88-624E-AE28-F8DD2D3D0DD4}" destId="{F617DC39-6813-C149-ACAD-E2EF69093A42}" srcOrd="2" destOrd="0" parTransId="{80C18994-01BA-7740-A284-7050AB9C16E6}" sibTransId="{C7221157-5E9A-5E4E-8A97-56AE1BDF01B4}"/>
    <dgm:cxn modelId="{C2C0F3DE-0873-4734-BCE6-9CD23FA05F9D}" type="presOf" srcId="{7C3BD382-6D30-0B40-ABCB-B0604C4EED28}" destId="{0AF492C4-BB57-BE4C-8CFD-BF66E1DCB7EF}" srcOrd="0" destOrd="0" presId="urn:microsoft.com/office/officeart/2005/8/layout/gear1"/>
    <dgm:cxn modelId="{2322D802-DF84-4495-9329-37503F0BC868}" type="presOf" srcId="{2B8826D9-2286-2C4D-B30C-2F81372B8DF5}" destId="{B69B4486-4C83-8646-BF32-24317A393CF0}" srcOrd="0" destOrd="0" presId="urn:microsoft.com/office/officeart/2005/8/layout/gear1"/>
    <dgm:cxn modelId="{B4438861-A6C9-C54E-AF5B-4220FA9B78D0}" srcId="{14B716F6-FA88-624E-AE28-F8DD2D3D0DD4}" destId="{7C3BD382-6D30-0B40-ABCB-B0604C4EED28}" srcOrd="1" destOrd="0" parTransId="{0BEC3C8B-8C24-4E4D-A4F0-D357D2143C1C}" sibTransId="{2B8826D9-2286-2C4D-B30C-2F81372B8DF5}"/>
    <dgm:cxn modelId="{57066357-35F5-4A83-8673-C6EA087D7ED1}" type="presOf" srcId="{F617DC39-6813-C149-ACAD-E2EF69093A42}" destId="{A7ECDDCB-97A8-C443-BF65-884DC2C28DEB}" srcOrd="2" destOrd="0" presId="urn:microsoft.com/office/officeart/2005/8/layout/gear1"/>
    <dgm:cxn modelId="{C9CEE26E-5A9A-4198-9FFF-614BB35A25F2}" type="presOf" srcId="{F7E07731-281E-304D-B8E0-F0C35CCDCE00}" destId="{8DB35095-24F4-A746-BB27-D8E54E53A3BD}" srcOrd="0" destOrd="0" presId="urn:microsoft.com/office/officeart/2005/8/layout/gear1"/>
    <dgm:cxn modelId="{ED568BBC-ACFD-4D4E-9C1A-A4EDACB4C618}" type="presOf" srcId="{F617DC39-6813-C149-ACAD-E2EF69093A42}" destId="{19ACD0CC-4056-8345-A496-4CB753C6338F}" srcOrd="0" destOrd="0" presId="urn:microsoft.com/office/officeart/2005/8/layout/gear1"/>
    <dgm:cxn modelId="{41AAFE18-ADA2-433F-93A8-5E010450C5D0}" type="presParOf" srcId="{D43E2307-7A02-574A-9E64-07094BD25534}" destId="{8DB35095-24F4-A746-BB27-D8E54E53A3BD}" srcOrd="0" destOrd="0" presId="urn:microsoft.com/office/officeart/2005/8/layout/gear1"/>
    <dgm:cxn modelId="{51BB662F-8BC7-4262-9D68-4D0A39C298DC}" type="presParOf" srcId="{D43E2307-7A02-574A-9E64-07094BD25534}" destId="{7FEFE98A-C5BF-F24A-ACF7-D95C925A7BDC}" srcOrd="1" destOrd="0" presId="urn:microsoft.com/office/officeart/2005/8/layout/gear1"/>
    <dgm:cxn modelId="{4FEA5392-9050-40A4-B061-340BC84AC875}" type="presParOf" srcId="{D43E2307-7A02-574A-9E64-07094BD25534}" destId="{B0BCD9C2-2A96-6543-897D-9894299614F4}" srcOrd="2" destOrd="0" presId="urn:microsoft.com/office/officeart/2005/8/layout/gear1"/>
    <dgm:cxn modelId="{BE56C6B1-B8BF-4466-AE75-7368CE4CD421}" type="presParOf" srcId="{D43E2307-7A02-574A-9E64-07094BD25534}" destId="{0AF492C4-BB57-BE4C-8CFD-BF66E1DCB7EF}" srcOrd="3" destOrd="0" presId="urn:microsoft.com/office/officeart/2005/8/layout/gear1"/>
    <dgm:cxn modelId="{48E57E0D-FB60-48EC-B3C0-386E0E843779}" type="presParOf" srcId="{D43E2307-7A02-574A-9E64-07094BD25534}" destId="{0FB28BDF-D940-DA4A-8B88-3C6E56EDA784}" srcOrd="4" destOrd="0" presId="urn:microsoft.com/office/officeart/2005/8/layout/gear1"/>
    <dgm:cxn modelId="{65F0139E-947F-4AD6-9233-2C76CA742DB5}" type="presParOf" srcId="{D43E2307-7A02-574A-9E64-07094BD25534}" destId="{D66967AC-B675-1B41-A4D3-AACFA1199174}" srcOrd="5" destOrd="0" presId="urn:microsoft.com/office/officeart/2005/8/layout/gear1"/>
    <dgm:cxn modelId="{BAB9E0A2-7A4E-4403-8431-CC77BEA93C15}" type="presParOf" srcId="{D43E2307-7A02-574A-9E64-07094BD25534}" destId="{19ACD0CC-4056-8345-A496-4CB753C6338F}" srcOrd="6" destOrd="0" presId="urn:microsoft.com/office/officeart/2005/8/layout/gear1"/>
    <dgm:cxn modelId="{B9E50539-69C3-4C1F-B276-C58188038B6C}" type="presParOf" srcId="{D43E2307-7A02-574A-9E64-07094BD25534}" destId="{CB09F27D-6498-C24D-985F-04701A3BEA2C}" srcOrd="7" destOrd="0" presId="urn:microsoft.com/office/officeart/2005/8/layout/gear1"/>
    <dgm:cxn modelId="{128553A5-F1B9-48BF-AB9A-CE142708B5A9}" type="presParOf" srcId="{D43E2307-7A02-574A-9E64-07094BD25534}" destId="{A7ECDDCB-97A8-C443-BF65-884DC2C28DEB}" srcOrd="8" destOrd="0" presId="urn:microsoft.com/office/officeart/2005/8/layout/gear1"/>
    <dgm:cxn modelId="{8789FCC8-A237-4FB4-A035-763E9A39A95A}" type="presParOf" srcId="{D43E2307-7A02-574A-9E64-07094BD25534}" destId="{C9A7B5DE-E953-484F-B2F7-A50101373447}" srcOrd="9" destOrd="0" presId="urn:microsoft.com/office/officeart/2005/8/layout/gear1"/>
    <dgm:cxn modelId="{A8703586-0282-4157-94DC-5C50D625C9CE}" type="presParOf" srcId="{D43E2307-7A02-574A-9E64-07094BD25534}" destId="{F123C4B5-E99A-4446-9107-16BAEE3BF0F7}" srcOrd="10" destOrd="0" presId="urn:microsoft.com/office/officeart/2005/8/layout/gear1"/>
    <dgm:cxn modelId="{902A9074-C1DC-4671-9FA9-C785F64BFD41}" type="presParOf" srcId="{D43E2307-7A02-574A-9E64-07094BD25534}" destId="{B69B4486-4C83-8646-BF32-24317A393CF0}" srcOrd="11" destOrd="0" presId="urn:microsoft.com/office/officeart/2005/8/layout/gear1"/>
    <dgm:cxn modelId="{EB87072F-26CD-47C8-8E64-34A4F86F5EB4}" type="presParOf" srcId="{D43E2307-7A02-574A-9E64-07094BD25534}" destId="{AE029E7A-C670-E745-BDA3-E308217437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B716F6-FA88-624E-AE28-F8DD2D3D0DD4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7E07731-281E-304D-B8E0-F0C35CCDCE00}">
      <dgm:prSet phldrT="[Text]"/>
      <dgm:spPr>
        <a:xfrm>
          <a:off x="528637" y="549803"/>
          <a:ext cx="646111" cy="646111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477BBE9-1ECF-6D4A-BBEF-E72E2299D25A}" type="parTrans" cxnId="{D994D71D-FE68-0548-9BAB-CA86D5534EDD}">
      <dgm:prSet/>
      <dgm:spPr/>
      <dgm:t>
        <a:bodyPr/>
        <a:lstStyle/>
        <a:p>
          <a:endParaRPr lang="en-US"/>
        </a:p>
      </dgm:t>
    </dgm:pt>
    <dgm:pt modelId="{72E55FF1-7D6F-8C4E-A768-4AA405213104}" type="sibTrans" cxnId="{D994D71D-FE68-0548-9BAB-CA86D5534EDD}">
      <dgm:prSet/>
      <dgm:spPr>
        <a:xfrm>
          <a:off x="451444" y="466685"/>
          <a:ext cx="827023" cy="827023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7C3BD382-6D30-0B40-ABCB-B0604C4EED28}">
      <dgm:prSet phldrT="[Text]"/>
      <dgm:spPr>
        <a:xfrm>
          <a:off x="152717" y="397086"/>
          <a:ext cx="469899" cy="469899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BEC3C8B-8C24-4E4D-A4F0-D357D2143C1C}" type="parTrans" cxnId="{B4438861-A6C9-C54E-AF5B-4220FA9B78D0}">
      <dgm:prSet/>
      <dgm:spPr/>
      <dgm:t>
        <a:bodyPr/>
        <a:lstStyle/>
        <a:p>
          <a:endParaRPr lang="en-US"/>
        </a:p>
      </dgm:t>
    </dgm:pt>
    <dgm:pt modelId="{2B8826D9-2286-2C4D-B30C-2F81372B8DF5}" type="sibTrans" cxnId="{B4438861-A6C9-C54E-AF5B-4220FA9B78D0}">
      <dgm:prSet/>
      <dgm:spPr>
        <a:xfrm>
          <a:off x="69499" y="306073"/>
          <a:ext cx="600884" cy="60088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F617DC39-6813-C149-ACAD-E2EF69093A42}">
      <dgm:prSet phldrT="[Text]"/>
      <dgm:spPr>
        <a:xfrm rot="20700000">
          <a:off x="415909" y="72903"/>
          <a:ext cx="460405" cy="460405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0C18994-01BA-7740-A284-7050AB9C16E6}" type="parTrans" cxnId="{095540B7-46D9-2D42-BE2C-468AE503B292}">
      <dgm:prSet/>
      <dgm:spPr/>
      <dgm:t>
        <a:bodyPr/>
        <a:lstStyle/>
        <a:p>
          <a:endParaRPr lang="en-US"/>
        </a:p>
      </dgm:t>
    </dgm:pt>
    <dgm:pt modelId="{C7221157-5E9A-5E4E-8A97-56AE1BDF01B4}" type="sibTrans" cxnId="{095540B7-46D9-2D42-BE2C-468AE503B292}">
      <dgm:prSet/>
      <dgm:spPr>
        <a:xfrm>
          <a:off x="309412" y="-14984"/>
          <a:ext cx="647874" cy="64787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D43E2307-7A02-574A-9E64-07094BD25534}" type="pres">
      <dgm:prSet presAssocID="{14B716F6-FA88-624E-AE28-F8DD2D3D0D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DB35095-24F4-A746-BB27-D8E54E53A3BD}" type="pres">
      <dgm:prSet presAssocID="{F7E07731-281E-304D-B8E0-F0C35CCDCE00}" presName="gear1" presStyleLbl="node1" presStyleIdx="0" presStyleCnt="3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US"/>
        </a:p>
      </dgm:t>
    </dgm:pt>
    <dgm:pt modelId="{7FEFE98A-C5BF-F24A-ACF7-D95C925A7BDC}" type="pres">
      <dgm:prSet presAssocID="{F7E07731-281E-304D-B8E0-F0C35CCDCE00}" presName="gear1srcNode" presStyleLbl="node1" presStyleIdx="0" presStyleCnt="3"/>
      <dgm:spPr/>
      <dgm:t>
        <a:bodyPr/>
        <a:lstStyle/>
        <a:p>
          <a:endParaRPr lang="en-US"/>
        </a:p>
      </dgm:t>
    </dgm:pt>
    <dgm:pt modelId="{B0BCD9C2-2A96-6543-897D-9894299614F4}" type="pres">
      <dgm:prSet presAssocID="{F7E07731-281E-304D-B8E0-F0C35CCDCE00}" presName="gear1dstNode" presStyleLbl="node1" presStyleIdx="0" presStyleCnt="3"/>
      <dgm:spPr/>
      <dgm:t>
        <a:bodyPr/>
        <a:lstStyle/>
        <a:p>
          <a:endParaRPr lang="en-US"/>
        </a:p>
      </dgm:t>
    </dgm:pt>
    <dgm:pt modelId="{0AF492C4-BB57-BE4C-8CFD-BF66E1DCB7EF}" type="pres">
      <dgm:prSet presAssocID="{7C3BD382-6D30-0B40-ABCB-B0604C4EED28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0FB28BDF-D940-DA4A-8B88-3C6E56EDA784}" type="pres">
      <dgm:prSet presAssocID="{7C3BD382-6D30-0B40-ABCB-B0604C4EED28}" presName="gear2srcNode" presStyleLbl="node1" presStyleIdx="1" presStyleCnt="3"/>
      <dgm:spPr/>
      <dgm:t>
        <a:bodyPr/>
        <a:lstStyle/>
        <a:p>
          <a:endParaRPr lang="en-US"/>
        </a:p>
      </dgm:t>
    </dgm:pt>
    <dgm:pt modelId="{D66967AC-B675-1B41-A4D3-AACFA1199174}" type="pres">
      <dgm:prSet presAssocID="{7C3BD382-6D30-0B40-ABCB-B0604C4EED28}" presName="gear2dstNode" presStyleLbl="node1" presStyleIdx="1" presStyleCnt="3"/>
      <dgm:spPr/>
      <dgm:t>
        <a:bodyPr/>
        <a:lstStyle/>
        <a:p>
          <a:endParaRPr lang="en-US"/>
        </a:p>
      </dgm:t>
    </dgm:pt>
    <dgm:pt modelId="{19ACD0CC-4056-8345-A496-4CB753C6338F}" type="pres">
      <dgm:prSet presAssocID="{F617DC39-6813-C149-ACAD-E2EF69093A42}" presName="gear3" presStyleLbl="node1" presStyleIdx="2" presStyleCnt="3"/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CB09F27D-6498-C24D-985F-04701A3BEA2C}" type="pres">
      <dgm:prSet presAssocID="{F617DC39-6813-C149-ACAD-E2EF69093A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DDCB-97A8-C443-BF65-884DC2C28DEB}" type="pres">
      <dgm:prSet presAssocID="{F617DC39-6813-C149-ACAD-E2EF69093A42}" presName="gear3srcNode" presStyleLbl="node1" presStyleIdx="2" presStyleCnt="3"/>
      <dgm:spPr/>
      <dgm:t>
        <a:bodyPr/>
        <a:lstStyle/>
        <a:p>
          <a:endParaRPr lang="en-US"/>
        </a:p>
      </dgm:t>
    </dgm:pt>
    <dgm:pt modelId="{C9A7B5DE-E953-484F-B2F7-A50101373447}" type="pres">
      <dgm:prSet presAssocID="{F617DC39-6813-C149-ACAD-E2EF69093A42}" presName="gear3dstNode" presStyleLbl="node1" presStyleIdx="2" presStyleCnt="3"/>
      <dgm:spPr/>
      <dgm:t>
        <a:bodyPr/>
        <a:lstStyle/>
        <a:p>
          <a:endParaRPr lang="en-US"/>
        </a:p>
      </dgm:t>
    </dgm:pt>
    <dgm:pt modelId="{F123C4B5-E99A-4446-9107-16BAEE3BF0F7}" type="pres">
      <dgm:prSet presAssocID="{72E55FF1-7D6F-8C4E-A768-4AA405213104}" presName="connector1" presStyleLbl="sibTrans2D1" presStyleIdx="0" presStyleCnt="3"/>
      <dgm:spPr>
        <a:prstGeom prst="circularArrow">
          <a:avLst>
            <a:gd name="adj1" fmla="val 4687"/>
            <a:gd name="adj2" fmla="val 299029"/>
            <a:gd name="adj3" fmla="val 2326912"/>
            <a:gd name="adj4" fmla="val 16356097"/>
            <a:gd name="adj5" fmla="val 5469"/>
          </a:avLst>
        </a:prstGeom>
      </dgm:spPr>
      <dgm:t>
        <a:bodyPr/>
        <a:lstStyle/>
        <a:p>
          <a:endParaRPr lang="en-US"/>
        </a:p>
      </dgm:t>
    </dgm:pt>
    <dgm:pt modelId="{B69B4486-4C83-8646-BF32-24317A393CF0}" type="pres">
      <dgm:prSet presAssocID="{2B8826D9-2286-2C4D-B30C-2F81372B8DF5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US"/>
        </a:p>
      </dgm:t>
    </dgm:pt>
    <dgm:pt modelId="{AE029E7A-C670-E745-BDA3-E308217437BE}" type="pres">
      <dgm:prSet presAssocID="{C7221157-5E9A-5E4E-8A97-56AE1BDF01B4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US"/>
        </a:p>
      </dgm:t>
    </dgm:pt>
  </dgm:ptLst>
  <dgm:cxnLst>
    <dgm:cxn modelId="{A4766B16-A56E-470B-AF2B-29E3AFB8E8A2}" type="presOf" srcId="{7C3BD382-6D30-0B40-ABCB-B0604C4EED28}" destId="{D66967AC-B675-1B41-A4D3-AACFA1199174}" srcOrd="2" destOrd="0" presId="urn:microsoft.com/office/officeart/2005/8/layout/gear1"/>
    <dgm:cxn modelId="{9561370C-B681-412C-985E-AE94B266BD0A}" type="presOf" srcId="{14B716F6-FA88-624E-AE28-F8DD2D3D0DD4}" destId="{D43E2307-7A02-574A-9E64-07094BD25534}" srcOrd="0" destOrd="0" presId="urn:microsoft.com/office/officeart/2005/8/layout/gear1"/>
    <dgm:cxn modelId="{A2BAA211-F6B8-4719-8303-6C88B3115384}" type="presOf" srcId="{7C3BD382-6D30-0B40-ABCB-B0604C4EED28}" destId="{0FB28BDF-D940-DA4A-8B88-3C6E56EDA784}" srcOrd="1" destOrd="0" presId="urn:microsoft.com/office/officeart/2005/8/layout/gear1"/>
    <dgm:cxn modelId="{D994D71D-FE68-0548-9BAB-CA86D5534EDD}" srcId="{14B716F6-FA88-624E-AE28-F8DD2D3D0DD4}" destId="{F7E07731-281E-304D-B8E0-F0C35CCDCE00}" srcOrd="0" destOrd="0" parTransId="{D477BBE9-1ECF-6D4A-BBEF-E72E2299D25A}" sibTransId="{72E55FF1-7D6F-8C4E-A768-4AA405213104}"/>
    <dgm:cxn modelId="{0471AE12-3525-44BD-8231-A0D1F30FA8E8}" type="presOf" srcId="{F617DC39-6813-C149-ACAD-E2EF69093A42}" destId="{CB09F27D-6498-C24D-985F-04701A3BEA2C}" srcOrd="1" destOrd="0" presId="urn:microsoft.com/office/officeart/2005/8/layout/gear1"/>
    <dgm:cxn modelId="{5D70720E-EB6A-459B-8A80-7C969BB55B31}" type="presOf" srcId="{C7221157-5E9A-5E4E-8A97-56AE1BDF01B4}" destId="{AE029E7A-C670-E745-BDA3-E308217437BE}" srcOrd="0" destOrd="0" presId="urn:microsoft.com/office/officeart/2005/8/layout/gear1"/>
    <dgm:cxn modelId="{02E02D4D-D0A6-46B9-9768-4C6CD4F54F64}" type="presOf" srcId="{72E55FF1-7D6F-8C4E-A768-4AA405213104}" destId="{F123C4B5-E99A-4446-9107-16BAEE3BF0F7}" srcOrd="0" destOrd="0" presId="urn:microsoft.com/office/officeart/2005/8/layout/gear1"/>
    <dgm:cxn modelId="{3A1036D8-32A2-4829-884C-0C67C9F9B5F1}" type="presOf" srcId="{F617DC39-6813-C149-ACAD-E2EF69093A42}" destId="{C9A7B5DE-E953-484F-B2F7-A50101373447}" srcOrd="3" destOrd="0" presId="urn:microsoft.com/office/officeart/2005/8/layout/gear1"/>
    <dgm:cxn modelId="{C3789492-E300-40B2-9FA5-94DB7EAE09BB}" type="presOf" srcId="{F7E07731-281E-304D-B8E0-F0C35CCDCE00}" destId="{7FEFE98A-C5BF-F24A-ACF7-D95C925A7BDC}" srcOrd="1" destOrd="0" presId="urn:microsoft.com/office/officeart/2005/8/layout/gear1"/>
    <dgm:cxn modelId="{2899C7A8-1550-471E-AE47-B6C107B0034C}" type="presOf" srcId="{F7E07731-281E-304D-B8E0-F0C35CCDCE00}" destId="{B0BCD9C2-2A96-6543-897D-9894299614F4}" srcOrd="2" destOrd="0" presId="urn:microsoft.com/office/officeart/2005/8/layout/gear1"/>
    <dgm:cxn modelId="{095540B7-46D9-2D42-BE2C-468AE503B292}" srcId="{14B716F6-FA88-624E-AE28-F8DD2D3D0DD4}" destId="{F617DC39-6813-C149-ACAD-E2EF69093A42}" srcOrd="2" destOrd="0" parTransId="{80C18994-01BA-7740-A284-7050AB9C16E6}" sibTransId="{C7221157-5E9A-5E4E-8A97-56AE1BDF01B4}"/>
    <dgm:cxn modelId="{C2C0F3DE-0873-4734-BCE6-9CD23FA05F9D}" type="presOf" srcId="{7C3BD382-6D30-0B40-ABCB-B0604C4EED28}" destId="{0AF492C4-BB57-BE4C-8CFD-BF66E1DCB7EF}" srcOrd="0" destOrd="0" presId="urn:microsoft.com/office/officeart/2005/8/layout/gear1"/>
    <dgm:cxn modelId="{2322D802-DF84-4495-9329-37503F0BC868}" type="presOf" srcId="{2B8826D9-2286-2C4D-B30C-2F81372B8DF5}" destId="{B69B4486-4C83-8646-BF32-24317A393CF0}" srcOrd="0" destOrd="0" presId="urn:microsoft.com/office/officeart/2005/8/layout/gear1"/>
    <dgm:cxn modelId="{B4438861-A6C9-C54E-AF5B-4220FA9B78D0}" srcId="{14B716F6-FA88-624E-AE28-F8DD2D3D0DD4}" destId="{7C3BD382-6D30-0B40-ABCB-B0604C4EED28}" srcOrd="1" destOrd="0" parTransId="{0BEC3C8B-8C24-4E4D-A4F0-D357D2143C1C}" sibTransId="{2B8826D9-2286-2C4D-B30C-2F81372B8DF5}"/>
    <dgm:cxn modelId="{57066357-35F5-4A83-8673-C6EA087D7ED1}" type="presOf" srcId="{F617DC39-6813-C149-ACAD-E2EF69093A42}" destId="{A7ECDDCB-97A8-C443-BF65-884DC2C28DEB}" srcOrd="2" destOrd="0" presId="urn:microsoft.com/office/officeart/2005/8/layout/gear1"/>
    <dgm:cxn modelId="{C9CEE26E-5A9A-4198-9FFF-614BB35A25F2}" type="presOf" srcId="{F7E07731-281E-304D-B8E0-F0C35CCDCE00}" destId="{8DB35095-24F4-A746-BB27-D8E54E53A3BD}" srcOrd="0" destOrd="0" presId="urn:microsoft.com/office/officeart/2005/8/layout/gear1"/>
    <dgm:cxn modelId="{ED568BBC-ACFD-4D4E-9C1A-A4EDACB4C618}" type="presOf" srcId="{F617DC39-6813-C149-ACAD-E2EF69093A42}" destId="{19ACD0CC-4056-8345-A496-4CB753C6338F}" srcOrd="0" destOrd="0" presId="urn:microsoft.com/office/officeart/2005/8/layout/gear1"/>
    <dgm:cxn modelId="{41AAFE18-ADA2-433F-93A8-5E010450C5D0}" type="presParOf" srcId="{D43E2307-7A02-574A-9E64-07094BD25534}" destId="{8DB35095-24F4-A746-BB27-D8E54E53A3BD}" srcOrd="0" destOrd="0" presId="urn:microsoft.com/office/officeart/2005/8/layout/gear1"/>
    <dgm:cxn modelId="{51BB662F-8BC7-4262-9D68-4D0A39C298DC}" type="presParOf" srcId="{D43E2307-7A02-574A-9E64-07094BD25534}" destId="{7FEFE98A-C5BF-F24A-ACF7-D95C925A7BDC}" srcOrd="1" destOrd="0" presId="urn:microsoft.com/office/officeart/2005/8/layout/gear1"/>
    <dgm:cxn modelId="{4FEA5392-9050-40A4-B061-340BC84AC875}" type="presParOf" srcId="{D43E2307-7A02-574A-9E64-07094BD25534}" destId="{B0BCD9C2-2A96-6543-897D-9894299614F4}" srcOrd="2" destOrd="0" presId="urn:microsoft.com/office/officeart/2005/8/layout/gear1"/>
    <dgm:cxn modelId="{BE56C6B1-B8BF-4466-AE75-7368CE4CD421}" type="presParOf" srcId="{D43E2307-7A02-574A-9E64-07094BD25534}" destId="{0AF492C4-BB57-BE4C-8CFD-BF66E1DCB7EF}" srcOrd="3" destOrd="0" presId="urn:microsoft.com/office/officeart/2005/8/layout/gear1"/>
    <dgm:cxn modelId="{48E57E0D-FB60-48EC-B3C0-386E0E843779}" type="presParOf" srcId="{D43E2307-7A02-574A-9E64-07094BD25534}" destId="{0FB28BDF-D940-DA4A-8B88-3C6E56EDA784}" srcOrd="4" destOrd="0" presId="urn:microsoft.com/office/officeart/2005/8/layout/gear1"/>
    <dgm:cxn modelId="{65F0139E-947F-4AD6-9233-2C76CA742DB5}" type="presParOf" srcId="{D43E2307-7A02-574A-9E64-07094BD25534}" destId="{D66967AC-B675-1B41-A4D3-AACFA1199174}" srcOrd="5" destOrd="0" presId="urn:microsoft.com/office/officeart/2005/8/layout/gear1"/>
    <dgm:cxn modelId="{BAB9E0A2-7A4E-4403-8431-CC77BEA93C15}" type="presParOf" srcId="{D43E2307-7A02-574A-9E64-07094BD25534}" destId="{19ACD0CC-4056-8345-A496-4CB753C6338F}" srcOrd="6" destOrd="0" presId="urn:microsoft.com/office/officeart/2005/8/layout/gear1"/>
    <dgm:cxn modelId="{B9E50539-69C3-4C1F-B276-C58188038B6C}" type="presParOf" srcId="{D43E2307-7A02-574A-9E64-07094BD25534}" destId="{CB09F27D-6498-C24D-985F-04701A3BEA2C}" srcOrd="7" destOrd="0" presId="urn:microsoft.com/office/officeart/2005/8/layout/gear1"/>
    <dgm:cxn modelId="{128553A5-F1B9-48BF-AB9A-CE142708B5A9}" type="presParOf" srcId="{D43E2307-7A02-574A-9E64-07094BD25534}" destId="{A7ECDDCB-97A8-C443-BF65-884DC2C28DEB}" srcOrd="8" destOrd="0" presId="urn:microsoft.com/office/officeart/2005/8/layout/gear1"/>
    <dgm:cxn modelId="{8789FCC8-A237-4FB4-A035-763E9A39A95A}" type="presParOf" srcId="{D43E2307-7A02-574A-9E64-07094BD25534}" destId="{C9A7B5DE-E953-484F-B2F7-A50101373447}" srcOrd="9" destOrd="0" presId="urn:microsoft.com/office/officeart/2005/8/layout/gear1"/>
    <dgm:cxn modelId="{A8703586-0282-4157-94DC-5C50D625C9CE}" type="presParOf" srcId="{D43E2307-7A02-574A-9E64-07094BD25534}" destId="{F123C4B5-E99A-4446-9107-16BAEE3BF0F7}" srcOrd="10" destOrd="0" presId="urn:microsoft.com/office/officeart/2005/8/layout/gear1"/>
    <dgm:cxn modelId="{902A9074-C1DC-4671-9FA9-C785F64BFD41}" type="presParOf" srcId="{D43E2307-7A02-574A-9E64-07094BD25534}" destId="{B69B4486-4C83-8646-BF32-24317A393CF0}" srcOrd="11" destOrd="0" presId="urn:microsoft.com/office/officeart/2005/8/layout/gear1"/>
    <dgm:cxn modelId="{EB87072F-26CD-47C8-8E64-34A4F86F5EB4}" type="presParOf" srcId="{D43E2307-7A02-574A-9E64-07094BD25534}" destId="{AE029E7A-C670-E745-BDA3-E308217437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716F6-FA88-624E-AE28-F8DD2D3D0DD4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F7E07731-281E-304D-B8E0-F0C35CCDCE00}">
      <dgm:prSet phldrT="[Text]"/>
      <dgm:spPr>
        <a:xfrm>
          <a:off x="528637" y="549803"/>
          <a:ext cx="646111" cy="646111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D477BBE9-1ECF-6D4A-BBEF-E72E2299D25A}" type="parTrans" cxnId="{D994D71D-FE68-0548-9BAB-CA86D5534EDD}">
      <dgm:prSet/>
      <dgm:spPr/>
      <dgm:t>
        <a:bodyPr/>
        <a:lstStyle/>
        <a:p>
          <a:endParaRPr lang="en-US"/>
        </a:p>
      </dgm:t>
    </dgm:pt>
    <dgm:pt modelId="{72E55FF1-7D6F-8C4E-A768-4AA405213104}" type="sibTrans" cxnId="{D994D71D-FE68-0548-9BAB-CA86D5534EDD}">
      <dgm:prSet/>
      <dgm:spPr>
        <a:xfrm>
          <a:off x="451444" y="466685"/>
          <a:ext cx="827023" cy="827023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7C3BD382-6D30-0B40-ABCB-B0604C4EED28}">
      <dgm:prSet phldrT="[Text]"/>
      <dgm:spPr>
        <a:xfrm>
          <a:off x="152717" y="397086"/>
          <a:ext cx="469899" cy="469899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BEC3C8B-8C24-4E4D-A4F0-D357D2143C1C}" type="parTrans" cxnId="{B4438861-A6C9-C54E-AF5B-4220FA9B78D0}">
      <dgm:prSet/>
      <dgm:spPr/>
      <dgm:t>
        <a:bodyPr/>
        <a:lstStyle/>
        <a:p>
          <a:endParaRPr lang="en-US"/>
        </a:p>
      </dgm:t>
    </dgm:pt>
    <dgm:pt modelId="{2B8826D9-2286-2C4D-B30C-2F81372B8DF5}" type="sibTrans" cxnId="{B4438861-A6C9-C54E-AF5B-4220FA9B78D0}">
      <dgm:prSet/>
      <dgm:spPr>
        <a:xfrm>
          <a:off x="69499" y="306073"/>
          <a:ext cx="600884" cy="60088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F617DC39-6813-C149-ACAD-E2EF69093A42}">
      <dgm:prSet phldrT="[Text]"/>
      <dgm:spPr>
        <a:xfrm rot="20700000">
          <a:off x="415909" y="72903"/>
          <a:ext cx="460405" cy="460405"/>
        </a:xfrm>
        <a:solidFill>
          <a:srgbClr val="055E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rgbClr val="FFFFFF"/>
              </a:solidFill>
              <a:latin typeface="Arial"/>
              <a:ea typeface="+mn-ea"/>
              <a:cs typeface="+mn-cs"/>
            </a:rPr>
            <a:t> </a:t>
          </a:r>
          <a:endParaRPr lang="en-US" dirty="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80C18994-01BA-7740-A284-7050AB9C16E6}" type="parTrans" cxnId="{095540B7-46D9-2D42-BE2C-468AE503B292}">
      <dgm:prSet/>
      <dgm:spPr/>
      <dgm:t>
        <a:bodyPr/>
        <a:lstStyle/>
        <a:p>
          <a:endParaRPr lang="en-US"/>
        </a:p>
      </dgm:t>
    </dgm:pt>
    <dgm:pt modelId="{C7221157-5E9A-5E4E-8A97-56AE1BDF01B4}" type="sibTrans" cxnId="{095540B7-46D9-2D42-BE2C-468AE503B292}">
      <dgm:prSet/>
      <dgm:spPr>
        <a:xfrm>
          <a:off x="309412" y="-14984"/>
          <a:ext cx="647874" cy="647874"/>
        </a:xfrm>
        <a:gradFill rotWithShape="0">
          <a:gsLst>
            <a:gs pos="0">
              <a:srgbClr val="214794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14794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14794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D43E2307-7A02-574A-9E64-07094BD25534}" type="pres">
      <dgm:prSet presAssocID="{14B716F6-FA88-624E-AE28-F8DD2D3D0DD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DB35095-24F4-A746-BB27-D8E54E53A3BD}" type="pres">
      <dgm:prSet presAssocID="{F7E07731-281E-304D-B8E0-F0C35CCDCE00}" presName="gear1" presStyleLbl="node1" presStyleIdx="0" presStyleCnt="3">
        <dgm:presLayoutVars>
          <dgm:chMax val="1"/>
          <dgm:bulletEnabled val="1"/>
        </dgm:presLayoutVars>
      </dgm:prSet>
      <dgm:spPr>
        <a:prstGeom prst="gear9">
          <a:avLst/>
        </a:prstGeom>
      </dgm:spPr>
      <dgm:t>
        <a:bodyPr/>
        <a:lstStyle/>
        <a:p>
          <a:endParaRPr lang="en-US"/>
        </a:p>
      </dgm:t>
    </dgm:pt>
    <dgm:pt modelId="{7FEFE98A-C5BF-F24A-ACF7-D95C925A7BDC}" type="pres">
      <dgm:prSet presAssocID="{F7E07731-281E-304D-B8E0-F0C35CCDCE00}" presName="gear1srcNode" presStyleLbl="node1" presStyleIdx="0" presStyleCnt="3"/>
      <dgm:spPr/>
      <dgm:t>
        <a:bodyPr/>
        <a:lstStyle/>
        <a:p>
          <a:endParaRPr lang="en-US"/>
        </a:p>
      </dgm:t>
    </dgm:pt>
    <dgm:pt modelId="{B0BCD9C2-2A96-6543-897D-9894299614F4}" type="pres">
      <dgm:prSet presAssocID="{F7E07731-281E-304D-B8E0-F0C35CCDCE00}" presName="gear1dstNode" presStyleLbl="node1" presStyleIdx="0" presStyleCnt="3"/>
      <dgm:spPr/>
      <dgm:t>
        <a:bodyPr/>
        <a:lstStyle/>
        <a:p>
          <a:endParaRPr lang="en-US"/>
        </a:p>
      </dgm:t>
    </dgm:pt>
    <dgm:pt modelId="{0AF492C4-BB57-BE4C-8CFD-BF66E1DCB7EF}" type="pres">
      <dgm:prSet presAssocID="{7C3BD382-6D30-0B40-ABCB-B0604C4EED28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0FB28BDF-D940-DA4A-8B88-3C6E56EDA784}" type="pres">
      <dgm:prSet presAssocID="{7C3BD382-6D30-0B40-ABCB-B0604C4EED28}" presName="gear2srcNode" presStyleLbl="node1" presStyleIdx="1" presStyleCnt="3"/>
      <dgm:spPr/>
      <dgm:t>
        <a:bodyPr/>
        <a:lstStyle/>
        <a:p>
          <a:endParaRPr lang="en-US"/>
        </a:p>
      </dgm:t>
    </dgm:pt>
    <dgm:pt modelId="{D66967AC-B675-1B41-A4D3-AACFA1199174}" type="pres">
      <dgm:prSet presAssocID="{7C3BD382-6D30-0B40-ABCB-B0604C4EED28}" presName="gear2dstNode" presStyleLbl="node1" presStyleIdx="1" presStyleCnt="3"/>
      <dgm:spPr/>
      <dgm:t>
        <a:bodyPr/>
        <a:lstStyle/>
        <a:p>
          <a:endParaRPr lang="en-US"/>
        </a:p>
      </dgm:t>
    </dgm:pt>
    <dgm:pt modelId="{19ACD0CC-4056-8345-A496-4CB753C6338F}" type="pres">
      <dgm:prSet presAssocID="{F617DC39-6813-C149-ACAD-E2EF69093A42}" presName="gear3" presStyleLbl="node1" presStyleIdx="2" presStyleCnt="3"/>
      <dgm:spPr>
        <a:prstGeom prst="gear6">
          <a:avLst/>
        </a:prstGeom>
      </dgm:spPr>
      <dgm:t>
        <a:bodyPr/>
        <a:lstStyle/>
        <a:p>
          <a:endParaRPr lang="en-US"/>
        </a:p>
      </dgm:t>
    </dgm:pt>
    <dgm:pt modelId="{CB09F27D-6498-C24D-985F-04701A3BEA2C}" type="pres">
      <dgm:prSet presAssocID="{F617DC39-6813-C149-ACAD-E2EF69093A4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CDDCB-97A8-C443-BF65-884DC2C28DEB}" type="pres">
      <dgm:prSet presAssocID="{F617DC39-6813-C149-ACAD-E2EF69093A42}" presName="gear3srcNode" presStyleLbl="node1" presStyleIdx="2" presStyleCnt="3"/>
      <dgm:spPr/>
      <dgm:t>
        <a:bodyPr/>
        <a:lstStyle/>
        <a:p>
          <a:endParaRPr lang="en-US"/>
        </a:p>
      </dgm:t>
    </dgm:pt>
    <dgm:pt modelId="{C9A7B5DE-E953-484F-B2F7-A50101373447}" type="pres">
      <dgm:prSet presAssocID="{F617DC39-6813-C149-ACAD-E2EF69093A42}" presName="gear3dstNode" presStyleLbl="node1" presStyleIdx="2" presStyleCnt="3"/>
      <dgm:spPr/>
      <dgm:t>
        <a:bodyPr/>
        <a:lstStyle/>
        <a:p>
          <a:endParaRPr lang="en-US"/>
        </a:p>
      </dgm:t>
    </dgm:pt>
    <dgm:pt modelId="{F123C4B5-E99A-4446-9107-16BAEE3BF0F7}" type="pres">
      <dgm:prSet presAssocID="{72E55FF1-7D6F-8C4E-A768-4AA405213104}" presName="connector1" presStyleLbl="sibTrans2D1" presStyleIdx="0" presStyleCnt="3"/>
      <dgm:spPr>
        <a:prstGeom prst="circularArrow">
          <a:avLst>
            <a:gd name="adj1" fmla="val 4687"/>
            <a:gd name="adj2" fmla="val 299029"/>
            <a:gd name="adj3" fmla="val 2326912"/>
            <a:gd name="adj4" fmla="val 16356097"/>
            <a:gd name="adj5" fmla="val 5469"/>
          </a:avLst>
        </a:prstGeom>
      </dgm:spPr>
      <dgm:t>
        <a:bodyPr/>
        <a:lstStyle/>
        <a:p>
          <a:endParaRPr lang="en-US"/>
        </a:p>
      </dgm:t>
    </dgm:pt>
    <dgm:pt modelId="{B69B4486-4C83-8646-BF32-24317A393CF0}" type="pres">
      <dgm:prSet presAssocID="{2B8826D9-2286-2C4D-B30C-2F81372B8DF5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  <dgm:t>
        <a:bodyPr/>
        <a:lstStyle/>
        <a:p>
          <a:endParaRPr lang="en-US"/>
        </a:p>
      </dgm:t>
    </dgm:pt>
    <dgm:pt modelId="{AE029E7A-C670-E745-BDA3-E308217437BE}" type="pres">
      <dgm:prSet presAssocID="{C7221157-5E9A-5E4E-8A97-56AE1BDF01B4}" presName="connector3" presStyleLbl="sibTrans2D1" presStyleIdx="2" presStyleCnt="3"/>
      <dgm:spPr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</dgm:spPr>
      <dgm:t>
        <a:bodyPr/>
        <a:lstStyle/>
        <a:p>
          <a:endParaRPr lang="en-US"/>
        </a:p>
      </dgm:t>
    </dgm:pt>
  </dgm:ptLst>
  <dgm:cxnLst>
    <dgm:cxn modelId="{A4766B16-A56E-470B-AF2B-29E3AFB8E8A2}" type="presOf" srcId="{7C3BD382-6D30-0B40-ABCB-B0604C4EED28}" destId="{D66967AC-B675-1B41-A4D3-AACFA1199174}" srcOrd="2" destOrd="0" presId="urn:microsoft.com/office/officeart/2005/8/layout/gear1"/>
    <dgm:cxn modelId="{9561370C-B681-412C-985E-AE94B266BD0A}" type="presOf" srcId="{14B716F6-FA88-624E-AE28-F8DD2D3D0DD4}" destId="{D43E2307-7A02-574A-9E64-07094BD25534}" srcOrd="0" destOrd="0" presId="urn:microsoft.com/office/officeart/2005/8/layout/gear1"/>
    <dgm:cxn modelId="{A2BAA211-F6B8-4719-8303-6C88B3115384}" type="presOf" srcId="{7C3BD382-6D30-0B40-ABCB-B0604C4EED28}" destId="{0FB28BDF-D940-DA4A-8B88-3C6E56EDA784}" srcOrd="1" destOrd="0" presId="urn:microsoft.com/office/officeart/2005/8/layout/gear1"/>
    <dgm:cxn modelId="{D994D71D-FE68-0548-9BAB-CA86D5534EDD}" srcId="{14B716F6-FA88-624E-AE28-F8DD2D3D0DD4}" destId="{F7E07731-281E-304D-B8E0-F0C35CCDCE00}" srcOrd="0" destOrd="0" parTransId="{D477BBE9-1ECF-6D4A-BBEF-E72E2299D25A}" sibTransId="{72E55FF1-7D6F-8C4E-A768-4AA405213104}"/>
    <dgm:cxn modelId="{0471AE12-3525-44BD-8231-A0D1F30FA8E8}" type="presOf" srcId="{F617DC39-6813-C149-ACAD-E2EF69093A42}" destId="{CB09F27D-6498-C24D-985F-04701A3BEA2C}" srcOrd="1" destOrd="0" presId="urn:microsoft.com/office/officeart/2005/8/layout/gear1"/>
    <dgm:cxn modelId="{5D70720E-EB6A-459B-8A80-7C969BB55B31}" type="presOf" srcId="{C7221157-5E9A-5E4E-8A97-56AE1BDF01B4}" destId="{AE029E7A-C670-E745-BDA3-E308217437BE}" srcOrd="0" destOrd="0" presId="urn:microsoft.com/office/officeart/2005/8/layout/gear1"/>
    <dgm:cxn modelId="{02E02D4D-D0A6-46B9-9768-4C6CD4F54F64}" type="presOf" srcId="{72E55FF1-7D6F-8C4E-A768-4AA405213104}" destId="{F123C4B5-E99A-4446-9107-16BAEE3BF0F7}" srcOrd="0" destOrd="0" presId="urn:microsoft.com/office/officeart/2005/8/layout/gear1"/>
    <dgm:cxn modelId="{3A1036D8-32A2-4829-884C-0C67C9F9B5F1}" type="presOf" srcId="{F617DC39-6813-C149-ACAD-E2EF69093A42}" destId="{C9A7B5DE-E953-484F-B2F7-A50101373447}" srcOrd="3" destOrd="0" presId="urn:microsoft.com/office/officeart/2005/8/layout/gear1"/>
    <dgm:cxn modelId="{C3789492-E300-40B2-9FA5-94DB7EAE09BB}" type="presOf" srcId="{F7E07731-281E-304D-B8E0-F0C35CCDCE00}" destId="{7FEFE98A-C5BF-F24A-ACF7-D95C925A7BDC}" srcOrd="1" destOrd="0" presId="urn:microsoft.com/office/officeart/2005/8/layout/gear1"/>
    <dgm:cxn modelId="{2899C7A8-1550-471E-AE47-B6C107B0034C}" type="presOf" srcId="{F7E07731-281E-304D-B8E0-F0C35CCDCE00}" destId="{B0BCD9C2-2A96-6543-897D-9894299614F4}" srcOrd="2" destOrd="0" presId="urn:microsoft.com/office/officeart/2005/8/layout/gear1"/>
    <dgm:cxn modelId="{095540B7-46D9-2D42-BE2C-468AE503B292}" srcId="{14B716F6-FA88-624E-AE28-F8DD2D3D0DD4}" destId="{F617DC39-6813-C149-ACAD-E2EF69093A42}" srcOrd="2" destOrd="0" parTransId="{80C18994-01BA-7740-A284-7050AB9C16E6}" sibTransId="{C7221157-5E9A-5E4E-8A97-56AE1BDF01B4}"/>
    <dgm:cxn modelId="{C2C0F3DE-0873-4734-BCE6-9CD23FA05F9D}" type="presOf" srcId="{7C3BD382-6D30-0B40-ABCB-B0604C4EED28}" destId="{0AF492C4-BB57-BE4C-8CFD-BF66E1DCB7EF}" srcOrd="0" destOrd="0" presId="urn:microsoft.com/office/officeart/2005/8/layout/gear1"/>
    <dgm:cxn modelId="{2322D802-DF84-4495-9329-37503F0BC868}" type="presOf" srcId="{2B8826D9-2286-2C4D-B30C-2F81372B8DF5}" destId="{B69B4486-4C83-8646-BF32-24317A393CF0}" srcOrd="0" destOrd="0" presId="urn:microsoft.com/office/officeart/2005/8/layout/gear1"/>
    <dgm:cxn modelId="{B4438861-A6C9-C54E-AF5B-4220FA9B78D0}" srcId="{14B716F6-FA88-624E-AE28-F8DD2D3D0DD4}" destId="{7C3BD382-6D30-0B40-ABCB-B0604C4EED28}" srcOrd="1" destOrd="0" parTransId="{0BEC3C8B-8C24-4E4D-A4F0-D357D2143C1C}" sibTransId="{2B8826D9-2286-2C4D-B30C-2F81372B8DF5}"/>
    <dgm:cxn modelId="{57066357-35F5-4A83-8673-C6EA087D7ED1}" type="presOf" srcId="{F617DC39-6813-C149-ACAD-E2EF69093A42}" destId="{A7ECDDCB-97A8-C443-BF65-884DC2C28DEB}" srcOrd="2" destOrd="0" presId="urn:microsoft.com/office/officeart/2005/8/layout/gear1"/>
    <dgm:cxn modelId="{C9CEE26E-5A9A-4198-9FFF-614BB35A25F2}" type="presOf" srcId="{F7E07731-281E-304D-B8E0-F0C35CCDCE00}" destId="{8DB35095-24F4-A746-BB27-D8E54E53A3BD}" srcOrd="0" destOrd="0" presId="urn:microsoft.com/office/officeart/2005/8/layout/gear1"/>
    <dgm:cxn modelId="{ED568BBC-ACFD-4D4E-9C1A-A4EDACB4C618}" type="presOf" srcId="{F617DC39-6813-C149-ACAD-E2EF69093A42}" destId="{19ACD0CC-4056-8345-A496-4CB753C6338F}" srcOrd="0" destOrd="0" presId="urn:microsoft.com/office/officeart/2005/8/layout/gear1"/>
    <dgm:cxn modelId="{41AAFE18-ADA2-433F-93A8-5E010450C5D0}" type="presParOf" srcId="{D43E2307-7A02-574A-9E64-07094BD25534}" destId="{8DB35095-24F4-A746-BB27-D8E54E53A3BD}" srcOrd="0" destOrd="0" presId="urn:microsoft.com/office/officeart/2005/8/layout/gear1"/>
    <dgm:cxn modelId="{51BB662F-8BC7-4262-9D68-4D0A39C298DC}" type="presParOf" srcId="{D43E2307-7A02-574A-9E64-07094BD25534}" destId="{7FEFE98A-C5BF-F24A-ACF7-D95C925A7BDC}" srcOrd="1" destOrd="0" presId="urn:microsoft.com/office/officeart/2005/8/layout/gear1"/>
    <dgm:cxn modelId="{4FEA5392-9050-40A4-B061-340BC84AC875}" type="presParOf" srcId="{D43E2307-7A02-574A-9E64-07094BD25534}" destId="{B0BCD9C2-2A96-6543-897D-9894299614F4}" srcOrd="2" destOrd="0" presId="urn:microsoft.com/office/officeart/2005/8/layout/gear1"/>
    <dgm:cxn modelId="{BE56C6B1-B8BF-4466-AE75-7368CE4CD421}" type="presParOf" srcId="{D43E2307-7A02-574A-9E64-07094BD25534}" destId="{0AF492C4-BB57-BE4C-8CFD-BF66E1DCB7EF}" srcOrd="3" destOrd="0" presId="urn:microsoft.com/office/officeart/2005/8/layout/gear1"/>
    <dgm:cxn modelId="{48E57E0D-FB60-48EC-B3C0-386E0E843779}" type="presParOf" srcId="{D43E2307-7A02-574A-9E64-07094BD25534}" destId="{0FB28BDF-D940-DA4A-8B88-3C6E56EDA784}" srcOrd="4" destOrd="0" presId="urn:microsoft.com/office/officeart/2005/8/layout/gear1"/>
    <dgm:cxn modelId="{65F0139E-947F-4AD6-9233-2C76CA742DB5}" type="presParOf" srcId="{D43E2307-7A02-574A-9E64-07094BD25534}" destId="{D66967AC-B675-1B41-A4D3-AACFA1199174}" srcOrd="5" destOrd="0" presId="urn:microsoft.com/office/officeart/2005/8/layout/gear1"/>
    <dgm:cxn modelId="{BAB9E0A2-7A4E-4403-8431-CC77BEA93C15}" type="presParOf" srcId="{D43E2307-7A02-574A-9E64-07094BD25534}" destId="{19ACD0CC-4056-8345-A496-4CB753C6338F}" srcOrd="6" destOrd="0" presId="urn:microsoft.com/office/officeart/2005/8/layout/gear1"/>
    <dgm:cxn modelId="{B9E50539-69C3-4C1F-B276-C58188038B6C}" type="presParOf" srcId="{D43E2307-7A02-574A-9E64-07094BD25534}" destId="{CB09F27D-6498-C24D-985F-04701A3BEA2C}" srcOrd="7" destOrd="0" presId="urn:microsoft.com/office/officeart/2005/8/layout/gear1"/>
    <dgm:cxn modelId="{128553A5-F1B9-48BF-AB9A-CE142708B5A9}" type="presParOf" srcId="{D43E2307-7A02-574A-9E64-07094BD25534}" destId="{A7ECDDCB-97A8-C443-BF65-884DC2C28DEB}" srcOrd="8" destOrd="0" presId="urn:microsoft.com/office/officeart/2005/8/layout/gear1"/>
    <dgm:cxn modelId="{8789FCC8-A237-4FB4-A035-763E9A39A95A}" type="presParOf" srcId="{D43E2307-7A02-574A-9E64-07094BD25534}" destId="{C9A7B5DE-E953-484F-B2F7-A50101373447}" srcOrd="9" destOrd="0" presId="urn:microsoft.com/office/officeart/2005/8/layout/gear1"/>
    <dgm:cxn modelId="{A8703586-0282-4157-94DC-5C50D625C9CE}" type="presParOf" srcId="{D43E2307-7A02-574A-9E64-07094BD25534}" destId="{F123C4B5-E99A-4446-9107-16BAEE3BF0F7}" srcOrd="10" destOrd="0" presId="urn:microsoft.com/office/officeart/2005/8/layout/gear1"/>
    <dgm:cxn modelId="{902A9074-C1DC-4671-9FA9-C785F64BFD41}" type="presParOf" srcId="{D43E2307-7A02-574A-9E64-07094BD25534}" destId="{B69B4486-4C83-8646-BF32-24317A393CF0}" srcOrd="11" destOrd="0" presId="urn:microsoft.com/office/officeart/2005/8/layout/gear1"/>
    <dgm:cxn modelId="{EB87072F-26CD-47C8-8E64-34A4F86F5EB4}" type="presParOf" srcId="{D43E2307-7A02-574A-9E64-07094BD25534}" destId="{AE029E7A-C670-E745-BDA3-E308217437B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CB073-F236-415F-AF96-A4E5FA80F0D3}" type="datetimeFigureOut">
              <a:rPr lang="en-US" smtClean="0"/>
              <a:pPr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17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4785-AF00-4F0D-8ADA-A2B3D4A36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3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1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9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7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52811-6AA1-C844-BF1A-C22ED27E2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6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66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42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Such mechanisms can be fortified with configuration checks to validate consistency across and within the Hierarchy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44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12280-BCF9-4D5D-96BF-18A4B474620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27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https://commons.wikimedia.org/wiki/File:BigData_2267x1146_white.png#/media/File:BigData_2267x1146_trasparent.png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84785-AF00-4F0D-8ADA-A2B3D4A361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0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12280-BCF9-4D5D-96BF-18A4B47462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32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5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1788" y="696913"/>
            <a:ext cx="619442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10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(Use PPT View for animations)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5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00333" y="-1886688"/>
            <a:ext cx="1257300" cy="44606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553700" y="-542925"/>
            <a:ext cx="1257300" cy="62166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B3A23">
                  <a:alpha val="15000"/>
                </a:srgbClr>
              </a:gs>
              <a:gs pos="100000">
                <a:srgbClr val="F68B1F">
                  <a:alpha val="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862657" y="2842432"/>
            <a:ext cx="1257300" cy="36004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76750" y="-1134466"/>
            <a:ext cx="1257300" cy="25944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62657" y="0"/>
            <a:ext cx="1257300" cy="26098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 flipV="1">
            <a:off x="9923060" y="-838200"/>
            <a:ext cx="1257300" cy="458152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B3A23">
                  <a:alpha val="15000"/>
                </a:srgbClr>
              </a:gs>
              <a:gs pos="100000">
                <a:srgbClr val="F68B1F">
                  <a:alpha val="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560175" y="-1019176"/>
            <a:ext cx="1257300" cy="36099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 flipV="1">
            <a:off x="6505149" y="-360011"/>
            <a:ext cx="1257300" cy="205694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B3A23">
                  <a:alpha val="15000"/>
                </a:srgbClr>
              </a:gs>
              <a:gs pos="100000">
                <a:srgbClr val="F68B1F">
                  <a:alpha val="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45375" y="-642868"/>
            <a:ext cx="1257300" cy="36099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445375" y="540794"/>
            <a:ext cx="1257300" cy="46032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 flipV="1">
            <a:off x="3568606" y="-1531847"/>
            <a:ext cx="1257300" cy="2328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05149" y="5144069"/>
            <a:ext cx="1257300" cy="268548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lumMod val="60000"/>
                  <a:lumOff val="40000"/>
                  <a:alpha val="15000"/>
                </a:schemeClr>
              </a:gs>
              <a:gs pos="50000">
                <a:srgbClr val="007FB8">
                  <a:alpha val="15000"/>
                </a:srgbClr>
              </a:gs>
              <a:gs pos="100000">
                <a:srgbClr val="02209E">
                  <a:alpha val="3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560175" y="2842432"/>
            <a:ext cx="1257300" cy="498711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2225479"/>
            <a:ext cx="10813350" cy="2407042"/>
          </a:xfrm>
        </p:spPr>
        <p:txBody>
          <a:bodyPr lIns="82296" anchor="ctr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264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6" y="1344168"/>
            <a:ext cx="11424906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tabLst/>
              <a:defRPr sz="22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3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LX-Backgroun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3600" dirty="0" smtClean="0">
                <a:solidFill>
                  <a:srgbClr val="FFFFFF"/>
                </a:solidFill>
                <a:latin typeface="Arial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8409358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908871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921200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9548392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676486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997133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8299523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607332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8908363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216175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523987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9826371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134183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914400"/>
            <a:r>
              <a:rPr lang="en-US" sz="3600" dirty="0" smtClean="0">
                <a:solidFill>
                  <a:srgbClr val="FFFFFF"/>
                </a:solidFill>
                <a:latin typeface="Arial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Rectangle 34"/>
          <p:cNvSpPr>
            <a:spLocks noChangeArrowheads="1"/>
          </p:cNvSpPr>
          <p:nvPr userDrawn="1"/>
        </p:nvSpPr>
        <p:spPr bwMode="black">
          <a:xfrm>
            <a:off x="8409358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908871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7921200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8" name="Freeform 37"/>
          <p:cNvSpPr>
            <a:spLocks noEditPoints="1"/>
          </p:cNvSpPr>
          <p:nvPr userDrawn="1"/>
        </p:nvSpPr>
        <p:spPr bwMode="black">
          <a:xfrm>
            <a:off x="9548392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8676486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7689324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7997133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8299523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8607332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8908363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9216175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9523987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9826371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48" name="Freeform 47"/>
          <p:cNvSpPr>
            <a:spLocks/>
          </p:cNvSpPr>
          <p:nvPr userDrawn="1"/>
        </p:nvSpPr>
        <p:spPr bwMode="black">
          <a:xfrm>
            <a:off x="10134183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defTabSz="914400"/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7665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8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10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10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10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10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111" dur="7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11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11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11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11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2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19" grpId="0"/>
      <p:bldP spid="37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E9B9DDA3-AF32-8C47-AEDE-E72A12021405}" type="datetimeFigureOut">
              <a:rPr lang="en-US" smtClean="0">
                <a:solidFill>
                  <a:srgbClr val="0096D6"/>
                </a:solidFill>
                <a:latin typeface="Arial"/>
              </a:rPr>
              <a:pPr defTabSz="914400"/>
              <a:t>5/17/2017</a:t>
            </a:fld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9B9C1C8D-8206-2F4A-96BB-09F489287C91}" type="slidenum">
              <a:rPr lang="en-US" smtClean="0">
                <a:solidFill>
                  <a:srgbClr val="0096D6"/>
                </a:solidFill>
                <a:latin typeface="Arial"/>
              </a:rPr>
              <a:pPr defTabSz="914400"/>
              <a:t>‹#›</a:t>
            </a:fld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1196320" y="132080"/>
            <a:ext cx="853440" cy="85344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/>
            </a:stretch>
          </a:blip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09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241" y="1797051"/>
            <a:ext cx="11033584" cy="4224280"/>
          </a:xfrm>
          <a:prstGeom prst="rect">
            <a:avLst/>
          </a:prstGeom>
        </p:spPr>
        <p:txBody>
          <a:bodyPr lIns="121859" tIns="60930" rIns="121859" bIns="60930">
            <a:noAutofit/>
          </a:bodyPr>
          <a:lstStyle>
            <a:lvl1pPr marL="374466" indent="-298306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677004" indent="-28772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465" indent="-228489">
              <a:buClr>
                <a:schemeClr val="tx1"/>
              </a:buClr>
              <a:buSzPct val="80000"/>
              <a:buFont typeface="Arial"/>
              <a:buChar char="•"/>
              <a:defRPr sz="2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373" indent="-228489"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2863" indent="-224257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536" y="455085"/>
            <a:ext cx="11124420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864" tIns="60932" rIns="121864" bIns="609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02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4" y="432215"/>
            <a:ext cx="11438251" cy="838200"/>
          </a:xfrm>
        </p:spPr>
        <p:txBody>
          <a:bodyPr/>
          <a:lstStyle>
            <a:lvl1pPr algn="l" defTabSz="91424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0895" y="1344168"/>
            <a:ext cx="11424907" cy="496519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tabLst/>
              <a:defRPr sz="23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2pPr>
            <a:lvl3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3pPr>
            <a:lvl4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4pPr>
            <a:lvl5pPr>
              <a:buClr>
                <a:srgbClr val="3BC2FF"/>
              </a:buClr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016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" y="432000"/>
            <a:ext cx="1254569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832" y="5057605"/>
            <a:ext cx="11059014" cy="384175"/>
          </a:xfrm>
          <a:prstGeom prst="rect">
            <a:avLst/>
          </a:prstGeom>
        </p:spPr>
        <p:txBody>
          <a:bodyPr lIns="121845" tIns="60923" rIns="121845" bIns="60923" anchor="b" anchorCtr="0">
            <a:noAutofit/>
          </a:bodyPr>
          <a:lstStyle>
            <a:lvl1pPr marL="0" indent="0" algn="l">
              <a:buNone/>
              <a:defRPr sz="19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6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832" y="5377601"/>
            <a:ext cx="11059014" cy="384175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832" y="5697597"/>
            <a:ext cx="11059014" cy="384175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 algn="l">
              <a:buFontTx/>
              <a:buNone/>
              <a:defRPr lang="en-US" sz="19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562" y="4281951"/>
            <a:ext cx="11067284" cy="398668"/>
          </a:xfrm>
          <a:prstGeom prst="rect">
            <a:avLst/>
          </a:prstGeom>
        </p:spPr>
        <p:txBody>
          <a:bodyPr lIns="121845" tIns="60923" rIns="121845" bIns="60923"/>
          <a:lstStyle>
            <a:lvl1pPr marL="0" indent="0">
              <a:buFont typeface="Arial" panose="020B0604020202020204" pitchFamily="34" charset="0"/>
              <a:buNone/>
              <a:defRPr sz="2900" baseline="0">
                <a:solidFill>
                  <a:srgbClr val="FFFFFE"/>
                </a:solidFill>
                <a:latin typeface="+mj-lt"/>
              </a:defRPr>
            </a:lvl1pPr>
            <a:lvl2pPr marL="406224" indent="0">
              <a:buNone/>
              <a:defRPr/>
            </a:lvl2pPr>
            <a:lvl3pPr marL="569648" indent="0">
              <a:buNone/>
              <a:defRPr/>
            </a:lvl3pPr>
            <a:lvl4pPr marL="688665" indent="0">
              <a:buNone/>
              <a:defRPr/>
            </a:lvl4pPr>
            <a:lvl5pPr marL="8013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540" y="3519969"/>
            <a:ext cx="1111730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3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7492" y="2194987"/>
            <a:ext cx="265385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285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840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X-Backgroun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892"/>
            <a:ext cx="12188825" cy="68571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89" y="1339746"/>
            <a:ext cx="1143825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10206281" y="6580409"/>
            <a:ext cx="14383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388"/>
            <a:r>
              <a:rPr lang="en-US" sz="600" dirty="0" smtClean="0">
                <a:solidFill>
                  <a:srgbClr val="C0C0C0"/>
                </a:solidFill>
                <a:latin typeface="Arial"/>
              </a:rPr>
              <a:t>© 2017 Cisco – All Rights Reserved</a:t>
            </a:r>
            <a:endParaRPr lang="en-US" sz="600" dirty="0">
              <a:solidFill>
                <a:srgbClr val="C0C0C0"/>
              </a:solidFill>
              <a:latin typeface="Arial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578312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FCF27A5-1A5B-48D3-A060-2758FFBB1ADD}" type="slidenum">
              <a:rPr lang="en-US" sz="600">
                <a:solidFill>
                  <a:srgbClr val="C0C0C0"/>
                </a:solidFill>
                <a:latin typeface="Arial"/>
              </a:rPr>
              <a:pPr algn="r" defTabSz="814388"/>
              <a:t>‹#›</a:t>
            </a:fld>
            <a:endParaRPr lang="en-US" sz="600" dirty="0">
              <a:solidFill>
                <a:srgbClr val="C0C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55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3" r:id="rId6"/>
    <p:sldLayoutId id="2147484026" r:id="rId7"/>
    <p:sldLayoutId id="2147484027" r:id="rId8"/>
    <p:sldLayoutId id="2147484028" r:id="rId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DCAFF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Tx/>
        <a:buNone/>
        <a:defRPr lang="en-US" sz="1800" kern="1200" dirty="0" smtClean="0">
          <a:solidFill>
            <a:schemeClr val="bg1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600" kern="1200" dirty="0" smtClean="0">
          <a:solidFill>
            <a:schemeClr val="bg1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400" kern="1200" dirty="0" smtClean="0">
          <a:solidFill>
            <a:schemeClr val="bg1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Clr>
          <a:srgbClr val="4DCAFF"/>
        </a:buClr>
        <a:buFont typeface="Arial" pitchFamily="34" charset="0"/>
        <a:buNone/>
        <a:defRPr lang="en-US" sz="1400" kern="1200" dirty="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oit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ngModels/yang/tree/master/vendor/cisco/xe/1651" TargetMode="External"/><Relationship Id="rId4" Type="http://schemas.openxmlformats.org/officeDocument/2006/relationships/hyperlink" Target="http://cadinc.com/blog/our-best-cli-cheat-sheet-cisco-hp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diagramLayout" Target="../diagrams/layout1.xml"/><Relationship Id="rId12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13.png"/><Relationship Id="rId5" Type="http://schemas.openxmlformats.org/officeDocument/2006/relationships/image" Target="../media/image12.wmf"/><Relationship Id="rId10" Type="http://schemas.microsoft.com/office/2007/relationships/diagramDrawing" Target="../diagrams/drawing1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0.png"/><Relationship Id="rId7" Type="http://schemas.openxmlformats.org/officeDocument/2006/relationships/image" Target="../media/image12.wmf"/><Relationship Id="rId12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diagramColors" Target="../diagrams/colors2.xml"/><Relationship Id="rId5" Type="http://schemas.openxmlformats.org/officeDocument/2006/relationships/image" Target="../media/image13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1.png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diagramQuickStyle" Target="../diagrams/quickStyle3.xml"/><Relationship Id="rId5" Type="http://schemas.openxmlformats.org/officeDocument/2006/relationships/image" Target="../media/image11.png"/><Relationship Id="rId10" Type="http://schemas.openxmlformats.org/officeDocument/2006/relationships/diagramLayout" Target="../diagrams/layout3.xml"/><Relationship Id="rId4" Type="http://schemas.openxmlformats.org/officeDocument/2006/relationships/image" Target="../media/image10.png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 bwMode="auto">
          <a:xfrm>
            <a:off x="860679" y="1789727"/>
            <a:ext cx="10831041" cy="332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1851" tIns="60925" rIns="121851" bIns="60925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300" b="0" kern="1200" spc="0" baseline="0" dirty="0">
                <a:gradFill flip="none" rotWithShape="1">
                  <a:gsLst>
                    <a:gs pos="0">
                      <a:srgbClr val="81479C"/>
                    </a:gs>
                    <a:gs pos="100000">
                      <a:srgbClr val="652D89"/>
                    </a:gs>
                    <a:gs pos="50000">
                      <a:srgbClr val="0096D6"/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700" b="1" dirty="0" smtClean="0">
                <a:solidFill>
                  <a:schemeClr val="bg1"/>
                </a:solidFill>
              </a:rPr>
              <a:t>OpenC2 &amp; Network Telemetry:</a:t>
            </a:r>
          </a:p>
          <a:p>
            <a:r>
              <a:rPr lang="en-US" sz="3700" b="1" dirty="0" smtClean="0">
                <a:solidFill>
                  <a:schemeClr val="bg1"/>
                </a:solidFill>
              </a:rPr>
              <a:t>Feeding needed data to OpenC2 Applications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0679" y="4427119"/>
            <a:ext cx="2273926" cy="1646556"/>
          </a:xfrm>
          <a:prstGeom prst="rect">
            <a:avLst/>
          </a:prstGeom>
        </p:spPr>
        <p:txBody>
          <a:bodyPr wrap="square" lIns="121872" tIns="60936" rIns="121872" bIns="60936">
            <a:spAutoFit/>
          </a:bodyPr>
          <a:lstStyle/>
          <a:p>
            <a:endParaRPr lang="en-US" sz="270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Eric Voit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Principal Engineer</a:t>
            </a: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evoit@cisco.com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19-May-2017</a:t>
            </a:r>
          </a:p>
        </p:txBody>
      </p:sp>
    </p:spTree>
    <p:extLst>
      <p:ext uri="{BB962C8B-B14F-4D97-AF65-F5344CB8AC3E}">
        <p14:creationId xmlns:p14="http://schemas.microsoft.com/office/powerpoint/2010/main" val="906218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 flipH="1">
            <a:off x="8235299" y="1788579"/>
            <a:ext cx="2282483" cy="195945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Subscribing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9304992" y="2694386"/>
            <a:ext cx="622677" cy="689141"/>
            <a:chOff x="6310021" y="4073291"/>
            <a:chExt cx="622677" cy="689141"/>
          </a:xfrm>
        </p:grpSpPr>
        <p:sp>
          <p:nvSpPr>
            <p:cNvPr id="174" name="Oval 173"/>
            <p:cNvSpPr/>
            <p:nvPr/>
          </p:nvSpPr>
          <p:spPr>
            <a:xfrm>
              <a:off x="6310021" y="407329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6488816" y="45597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468028" y="450991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77" name="Elbow Connector 176"/>
            <p:cNvCxnSpPr>
              <a:stCxn id="174" idx="4"/>
            </p:cNvCxnSpPr>
            <p:nvPr/>
          </p:nvCxnSpPr>
          <p:spPr>
            <a:xfrm rot="16200000" flipH="1">
              <a:off x="6395992" y="432197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74" idx="4"/>
              <a:endCxn id="175" idx="2"/>
            </p:cNvCxnSpPr>
            <p:nvPr/>
          </p:nvCxnSpPr>
          <p:spPr>
            <a:xfrm rot="16200000" flipH="1">
              <a:off x="6272845" y="444512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6467777" y="427136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80" name="Elbow Connector 179"/>
            <p:cNvCxnSpPr/>
            <p:nvPr/>
          </p:nvCxnSpPr>
          <p:spPr>
            <a:xfrm rot="16200000" flipH="1">
              <a:off x="6395741" y="432197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Elbow Connector 180"/>
            <p:cNvCxnSpPr/>
            <p:nvPr/>
          </p:nvCxnSpPr>
          <p:spPr>
            <a:xfrm rot="16200000" flipH="1">
              <a:off x="6276468" y="444124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6496313" y="432121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 flipH="1">
            <a:off x="8235295" y="1788580"/>
            <a:ext cx="2282483" cy="19594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Subscribing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1552986" y="1788579"/>
            <a:ext cx="2285588" cy="195945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Polling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 flipH="1">
            <a:off x="5255856" y="1788580"/>
            <a:ext cx="1531539" cy="195945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Datastore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37010" y="2669805"/>
            <a:ext cx="622677" cy="689141"/>
            <a:chOff x="6310021" y="4073291"/>
            <a:chExt cx="622677" cy="689141"/>
          </a:xfrm>
        </p:grpSpPr>
        <p:sp>
          <p:nvSpPr>
            <p:cNvPr id="154" name="Oval 153"/>
            <p:cNvSpPr/>
            <p:nvPr/>
          </p:nvSpPr>
          <p:spPr>
            <a:xfrm>
              <a:off x="6310021" y="407329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6488816" y="45597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68028" y="450991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57" name="Elbow Connector 156"/>
            <p:cNvCxnSpPr>
              <a:stCxn id="154" idx="4"/>
            </p:cNvCxnSpPr>
            <p:nvPr/>
          </p:nvCxnSpPr>
          <p:spPr>
            <a:xfrm rot="16200000" flipH="1">
              <a:off x="6395992" y="432197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/>
            <p:cNvCxnSpPr>
              <a:stCxn id="154" idx="4"/>
              <a:endCxn id="155" idx="2"/>
            </p:cNvCxnSpPr>
            <p:nvPr/>
          </p:nvCxnSpPr>
          <p:spPr>
            <a:xfrm rot="16200000" flipH="1">
              <a:off x="6272845" y="444512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6467777" y="427136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60" name="Elbow Connector 159"/>
            <p:cNvCxnSpPr/>
            <p:nvPr/>
          </p:nvCxnSpPr>
          <p:spPr>
            <a:xfrm rot="16200000" flipH="1">
              <a:off x="6395741" y="432197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Elbow Connector 160"/>
            <p:cNvCxnSpPr/>
            <p:nvPr/>
          </p:nvCxnSpPr>
          <p:spPr>
            <a:xfrm rot="16200000" flipH="1">
              <a:off x="6276468" y="444124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6496313" y="432121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37010" y="2670912"/>
            <a:ext cx="622677" cy="689141"/>
            <a:chOff x="6310021" y="4073291"/>
            <a:chExt cx="622677" cy="689141"/>
          </a:xfrm>
        </p:grpSpPr>
        <p:sp>
          <p:nvSpPr>
            <p:cNvPr id="97" name="Oval 96"/>
            <p:cNvSpPr/>
            <p:nvPr/>
          </p:nvSpPr>
          <p:spPr>
            <a:xfrm>
              <a:off x="6310021" y="407329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6488816" y="45597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468028" y="450991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00" name="Elbow Connector 99"/>
            <p:cNvCxnSpPr>
              <a:stCxn id="97" idx="4"/>
            </p:cNvCxnSpPr>
            <p:nvPr/>
          </p:nvCxnSpPr>
          <p:spPr>
            <a:xfrm rot="16200000" flipH="1">
              <a:off x="6395992" y="432197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97" idx="4"/>
              <a:endCxn id="98" idx="2"/>
            </p:cNvCxnSpPr>
            <p:nvPr/>
          </p:nvCxnSpPr>
          <p:spPr>
            <a:xfrm rot="16200000" flipH="1">
              <a:off x="6272845" y="444512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6467777" y="427136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03" name="Elbow Connector 102"/>
            <p:cNvCxnSpPr/>
            <p:nvPr/>
          </p:nvCxnSpPr>
          <p:spPr>
            <a:xfrm rot="16200000" flipH="1">
              <a:off x="6395741" y="432197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rot="16200000" flipH="1">
              <a:off x="6276468" y="444124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6496313" y="432121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737010" y="2677506"/>
            <a:ext cx="622677" cy="689141"/>
            <a:chOff x="6310021" y="4073291"/>
            <a:chExt cx="622677" cy="689141"/>
          </a:xfrm>
        </p:grpSpPr>
        <p:sp>
          <p:nvSpPr>
            <p:cNvPr id="107" name="Oval 106"/>
            <p:cNvSpPr/>
            <p:nvPr/>
          </p:nvSpPr>
          <p:spPr>
            <a:xfrm>
              <a:off x="6310021" y="407329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6488816" y="45597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68028" y="450991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10" name="Elbow Connector 109"/>
            <p:cNvCxnSpPr>
              <a:stCxn id="107" idx="4"/>
            </p:cNvCxnSpPr>
            <p:nvPr/>
          </p:nvCxnSpPr>
          <p:spPr>
            <a:xfrm rot="16200000" flipH="1">
              <a:off x="6395992" y="432197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/>
            <p:cNvCxnSpPr>
              <a:stCxn id="107" idx="4"/>
              <a:endCxn id="108" idx="2"/>
            </p:cNvCxnSpPr>
            <p:nvPr/>
          </p:nvCxnSpPr>
          <p:spPr>
            <a:xfrm rot="16200000" flipH="1">
              <a:off x="6272845" y="444512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467777" y="427136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13" name="Elbow Connector 112"/>
            <p:cNvCxnSpPr/>
            <p:nvPr/>
          </p:nvCxnSpPr>
          <p:spPr>
            <a:xfrm rot="16200000" flipH="1">
              <a:off x="6395741" y="432197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/>
            <p:nvPr/>
          </p:nvCxnSpPr>
          <p:spPr>
            <a:xfrm rot="16200000" flipH="1">
              <a:off x="6276468" y="444124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6496313" y="4321214"/>
              <a:ext cx="263974" cy="20267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5896935" y="3119733"/>
            <a:ext cx="319369" cy="2038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896684" y="2881186"/>
            <a:ext cx="464921" cy="296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925471" y="2922984"/>
            <a:ext cx="263974" cy="20267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305215"/>
            <a:ext cx="11360134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Asynchronous Push has become a “MUST”</a:t>
            </a:r>
            <a:r>
              <a:rPr lang="en-US" sz="3200" spc="-119" dirty="0" smtClean="0">
                <a:solidFill>
                  <a:srgbClr val="FFFF00"/>
                </a:solidFill>
              </a:rPr>
              <a:t> </a:t>
            </a:r>
            <a:endParaRPr lang="en-US" sz="3200" dirty="0">
              <a:solidFill>
                <a:srgbClr val="FFFF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64202" y="2716418"/>
            <a:ext cx="622677" cy="689141"/>
            <a:chOff x="1978245" y="4073291"/>
            <a:chExt cx="622677" cy="689141"/>
          </a:xfrm>
        </p:grpSpPr>
        <p:sp>
          <p:nvSpPr>
            <p:cNvPr id="164" name="Oval 163"/>
            <p:cNvSpPr/>
            <p:nvPr/>
          </p:nvSpPr>
          <p:spPr>
            <a:xfrm>
              <a:off x="1978245" y="407329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157040" y="45597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136252" y="450991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67" name="Elbow Connector 166"/>
            <p:cNvCxnSpPr>
              <a:stCxn id="164" idx="4"/>
            </p:cNvCxnSpPr>
            <p:nvPr/>
          </p:nvCxnSpPr>
          <p:spPr>
            <a:xfrm rot="16200000" flipH="1">
              <a:off x="2064216" y="432197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/>
            <p:cNvCxnSpPr>
              <a:stCxn id="164" idx="4"/>
              <a:endCxn id="165" idx="2"/>
            </p:cNvCxnSpPr>
            <p:nvPr/>
          </p:nvCxnSpPr>
          <p:spPr>
            <a:xfrm rot="16200000" flipH="1">
              <a:off x="1941069" y="444512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/>
            <p:cNvSpPr/>
            <p:nvPr/>
          </p:nvSpPr>
          <p:spPr>
            <a:xfrm>
              <a:off x="2136001" y="427136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170" name="Elbow Connector 169"/>
            <p:cNvCxnSpPr/>
            <p:nvPr/>
          </p:nvCxnSpPr>
          <p:spPr>
            <a:xfrm rot="16200000" flipH="1">
              <a:off x="2063965" y="432197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Elbow Connector 170"/>
            <p:cNvCxnSpPr/>
            <p:nvPr/>
          </p:nvCxnSpPr>
          <p:spPr>
            <a:xfrm rot="16200000" flipH="1">
              <a:off x="1944692" y="444124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Oval 171"/>
          <p:cNvSpPr/>
          <p:nvPr/>
        </p:nvSpPr>
        <p:spPr>
          <a:xfrm>
            <a:off x="2050494" y="2964341"/>
            <a:ext cx="263974" cy="202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Rectangle 130"/>
          <p:cNvSpPr/>
          <p:nvPr/>
        </p:nvSpPr>
        <p:spPr>
          <a:xfrm flipH="1">
            <a:off x="1552986" y="1785848"/>
            <a:ext cx="2285588" cy="195945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Continuous Polling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 flipH="1">
            <a:off x="5255855" y="1799113"/>
            <a:ext cx="1531539" cy="1946191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Datastore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 39"/>
          <p:cNvSpPr/>
          <p:nvPr/>
        </p:nvSpPr>
        <p:spPr>
          <a:xfrm rot="20519932" flipH="1">
            <a:off x="3038976" y="1713380"/>
            <a:ext cx="2707021" cy="806788"/>
          </a:xfrm>
          <a:custGeom>
            <a:avLst/>
            <a:gdLst>
              <a:gd name="connsiteX0" fmla="*/ 1787979 w 1787979"/>
              <a:gd name="connsiteY0" fmla="*/ 261348 h 285841"/>
              <a:gd name="connsiteX1" fmla="*/ 791936 w 1787979"/>
              <a:gd name="connsiteY1" fmla="*/ 91 h 285841"/>
              <a:gd name="connsiteX2" fmla="*/ 0 w 1787979"/>
              <a:gd name="connsiteY2" fmla="*/ 285841 h 285841"/>
              <a:gd name="connsiteX0" fmla="*/ 1766750 w 1766750"/>
              <a:gd name="connsiteY0" fmla="*/ 304162 h 1200038"/>
              <a:gd name="connsiteX1" fmla="*/ 770707 w 1766750"/>
              <a:gd name="connsiteY1" fmla="*/ 42905 h 1200038"/>
              <a:gd name="connsiteX2" fmla="*/ 0 w 1766750"/>
              <a:gd name="connsiteY2" fmla="*/ 1200038 h 1200038"/>
              <a:gd name="connsiteX0" fmla="*/ 1766750 w 1766750"/>
              <a:gd name="connsiteY0" fmla="*/ 29551 h 925427"/>
              <a:gd name="connsiteX1" fmla="*/ 763631 w 1766750"/>
              <a:gd name="connsiteY1" fmla="*/ 394600 h 925427"/>
              <a:gd name="connsiteX2" fmla="*/ 0 w 1766750"/>
              <a:gd name="connsiteY2" fmla="*/ 925427 h 925427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763631 w 1766750"/>
              <a:gd name="connsiteY2" fmla="*/ 365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610532 w 1790561"/>
              <a:gd name="connsiteY2" fmla="*/ 542049 h 1026770"/>
              <a:gd name="connsiteX3" fmla="*/ 0 w 1790561"/>
              <a:gd name="connsiteY3" fmla="*/ 1026770 h 1026770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562910 w 1790561"/>
              <a:gd name="connsiteY2" fmla="*/ 535505 h 1026770"/>
              <a:gd name="connsiteX3" fmla="*/ 0 w 1790561"/>
              <a:gd name="connsiteY3" fmla="*/ 1026770 h 1026770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949697 w 1790561"/>
              <a:gd name="connsiteY2" fmla="*/ 148256 h 1026770"/>
              <a:gd name="connsiteX3" fmla="*/ 562910 w 1790561"/>
              <a:gd name="connsiteY3" fmla="*/ 535505 h 1026770"/>
              <a:gd name="connsiteX4" fmla="*/ 0 w 1790561"/>
              <a:gd name="connsiteY4" fmla="*/ 1026770 h 1026770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789826 w 1790561"/>
              <a:gd name="connsiteY2" fmla="*/ 246427 h 1026770"/>
              <a:gd name="connsiteX3" fmla="*/ 562910 w 1790561"/>
              <a:gd name="connsiteY3" fmla="*/ 535505 h 1026770"/>
              <a:gd name="connsiteX4" fmla="*/ 0 w 1790561"/>
              <a:gd name="connsiteY4" fmla="*/ 1026770 h 102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0561" h="1026770">
                <a:moveTo>
                  <a:pt x="1790561" y="0"/>
                </a:moveTo>
                <a:cubicBezTo>
                  <a:pt x="1492868" y="15750"/>
                  <a:pt x="1306337" y="-120"/>
                  <a:pt x="1071120" y="106536"/>
                </a:cubicBezTo>
                <a:cubicBezTo>
                  <a:pt x="947984" y="125791"/>
                  <a:pt x="874528" y="174932"/>
                  <a:pt x="789826" y="246427"/>
                </a:cubicBezTo>
                <a:cubicBezTo>
                  <a:pt x="705124" y="317922"/>
                  <a:pt x="694548" y="405448"/>
                  <a:pt x="562910" y="535505"/>
                </a:cubicBezTo>
                <a:cubicBezTo>
                  <a:pt x="431272" y="665562"/>
                  <a:pt x="206151" y="617603"/>
                  <a:pt x="0" y="1026770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 40"/>
          <p:cNvSpPr/>
          <p:nvPr/>
        </p:nvSpPr>
        <p:spPr>
          <a:xfrm rot="20377709" flipH="1">
            <a:off x="3126571" y="1824296"/>
            <a:ext cx="2559028" cy="806788"/>
          </a:xfrm>
          <a:custGeom>
            <a:avLst/>
            <a:gdLst>
              <a:gd name="connsiteX0" fmla="*/ 1787979 w 1787979"/>
              <a:gd name="connsiteY0" fmla="*/ 261348 h 285841"/>
              <a:gd name="connsiteX1" fmla="*/ 791936 w 1787979"/>
              <a:gd name="connsiteY1" fmla="*/ 91 h 285841"/>
              <a:gd name="connsiteX2" fmla="*/ 0 w 1787979"/>
              <a:gd name="connsiteY2" fmla="*/ 285841 h 285841"/>
              <a:gd name="connsiteX0" fmla="*/ 1766750 w 1766750"/>
              <a:gd name="connsiteY0" fmla="*/ 304162 h 1200038"/>
              <a:gd name="connsiteX1" fmla="*/ 770707 w 1766750"/>
              <a:gd name="connsiteY1" fmla="*/ 42905 h 1200038"/>
              <a:gd name="connsiteX2" fmla="*/ 0 w 1766750"/>
              <a:gd name="connsiteY2" fmla="*/ 1200038 h 1200038"/>
              <a:gd name="connsiteX0" fmla="*/ 1766750 w 1766750"/>
              <a:gd name="connsiteY0" fmla="*/ 29551 h 925427"/>
              <a:gd name="connsiteX1" fmla="*/ 763631 w 1766750"/>
              <a:gd name="connsiteY1" fmla="*/ 394600 h 925427"/>
              <a:gd name="connsiteX2" fmla="*/ 0 w 1766750"/>
              <a:gd name="connsiteY2" fmla="*/ 925427 h 925427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763631 w 1766750"/>
              <a:gd name="connsiteY2" fmla="*/ 365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895876"/>
              <a:gd name="connsiteX1" fmla="*/ 1047309 w 1766750"/>
              <a:gd name="connsiteY1" fmla="*/ 106536 h 895876"/>
              <a:gd name="connsiteX2" fmla="*/ 586721 w 1766750"/>
              <a:gd name="connsiteY2" fmla="*/ 542049 h 895876"/>
              <a:gd name="connsiteX3" fmla="*/ 0 w 1766750"/>
              <a:gd name="connsiteY3" fmla="*/ 895876 h 895876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66750 w 1766750"/>
              <a:gd name="connsiteY0" fmla="*/ 0 h 1000591"/>
              <a:gd name="connsiteX1" fmla="*/ 1047309 w 1766750"/>
              <a:gd name="connsiteY1" fmla="*/ 106536 h 1000591"/>
              <a:gd name="connsiteX2" fmla="*/ 586721 w 1766750"/>
              <a:gd name="connsiteY2" fmla="*/ 542049 h 1000591"/>
              <a:gd name="connsiteX3" fmla="*/ 0 w 1766750"/>
              <a:gd name="connsiteY3" fmla="*/ 1000591 h 1000591"/>
              <a:gd name="connsiteX0" fmla="*/ 1790561 w 1790561"/>
              <a:gd name="connsiteY0" fmla="*/ 0 h 1026770"/>
              <a:gd name="connsiteX1" fmla="*/ 1071120 w 1790561"/>
              <a:gd name="connsiteY1" fmla="*/ 106536 h 1026770"/>
              <a:gd name="connsiteX2" fmla="*/ 610532 w 1790561"/>
              <a:gd name="connsiteY2" fmla="*/ 542049 h 1026770"/>
              <a:gd name="connsiteX3" fmla="*/ 0 w 1790561"/>
              <a:gd name="connsiteY3" fmla="*/ 1026770 h 102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561" h="1026770">
                <a:moveTo>
                  <a:pt x="1790561" y="0"/>
                </a:moveTo>
                <a:cubicBezTo>
                  <a:pt x="1492868" y="15750"/>
                  <a:pt x="1306337" y="-120"/>
                  <a:pt x="1071120" y="106536"/>
                </a:cubicBezTo>
                <a:cubicBezTo>
                  <a:pt x="863116" y="226280"/>
                  <a:pt x="789052" y="388677"/>
                  <a:pt x="610532" y="542049"/>
                </a:cubicBezTo>
                <a:cubicBezTo>
                  <a:pt x="432012" y="695421"/>
                  <a:pt x="206151" y="617603"/>
                  <a:pt x="0" y="1026770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80881" y="2031745"/>
            <a:ext cx="1461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Anything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different?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88590" y="2391873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75248" y="2243848"/>
            <a:ext cx="458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05225" y="2540100"/>
            <a:ext cx="5713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Yeah.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6212764" y="2098455"/>
            <a:ext cx="4143785" cy="358752"/>
            <a:chOff x="6212775" y="2250855"/>
            <a:chExt cx="3978750" cy="358752"/>
          </a:xfrm>
        </p:grpSpPr>
        <p:sp>
          <p:nvSpPr>
            <p:cNvPr id="64" name="Freeform 63"/>
            <p:cNvSpPr/>
            <p:nvPr/>
          </p:nvSpPr>
          <p:spPr>
            <a:xfrm rot="21362518" flipH="1">
              <a:off x="6212775" y="2250855"/>
              <a:ext cx="2707021" cy="298510"/>
            </a:xfrm>
            <a:custGeom>
              <a:avLst/>
              <a:gdLst>
                <a:gd name="connsiteX0" fmla="*/ 1787979 w 1787979"/>
                <a:gd name="connsiteY0" fmla="*/ 261348 h 285841"/>
                <a:gd name="connsiteX1" fmla="*/ 791936 w 1787979"/>
                <a:gd name="connsiteY1" fmla="*/ 91 h 285841"/>
                <a:gd name="connsiteX2" fmla="*/ 0 w 1787979"/>
                <a:gd name="connsiteY2" fmla="*/ 285841 h 285841"/>
                <a:gd name="connsiteX0" fmla="*/ 1766750 w 1766750"/>
                <a:gd name="connsiteY0" fmla="*/ 304162 h 1200038"/>
                <a:gd name="connsiteX1" fmla="*/ 770707 w 1766750"/>
                <a:gd name="connsiteY1" fmla="*/ 42905 h 1200038"/>
                <a:gd name="connsiteX2" fmla="*/ 0 w 1766750"/>
                <a:gd name="connsiteY2" fmla="*/ 1200038 h 1200038"/>
                <a:gd name="connsiteX0" fmla="*/ 1766750 w 1766750"/>
                <a:gd name="connsiteY0" fmla="*/ 29551 h 925427"/>
                <a:gd name="connsiteX1" fmla="*/ 763631 w 1766750"/>
                <a:gd name="connsiteY1" fmla="*/ 394600 h 925427"/>
                <a:gd name="connsiteX2" fmla="*/ 0 w 1766750"/>
                <a:gd name="connsiteY2" fmla="*/ 925427 h 925427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763631 w 1766750"/>
                <a:gd name="connsiteY2" fmla="*/ 365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895876"/>
                <a:gd name="connsiteX1" fmla="*/ 1047309 w 1766750"/>
                <a:gd name="connsiteY1" fmla="*/ 106536 h 895876"/>
                <a:gd name="connsiteX2" fmla="*/ 586721 w 1766750"/>
                <a:gd name="connsiteY2" fmla="*/ 542049 h 895876"/>
                <a:gd name="connsiteX3" fmla="*/ 0 w 1766750"/>
                <a:gd name="connsiteY3" fmla="*/ 895876 h 895876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66750 w 1766750"/>
                <a:gd name="connsiteY0" fmla="*/ 0 h 1000591"/>
                <a:gd name="connsiteX1" fmla="*/ 1047309 w 1766750"/>
                <a:gd name="connsiteY1" fmla="*/ 106536 h 1000591"/>
                <a:gd name="connsiteX2" fmla="*/ 586721 w 1766750"/>
                <a:gd name="connsiteY2" fmla="*/ 542049 h 1000591"/>
                <a:gd name="connsiteX3" fmla="*/ 0 w 1766750"/>
                <a:gd name="connsiteY3" fmla="*/ 1000591 h 1000591"/>
                <a:gd name="connsiteX0" fmla="*/ 1790561 w 1790561"/>
                <a:gd name="connsiteY0" fmla="*/ 0 h 1026770"/>
                <a:gd name="connsiteX1" fmla="*/ 1071120 w 1790561"/>
                <a:gd name="connsiteY1" fmla="*/ 106536 h 1026770"/>
                <a:gd name="connsiteX2" fmla="*/ 610532 w 1790561"/>
                <a:gd name="connsiteY2" fmla="*/ 542049 h 1026770"/>
                <a:gd name="connsiteX3" fmla="*/ 0 w 1790561"/>
                <a:gd name="connsiteY3" fmla="*/ 1026770 h 1026770"/>
                <a:gd name="connsiteX0" fmla="*/ 1790561 w 1790561"/>
                <a:gd name="connsiteY0" fmla="*/ 0 h 1026770"/>
                <a:gd name="connsiteX1" fmla="*/ 1071120 w 1790561"/>
                <a:gd name="connsiteY1" fmla="*/ 106536 h 1026770"/>
                <a:gd name="connsiteX2" fmla="*/ 562910 w 1790561"/>
                <a:gd name="connsiteY2" fmla="*/ 535505 h 1026770"/>
                <a:gd name="connsiteX3" fmla="*/ 0 w 1790561"/>
                <a:gd name="connsiteY3" fmla="*/ 1026770 h 1026770"/>
                <a:gd name="connsiteX0" fmla="*/ 1790561 w 1790561"/>
                <a:gd name="connsiteY0" fmla="*/ 0 h 1026770"/>
                <a:gd name="connsiteX1" fmla="*/ 1071120 w 1790561"/>
                <a:gd name="connsiteY1" fmla="*/ 106536 h 1026770"/>
                <a:gd name="connsiteX2" fmla="*/ 949697 w 1790561"/>
                <a:gd name="connsiteY2" fmla="*/ 148256 h 1026770"/>
                <a:gd name="connsiteX3" fmla="*/ 562910 w 1790561"/>
                <a:gd name="connsiteY3" fmla="*/ 535505 h 1026770"/>
                <a:gd name="connsiteX4" fmla="*/ 0 w 1790561"/>
                <a:gd name="connsiteY4" fmla="*/ 1026770 h 1026770"/>
                <a:gd name="connsiteX0" fmla="*/ 1790561 w 1790561"/>
                <a:gd name="connsiteY0" fmla="*/ 0 h 1026770"/>
                <a:gd name="connsiteX1" fmla="*/ 1071120 w 1790561"/>
                <a:gd name="connsiteY1" fmla="*/ 106536 h 1026770"/>
                <a:gd name="connsiteX2" fmla="*/ 789826 w 1790561"/>
                <a:gd name="connsiteY2" fmla="*/ 246427 h 1026770"/>
                <a:gd name="connsiteX3" fmla="*/ 562910 w 1790561"/>
                <a:gd name="connsiteY3" fmla="*/ 535505 h 1026770"/>
                <a:gd name="connsiteX4" fmla="*/ 0 w 1790561"/>
                <a:gd name="connsiteY4" fmla="*/ 1026770 h 102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0561" h="1026770">
                  <a:moveTo>
                    <a:pt x="1790561" y="0"/>
                  </a:moveTo>
                  <a:cubicBezTo>
                    <a:pt x="1492868" y="15750"/>
                    <a:pt x="1306337" y="-120"/>
                    <a:pt x="1071120" y="106536"/>
                  </a:cubicBezTo>
                  <a:cubicBezTo>
                    <a:pt x="947984" y="125791"/>
                    <a:pt x="874528" y="174932"/>
                    <a:pt x="789826" y="246427"/>
                  </a:cubicBezTo>
                  <a:cubicBezTo>
                    <a:pt x="705124" y="317922"/>
                    <a:pt x="694548" y="405448"/>
                    <a:pt x="562910" y="535505"/>
                  </a:cubicBezTo>
                  <a:cubicBezTo>
                    <a:pt x="431272" y="665562"/>
                    <a:pt x="206151" y="617603"/>
                    <a:pt x="0" y="1026770"/>
                  </a:cubicBezTo>
                </a:path>
              </a:pathLst>
            </a:custGeom>
            <a:ln w="28575">
              <a:solidFill>
                <a:schemeClr val="bg1">
                  <a:lumMod val="9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 rot="151362">
              <a:off x="8867109" y="2332608"/>
              <a:ext cx="13244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Just the new stuff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 rot="446618">
            <a:off x="4257802" y="1620341"/>
            <a:ext cx="518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fetch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195129" y="1883198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push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63296" y="4194848"/>
            <a:ext cx="4685829" cy="1424493"/>
            <a:chOff x="6930614" y="4048117"/>
            <a:chExt cx="4685829" cy="1424493"/>
          </a:xfrm>
        </p:grpSpPr>
        <p:sp>
          <p:nvSpPr>
            <p:cNvPr id="85" name="Rectangle 84"/>
            <p:cNvSpPr/>
            <p:nvPr/>
          </p:nvSpPr>
          <p:spPr>
            <a:xfrm>
              <a:off x="6930614" y="4048117"/>
              <a:ext cx="4685829" cy="1424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Up-to-date objects delivered</a:t>
              </a:r>
            </a:p>
            <a:p>
              <a:pPr marL="627062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Reaction speed</a:t>
              </a:r>
            </a:p>
            <a:p>
              <a:pPr marL="627062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CPU, Bandwidth reduced</a:t>
              </a:r>
            </a:p>
          </p:txBody>
        </p:sp>
        <p:pic>
          <p:nvPicPr>
            <p:cNvPr id="1028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7215642" y="4591550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4" descr="http://www.clipartbest.com/cliparts/yTo/B6d/yToB6dAT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94317">
              <a:off x="7215642" y="5093563"/>
              <a:ext cx="357186" cy="267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71267" y="4194848"/>
            <a:ext cx="4529384" cy="2525820"/>
            <a:chOff x="331790" y="4048117"/>
            <a:chExt cx="4529384" cy="2525820"/>
          </a:xfrm>
        </p:grpSpPr>
        <p:sp>
          <p:nvSpPr>
            <p:cNvPr id="69" name="Rectangle 68"/>
            <p:cNvSpPr/>
            <p:nvPr/>
          </p:nvSpPr>
          <p:spPr>
            <a:xfrm>
              <a:off x="331790" y="4048117"/>
              <a:ext cx="4529384" cy="25258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80000"/>
                </a:lnSpc>
                <a:spcBef>
                  <a:spcPts val="12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Well known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cost/scale limits with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continuous polling </a:t>
              </a:r>
            </a:p>
            <a:p>
              <a:pPr marL="628650" marR="0" lvl="2" indent="-285750" algn="l" defTabSz="914400" rtl="0" eaLnBrk="1" fontAlgn="auto" latinLnBrk="0" hangingPunct="1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Propagation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latency </a:t>
              </a:r>
            </a:p>
            <a:p>
              <a:pPr marL="628650" marR="0" lvl="2" indent="-28575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CPU, Bandwidth</a:t>
              </a:r>
            </a:p>
            <a:p>
              <a:pPr marL="628650" marR="0" lvl="2" indent="-28575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Multiple Polling devices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628650" marR="0" lvl="2" indent="-285750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36" name="Picture 12" descr="https://www.erexpress.com/img/home/clo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84" y="4783564"/>
              <a:ext cx="417579" cy="417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495446" y="5175606"/>
              <a:ext cx="567112" cy="567112"/>
              <a:chOff x="4420248" y="4397581"/>
              <a:chExt cx="2438400" cy="2438401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024706" y="4905978"/>
                <a:ext cx="1303250" cy="13397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038" name="Picture 14" descr="http://cdn.mysitemyway.com/etc-mysitemyway/icons/legacy-previews/icons-256/simple-red-glossy-icons-business/086760-simple-red-glossy-icon-business-dollar-solid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248" y="4397581"/>
                <a:ext cx="2438400" cy="2438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5701775" y="1929732"/>
            <a:ext cx="614901" cy="558972"/>
            <a:chOff x="4113212" y="4419600"/>
            <a:chExt cx="838200" cy="838200"/>
          </a:xfrm>
        </p:grpSpPr>
        <p:sp>
          <p:nvSpPr>
            <p:cNvPr id="86" name="Oval 85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684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7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88" name="Right Arrow 87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0" name="Right Arrow 89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1" name="Right Arrow 90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2" name="Right Arrow 91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9" name="Oval 118"/>
          <p:cNvSpPr/>
          <p:nvPr/>
        </p:nvSpPr>
        <p:spPr>
          <a:xfrm>
            <a:off x="5738928" y="2677503"/>
            <a:ext cx="263974" cy="202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917723" y="3163973"/>
            <a:ext cx="263974" cy="202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2" name="Elbow Connector 121"/>
          <p:cNvCxnSpPr>
            <a:stCxn id="119" idx="4"/>
          </p:cNvCxnSpPr>
          <p:nvPr/>
        </p:nvCxnSpPr>
        <p:spPr>
          <a:xfrm rot="16200000" flipH="1">
            <a:off x="5824899" y="2926190"/>
            <a:ext cx="146587" cy="54556"/>
          </a:xfrm>
          <a:prstGeom prst="bentConnector2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119" idx="4"/>
            <a:endCxn id="120" idx="2"/>
          </p:cNvCxnSpPr>
          <p:nvPr/>
        </p:nvCxnSpPr>
        <p:spPr>
          <a:xfrm rot="16200000" flipH="1">
            <a:off x="5701752" y="3049337"/>
            <a:ext cx="385135" cy="46808"/>
          </a:xfrm>
          <a:prstGeom prst="bentConnector2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/>
          <p:nvPr/>
        </p:nvCxnSpPr>
        <p:spPr>
          <a:xfrm rot="16200000" flipH="1">
            <a:off x="5824648" y="2926190"/>
            <a:ext cx="146587" cy="54556"/>
          </a:xfrm>
          <a:prstGeom prst="bentConnector2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16200000" flipH="1">
            <a:off x="5705375" y="3045461"/>
            <a:ext cx="385134" cy="54556"/>
          </a:xfrm>
          <a:prstGeom prst="bentConnector2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5925220" y="2919817"/>
            <a:ext cx="263974" cy="202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07" y="5889449"/>
            <a:ext cx="388086" cy="38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4461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97473E-6 -0.00185 L -0.06655 -0.05393 C -0.08049 -0.06574 -0.10133 -0.07199 -0.12321 -0.07199 C -0.14808 -0.07199 -0.16801 -0.06574 -0.18182 -0.05393 L -0.24824 -0.00185 " pathEditMode="relative" rAng="0" ptsTypes="FffFF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2" y="-35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2.97473E-6 -0.00185 L -0.06655 -0.05393 C -0.08049 -0.06574 -0.10133 -0.07199 -0.12321 -0.07199 C -0.14808 -0.07199 -0.16801 -0.06574 -0.18182 -0.05393 L -0.24824 -0.00185 " pathEditMode="relative" rAng="0" ptsTypes="FffFF">
                                      <p:cBhvr>
                                        <p:cTn id="5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2" y="-351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800"/>
                            </p:stCondLst>
                            <p:childTnLst>
                              <p:par>
                                <p:cTn id="70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300"/>
                            </p:stCondLst>
                            <p:childTnLst>
                              <p:par>
                                <p:cTn id="7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73E-6 -0.00324 L -0.06655 -0.05532 C -0.08049 -0.06713 -0.10133 -0.07338 -0.12321 -0.07338 C -0.14808 -0.07338 -0.16801 -0.06713 -0.18182 -0.05532 L -0.24824 -0.00324 " pathEditMode="relative" rAng="0" ptsTypes="FffFF">
                                      <p:cBhvr>
                                        <p:cTn id="8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2" y="-3519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7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42824E-6 0.00278 L 0.07789 -0.05116 C 0.09443 -0.06342 0.11892 -0.06898 0.1447 -0.06898 C 0.17414 -0.06898 0.19758 -0.06342 0.21399 -0.05116 L 0.29318 0.00278 " pathEditMode="relative" rAng="0" ptsTypes="FffFF">
                                      <p:cBhvr>
                                        <p:cTn id="13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58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2" grpId="0" animBg="1"/>
      <p:bldP spid="132" grpId="1" animBg="1"/>
      <p:bldP spid="129" grpId="0" animBg="1"/>
      <p:bldP spid="129" grpId="1" animBg="1"/>
      <p:bldP spid="172" grpId="0" animBg="1"/>
      <p:bldP spid="172" grpId="1" animBg="1"/>
      <p:bldP spid="131" grpId="0" animBg="1"/>
      <p:bldP spid="133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59" grpId="0"/>
      <p:bldP spid="59" grpId="1"/>
      <p:bldP spid="59" grpId="2"/>
      <p:bldP spid="59" grpId="3"/>
      <p:bldP spid="59" grpId="4"/>
      <p:bldP spid="60" grpId="0"/>
      <p:bldP spid="61" grpId="0"/>
      <p:bldP spid="62" grpId="0"/>
      <p:bldP spid="62" grpId="1"/>
      <p:bldP spid="66" grpId="0"/>
      <p:bldP spid="66" grpId="1"/>
      <p:bldP spid="66" grpId="2"/>
      <p:bldP spid="67" grpId="0"/>
      <p:bldP spid="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 flipH="1">
            <a:off x="4506523" y="4110084"/>
            <a:ext cx="2820362" cy="228011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Datastore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15" y="586355"/>
            <a:ext cx="11438251" cy="607445"/>
          </a:xfrm>
        </p:spPr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YANG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Subscriptions 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Concept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32662" y="1981098"/>
            <a:ext cx="4786892" cy="1590302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600" dirty="0" smtClean="0"/>
              <a:t>Streaming of updates</a:t>
            </a:r>
          </a:p>
          <a:p>
            <a:pPr marL="509588" lvl="1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2200" dirty="0" smtClean="0"/>
              <a:t>Customized to </a:t>
            </a:r>
            <a:r>
              <a:rPr lang="en-US" sz="2200" dirty="0"/>
              <a:t>recipient</a:t>
            </a:r>
          </a:p>
          <a:p>
            <a:pPr marL="509588" lvl="1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2200" dirty="0" smtClean="0">
                <a:sym typeface="Wingdings" panose="05000000000000000000" pitchFamily="2" charset="2"/>
              </a:rPr>
              <a:t>Encoding (</a:t>
            </a:r>
            <a:r>
              <a:rPr lang="en-US" sz="2200" dirty="0">
                <a:sym typeface="Wingdings" panose="05000000000000000000" pitchFamily="2" charset="2"/>
              </a:rPr>
              <a:t>XML, </a:t>
            </a:r>
            <a:r>
              <a:rPr lang="en-US" sz="2200" dirty="0" smtClean="0">
                <a:sym typeface="Wingdings" panose="05000000000000000000" pitchFamily="2" charset="2"/>
              </a:rPr>
              <a:t>JSON, …)</a:t>
            </a:r>
            <a:endParaRPr lang="en-US" sz="2200" dirty="0">
              <a:sym typeface="Wingdings" panose="05000000000000000000" pitchFamily="2" charset="2"/>
            </a:endParaRPr>
          </a:p>
          <a:p>
            <a:pPr marL="509588" lvl="1" indent="-28575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2200" dirty="0" smtClean="0"/>
              <a:t>Transport (NETCONF, HTTP/2, …)</a:t>
            </a:r>
          </a:p>
          <a:p>
            <a:pPr marL="509588" lvl="1" indent="-285750">
              <a:lnSpc>
                <a:spcPct val="105000"/>
              </a:lnSpc>
              <a:buFont typeface="Arial" panose="020B0604020202020204" pitchFamily="34" charset="0"/>
              <a:buChar char="•"/>
              <a:tabLst>
                <a:tab pos="400050" algn="l"/>
              </a:tabLst>
            </a:pPr>
            <a:endParaRPr lang="en-US" sz="2200" dirty="0">
              <a:sym typeface="Wingdings" panose="05000000000000000000" pitchFamily="2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96997" y="4188081"/>
            <a:ext cx="2632078" cy="740737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7432"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Publisher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129095" y="3558782"/>
            <a:ext cx="1120054" cy="1108888"/>
            <a:chOff x="5656164" y="2048632"/>
            <a:chExt cx="1120054" cy="1108888"/>
          </a:xfrm>
        </p:grpSpPr>
        <p:sp>
          <p:nvSpPr>
            <p:cNvPr id="26" name="Rectangle 25"/>
            <p:cNvSpPr/>
            <p:nvPr/>
          </p:nvSpPr>
          <p:spPr>
            <a:xfrm>
              <a:off x="5668391" y="2743593"/>
              <a:ext cx="1025492" cy="398286"/>
            </a:xfrm>
            <a:prstGeom prst="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6164" y="2741572"/>
              <a:ext cx="1099980" cy="415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Streaming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mechanism</a:t>
              </a:r>
            </a:p>
          </p:txBody>
        </p:sp>
        <p:sp>
          <p:nvSpPr>
            <p:cNvPr id="29" name="Down Arrow 28"/>
            <p:cNvSpPr/>
            <p:nvPr/>
          </p:nvSpPr>
          <p:spPr>
            <a:xfrm rot="1630964" flipV="1">
              <a:off x="6201052" y="2048632"/>
              <a:ext cx="575166" cy="658552"/>
            </a:xfrm>
            <a:prstGeom prst="downArrow">
              <a:avLst/>
            </a:prstGeom>
            <a:solidFill>
              <a:srgbClr val="CDF0FF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0669" y="2806686"/>
            <a:ext cx="5203001" cy="1856690"/>
            <a:chOff x="265725" y="3117777"/>
            <a:chExt cx="5203001" cy="1856690"/>
          </a:xfrm>
        </p:grpSpPr>
        <p:sp>
          <p:nvSpPr>
            <p:cNvPr id="7" name="Rectangle 6"/>
            <p:cNvSpPr/>
            <p:nvPr/>
          </p:nvSpPr>
          <p:spPr>
            <a:xfrm>
              <a:off x="4320860" y="4564834"/>
              <a:ext cx="1025492" cy="398286"/>
            </a:xfrm>
            <a:prstGeom prst="rect">
              <a:avLst/>
            </a:prstGeom>
            <a:solidFill>
              <a:srgbClr val="FFFFFF">
                <a:alpha val="30980"/>
              </a:srgb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48520" y="4558969"/>
              <a:ext cx="12202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Subscription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interface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Down Arrow 27"/>
            <p:cNvSpPr/>
            <p:nvPr/>
          </p:nvSpPr>
          <p:spPr>
            <a:xfrm rot="19777024">
              <a:off x="4298624" y="3913017"/>
              <a:ext cx="575166" cy="658552"/>
            </a:xfrm>
            <a:prstGeom prst="downArrow">
              <a:avLst/>
            </a:prstGeom>
            <a:solidFill>
              <a:srgbClr val="CDF0FF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Text Placeholder 2"/>
            <p:cNvSpPr txBox="1">
              <a:spLocks/>
            </p:cNvSpPr>
            <p:nvPr/>
          </p:nvSpPr>
          <p:spPr>
            <a:xfrm>
              <a:off x="265725" y="3117777"/>
              <a:ext cx="4966578" cy="67896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5000"/>
                </a:lnSpc>
                <a:spcBef>
                  <a:spcPts val="1480"/>
                </a:spcBef>
                <a:buClr>
                  <a:srgbClr val="3BC2FF"/>
                </a:buClr>
                <a:buSzPct val="90000"/>
                <a:buFont typeface="Arial" pitchFamily="34" charset="0"/>
                <a:buChar char="•"/>
                <a:tabLst/>
                <a:defRPr lang="en-US" sz="22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406400" indent="0" algn="l" defTabSz="914400" rtl="0" eaLnBrk="1" latinLnBrk="0" hangingPunct="1">
                <a:lnSpc>
                  <a:spcPct val="95000"/>
                </a:lnSpc>
                <a:spcBef>
                  <a:spcPts val="600"/>
                </a:spcBef>
                <a:buClr>
                  <a:srgbClr val="3BC2FF"/>
                </a:buClr>
                <a:buFontTx/>
                <a:buNone/>
                <a:tabLst/>
                <a:defRPr lang="en-US" sz="18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571500" indent="-1588" algn="l" defTabSz="914400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6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688975" indent="0" algn="l" defTabSz="914400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4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801688" indent="0" algn="l" defTabSz="914400" rtl="0" eaLnBrk="1" latinLnBrk="0" hangingPunct="1">
                <a:lnSpc>
                  <a:spcPct val="95000"/>
                </a:lnSpc>
                <a:spcBef>
                  <a:spcPts val="840"/>
                </a:spcBef>
                <a:buClr>
                  <a:srgbClr val="3BC2FF"/>
                </a:buClr>
                <a:buFont typeface="Arial" pitchFamily="34" charset="0"/>
                <a:buNone/>
                <a:tabLst/>
                <a:defRPr lang="en-US" sz="14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5000"/>
                </a:lnSpc>
                <a:spcBef>
                  <a:spcPts val="1480"/>
                </a:spcBef>
                <a:spcAft>
                  <a:spcPts val="0"/>
                </a:spcAft>
                <a:buClr>
                  <a:srgbClr val="3BC2FF"/>
                </a:buClr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Subscribing to updates</a:t>
              </a:r>
            </a:p>
            <a:p>
              <a:pPr marL="509588" marR="0" lvl="1" indent="-285750" algn="l" defTabSz="914400" rtl="0" eaLnBrk="1" fontAlgn="auto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3BC2FF"/>
                </a:buClr>
                <a:buSzTx/>
                <a:buFont typeface="Arial" panose="020B0604020202020204" pitchFamily="34" charset="0"/>
                <a:buChar char="•"/>
                <a:tabLst>
                  <a:tab pos="400050" algn="l"/>
                </a:tabLst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Any YANG object /</a:t>
              </a: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subtree on device</a:t>
              </a:r>
              <a:endPara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6572626" y="5643998"/>
            <a:ext cx="436331" cy="396644"/>
            <a:chOff x="4113212" y="4419600"/>
            <a:chExt cx="838200" cy="838200"/>
          </a:xfrm>
        </p:grpSpPr>
        <p:sp>
          <p:nvSpPr>
            <p:cNvPr id="113" name="Oval 112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684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4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115" name="Right Arrow 114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6" name="Right Arrow 115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7" name="Right Arrow 116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" name="Right Arrow 117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69303" y="5070223"/>
            <a:ext cx="4920414" cy="1045835"/>
            <a:chOff x="669303" y="5070223"/>
            <a:chExt cx="4920414" cy="1045835"/>
          </a:xfrm>
        </p:grpSpPr>
        <p:sp>
          <p:nvSpPr>
            <p:cNvPr id="4" name="Rectangle 3"/>
            <p:cNvSpPr/>
            <p:nvPr/>
          </p:nvSpPr>
          <p:spPr>
            <a:xfrm>
              <a:off x="2047217" y="5665727"/>
              <a:ext cx="1505509" cy="294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9303" y="5070223"/>
              <a:ext cx="4920414" cy="1045835"/>
            </a:xfrm>
            <a:prstGeom prst="rect">
              <a:avLst/>
            </a:prstGeom>
            <a:solidFill>
              <a:srgbClr val="FFFFFF">
                <a:alpha val="16863"/>
              </a:srgb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28" name="Picture 4" descr="http://www.sakimura.org/wp-content/uploads/2012/02/ietf-logo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209" y="5242885"/>
              <a:ext cx="1191696" cy="717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netevents.org/wp-content/uploads/2013/05/mef-judge-logo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217" y="5242622"/>
              <a:ext cx="557753" cy="371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extrcdn.extremenetworks.com/wp-content/uploads/2014/06/logo_opendayligh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899" y="5242885"/>
              <a:ext cx="857827" cy="37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://www6.pcmag.com/media/images/338305-cisco-logo.jpg?thumb=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281" y="5242885"/>
              <a:ext cx="717183" cy="717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013" y="5665727"/>
              <a:ext cx="1157915" cy="29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747551" y="5048497"/>
            <a:ext cx="803680" cy="987515"/>
            <a:chOff x="4747551" y="5048497"/>
            <a:chExt cx="803680" cy="987515"/>
          </a:xfrm>
        </p:grpSpPr>
        <p:sp>
          <p:nvSpPr>
            <p:cNvPr id="82" name="Oval 81"/>
            <p:cNvSpPr/>
            <p:nvPr/>
          </p:nvSpPr>
          <p:spPr>
            <a:xfrm>
              <a:off x="4928554" y="534687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5107349" y="583334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86561" y="5783490"/>
              <a:ext cx="319369" cy="2038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85" name="Elbow Connector 84"/>
            <p:cNvCxnSpPr>
              <a:stCxn id="82" idx="4"/>
            </p:cNvCxnSpPr>
            <p:nvPr/>
          </p:nvCxnSpPr>
          <p:spPr>
            <a:xfrm rot="16200000" flipH="1">
              <a:off x="5014525" y="559555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82" idx="4"/>
              <a:endCxn id="83" idx="2"/>
            </p:cNvCxnSpPr>
            <p:nvPr/>
          </p:nvCxnSpPr>
          <p:spPr>
            <a:xfrm rot="16200000" flipH="1">
              <a:off x="4891378" y="5718705"/>
              <a:ext cx="385135" cy="46808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5086310" y="5544943"/>
              <a:ext cx="464921" cy="296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88" name="Elbow Connector 87"/>
            <p:cNvCxnSpPr/>
            <p:nvPr/>
          </p:nvCxnSpPr>
          <p:spPr>
            <a:xfrm rot="16200000" flipH="1">
              <a:off x="5014274" y="559555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16200000" flipH="1">
              <a:off x="4895001" y="5714829"/>
              <a:ext cx="385134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5114846" y="559479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47551" y="5048497"/>
              <a:ext cx="7573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18893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9" y="317915"/>
            <a:ext cx="9792036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Two Types of Subscriptions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044733" y="1447131"/>
            <a:ext cx="5092109" cy="4333562"/>
            <a:chOff x="7760894" y="1921485"/>
            <a:chExt cx="5092109" cy="4333562"/>
          </a:xfrm>
        </p:grpSpPr>
        <p:sp>
          <p:nvSpPr>
            <p:cNvPr id="122" name="Rectangle 121"/>
            <p:cNvSpPr/>
            <p:nvPr/>
          </p:nvSpPr>
          <p:spPr>
            <a:xfrm>
              <a:off x="7760894" y="1921485"/>
              <a:ext cx="5092109" cy="767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60375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On Change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  <a:p>
              <a:pPr marL="460375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Push on Object change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8774895" y="3047692"/>
              <a:ext cx="2367678" cy="13553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8774895" y="4788359"/>
              <a:ext cx="2367678" cy="14666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Datastore</a:t>
              </a:r>
            </a:p>
          </p:txBody>
        </p:sp>
        <p:sp>
          <p:nvSpPr>
            <p:cNvPr id="339" name="Oval 338"/>
            <p:cNvSpPr/>
            <p:nvPr/>
          </p:nvSpPr>
          <p:spPr>
            <a:xfrm>
              <a:off x="9163357" y="5590401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9141395" y="5552917"/>
              <a:ext cx="70449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9306916" y="5776829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9284955" y="5739343"/>
              <a:ext cx="357790" cy="223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9306916" y="5956206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9284955" y="5918720"/>
              <a:ext cx="357790" cy="2231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cxnSp>
          <p:nvCxnSpPr>
            <p:cNvPr id="345" name="Elbow Connector 344"/>
            <p:cNvCxnSpPr>
              <a:stCxn id="339" idx="4"/>
              <a:endCxn id="341" idx="2"/>
            </p:cNvCxnSpPr>
            <p:nvPr/>
          </p:nvCxnSpPr>
          <p:spPr>
            <a:xfrm rot="16200000" flipH="1">
              <a:off x="9230809" y="5776922"/>
              <a:ext cx="110228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Elbow Connector 345"/>
            <p:cNvCxnSpPr>
              <a:stCxn id="339" idx="4"/>
              <a:endCxn id="343" idx="2"/>
            </p:cNvCxnSpPr>
            <p:nvPr/>
          </p:nvCxnSpPr>
          <p:spPr>
            <a:xfrm rot="16200000" flipH="1">
              <a:off x="9141121" y="5866610"/>
              <a:ext cx="289605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 flipV="1">
              <a:off x="9415933" y="5236287"/>
              <a:ext cx="0" cy="54774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Rectangle 347"/>
            <p:cNvSpPr/>
            <p:nvPr/>
          </p:nvSpPr>
          <p:spPr>
            <a:xfrm>
              <a:off x="8987223" y="4911941"/>
              <a:ext cx="1265026" cy="358554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Publisher of Object Deltas</a:t>
              </a:r>
            </a:p>
          </p:txBody>
        </p:sp>
        <p:cxnSp>
          <p:nvCxnSpPr>
            <p:cNvPr id="349" name="Straight Arrow Connector 348"/>
            <p:cNvCxnSpPr/>
            <p:nvPr/>
          </p:nvCxnSpPr>
          <p:spPr>
            <a:xfrm flipV="1">
              <a:off x="9416863" y="4276532"/>
              <a:ext cx="0" cy="63178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Rectangle 350"/>
            <p:cNvSpPr/>
            <p:nvPr/>
          </p:nvSpPr>
          <p:spPr>
            <a:xfrm>
              <a:off x="8987223" y="3952187"/>
              <a:ext cx="1258202" cy="324345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Subscriber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71986" y="1457932"/>
            <a:ext cx="4802094" cy="4356969"/>
            <a:chOff x="4502132" y="1898078"/>
            <a:chExt cx="4802094" cy="4356969"/>
          </a:xfrm>
        </p:grpSpPr>
        <p:sp>
          <p:nvSpPr>
            <p:cNvPr id="120" name="Rectangle 119"/>
            <p:cNvSpPr/>
            <p:nvPr/>
          </p:nvSpPr>
          <p:spPr>
            <a:xfrm>
              <a:off x="4502132" y="1898078"/>
              <a:ext cx="4802094" cy="1017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Periodic</a:t>
              </a:r>
              <a:r>
                <a:rPr kumimoji="0" 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  <a:p>
              <a:pPr marL="0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Push Object every ‘X’ seconds</a:t>
              </a:r>
            </a:p>
            <a:p>
              <a:pPr marL="0" marR="0" lvl="2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5002995" y="3013484"/>
              <a:ext cx="2367678" cy="13895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rIns="9144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5002995" y="4788359"/>
              <a:ext cx="2367678" cy="14666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Datastore</a:t>
              </a:r>
            </a:p>
          </p:txBody>
        </p:sp>
        <p:sp>
          <p:nvSpPr>
            <p:cNvPr id="374" name="Oval 373"/>
            <p:cNvSpPr/>
            <p:nvPr/>
          </p:nvSpPr>
          <p:spPr>
            <a:xfrm>
              <a:off x="5391457" y="5590401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5369495" y="5552917"/>
              <a:ext cx="70449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5535016" y="5776829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Oval 377"/>
            <p:cNvSpPr/>
            <p:nvPr/>
          </p:nvSpPr>
          <p:spPr>
            <a:xfrm>
              <a:off x="5535016" y="5956206"/>
              <a:ext cx="203147" cy="152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81" name="Elbow Connector 380"/>
            <p:cNvCxnSpPr/>
            <p:nvPr/>
          </p:nvCxnSpPr>
          <p:spPr>
            <a:xfrm rot="16200000" flipH="1">
              <a:off x="5370866" y="5860602"/>
              <a:ext cx="289605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/>
            <p:nvPr/>
          </p:nvCxnSpPr>
          <p:spPr>
            <a:xfrm flipV="1">
              <a:off x="5644033" y="5236287"/>
              <a:ext cx="0" cy="54774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Rectangle 382"/>
            <p:cNvSpPr/>
            <p:nvPr/>
          </p:nvSpPr>
          <p:spPr>
            <a:xfrm>
              <a:off x="5215323" y="4911941"/>
              <a:ext cx="1265026" cy="355911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Publisher of Objects</a:t>
              </a:r>
            </a:p>
          </p:txBody>
        </p:sp>
        <p:cxnSp>
          <p:nvCxnSpPr>
            <p:cNvPr id="384" name="Straight Arrow Connector 383"/>
            <p:cNvCxnSpPr/>
            <p:nvPr/>
          </p:nvCxnSpPr>
          <p:spPr>
            <a:xfrm flipV="1">
              <a:off x="5644963" y="4276532"/>
              <a:ext cx="0" cy="63178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/>
            <p:cNvSpPr/>
            <p:nvPr/>
          </p:nvSpPr>
          <p:spPr>
            <a:xfrm>
              <a:off x="5215323" y="3952187"/>
              <a:ext cx="1258202" cy="324345"/>
            </a:xfrm>
            <a:prstGeom prst="rect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Subscriber</a:t>
              </a:r>
            </a:p>
          </p:txBody>
        </p:sp>
        <p:cxnSp>
          <p:nvCxnSpPr>
            <p:cNvPr id="380" name="Elbow Connector 379"/>
            <p:cNvCxnSpPr/>
            <p:nvPr/>
          </p:nvCxnSpPr>
          <p:spPr>
            <a:xfrm rot="16200000" flipH="1">
              <a:off x="5461821" y="5776922"/>
              <a:ext cx="110228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Oval 408"/>
          <p:cNvSpPr/>
          <p:nvPr/>
        </p:nvSpPr>
        <p:spPr>
          <a:xfrm>
            <a:off x="2590754" y="5303751"/>
            <a:ext cx="203147" cy="1524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0" name="Oval 409"/>
          <p:cNvSpPr/>
          <p:nvPr/>
        </p:nvSpPr>
        <p:spPr>
          <a:xfrm>
            <a:off x="2590755" y="5303751"/>
            <a:ext cx="203147" cy="152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1" name="Oval 410"/>
          <p:cNvSpPr/>
          <p:nvPr/>
        </p:nvSpPr>
        <p:spPr>
          <a:xfrm>
            <a:off x="2590753" y="5303751"/>
            <a:ext cx="203147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26607" y="4011379"/>
            <a:ext cx="1613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regular cadence</a:t>
            </a:r>
          </a:p>
        </p:txBody>
      </p:sp>
      <p:sp>
        <p:nvSpPr>
          <p:cNvPr id="412" name="Rectangle 411"/>
          <p:cNvSpPr/>
          <p:nvPr/>
        </p:nvSpPr>
        <p:spPr>
          <a:xfrm>
            <a:off x="721375" y="3970603"/>
            <a:ext cx="1914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asynchronous notification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3789519" y="5137028"/>
            <a:ext cx="436331" cy="396644"/>
            <a:chOff x="4113212" y="4419600"/>
            <a:chExt cx="838200" cy="838200"/>
          </a:xfrm>
        </p:grpSpPr>
        <p:sp>
          <p:nvSpPr>
            <p:cNvPr id="45" name="Oval 44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684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46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48" name="Right Arrow 47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ight Arrow 49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9110773" y="5137028"/>
            <a:ext cx="436331" cy="396644"/>
            <a:chOff x="4113212" y="4419600"/>
            <a:chExt cx="838200" cy="838200"/>
          </a:xfrm>
        </p:grpSpPr>
        <p:sp>
          <p:nvSpPr>
            <p:cNvPr id="53" name="Oval 52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marL="0" marR="0" lvl="0" indent="0" algn="ctr" defTabSz="684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4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55" name="Right Arrow 54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Right Arrow 55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Right Arrow 56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ight Arrow 57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403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589576" y="1807550"/>
            <a:ext cx="6116773" cy="369332"/>
            <a:chOff x="1589576" y="2125050"/>
            <a:chExt cx="6116773" cy="369332"/>
          </a:xfrm>
        </p:grpSpPr>
        <p:sp>
          <p:nvSpPr>
            <p:cNvPr id="59" name="Rectangle 58"/>
            <p:cNvSpPr/>
            <p:nvPr/>
          </p:nvSpPr>
          <p:spPr>
            <a:xfrm>
              <a:off x="1589576" y="2125050"/>
              <a:ext cx="417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30188" marR="0" lvl="0" indent="-166688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233143" y="212505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marR="0" lvl="0" indent="-230188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96D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834360" y="3968648"/>
            <a:ext cx="29858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uses ‘Patch’ syntax (add, change, delete)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169818" y="4005624"/>
            <a:ext cx="2890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sends a complete object set every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time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62687" y="5156758"/>
            <a:ext cx="346706" cy="518205"/>
            <a:chOff x="7913711" y="5302655"/>
            <a:chExt cx="346706" cy="518205"/>
          </a:xfrm>
          <a:effectLst/>
        </p:grpSpPr>
        <p:sp>
          <p:nvSpPr>
            <p:cNvPr id="74" name="Oval 73"/>
            <p:cNvSpPr/>
            <p:nvPr/>
          </p:nvSpPr>
          <p:spPr>
            <a:xfrm>
              <a:off x="7913711" y="5302655"/>
              <a:ext cx="203147" cy="1524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8057270" y="5489083"/>
              <a:ext cx="203147" cy="1524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8057270" y="5668460"/>
              <a:ext cx="203147" cy="152400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77" name="Elbow Connector 76"/>
            <p:cNvCxnSpPr/>
            <p:nvPr/>
          </p:nvCxnSpPr>
          <p:spPr>
            <a:xfrm rot="16200000" flipH="1">
              <a:off x="7893120" y="5572856"/>
              <a:ext cx="289605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 rot="16200000" flipH="1">
              <a:off x="7984075" y="5489176"/>
              <a:ext cx="110228" cy="41985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65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46 L 0.00169 -0.00046 C 0.00247 -0.00046 0.00352 -0.06944 0.00352 -0.12407 L 0.00352 -0.24699 " pathEditMode="relative" rAng="0" ptsTypes="FfFF">
                                      <p:cBhvr>
                                        <p:cTn id="16" dur="13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23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80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46 L 0.00169 -0.00046 C 0.00247 -0.00046 0.00352 -0.06944 0.00352 -0.12407 L 0.00352 -0.24699 " pathEditMode="relative" rAng="0" ptsTypes="FfFF">
                                      <p:cBhvr>
                                        <p:cTn id="25" dur="13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23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0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7 -0.00046 L 0.00169 -0.00046 C 0.00247 -0.00046 0.00352 -0.06944 0.00352 -0.12407 L 0.00352 -0.24699 " pathEditMode="relative" rAng="0" ptsTypes="FfFF">
                                      <p:cBhvr>
                                        <p:cTn id="29" dur="13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23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50" presetClass="path" presetSubtype="0" repeatCount="4000" accel="19000" decel="2538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1068E-6 -3.33333E-6 L 0.00195 -3.33333E-6 C 0.003 -3.33333E-6 0.00417 -0.07893 0.00417 -0.14305 L 0.00417 -0.28564 " pathEditMode="relative" rAng="0" ptsTypes="AAAA">
                                      <p:cBhvr>
                                        <p:cTn id="42" dur="1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1428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1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6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 animBg="1"/>
      <p:bldP spid="409" grpId="1" animBg="1"/>
      <p:bldP spid="410" grpId="0" animBg="1"/>
      <p:bldP spid="410" grpId="1" animBg="1"/>
      <p:bldP spid="411" grpId="0" animBg="1"/>
      <p:bldP spid="411" grpId="1" animBg="1"/>
      <p:bldP spid="47" grpId="0"/>
      <p:bldP spid="412" grpId="0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790925" y="2655830"/>
            <a:ext cx="4479165" cy="2256825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Controller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9" y="432215"/>
            <a:ext cx="11365176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Result  → Network Element Feedback Loop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90926" y="1479176"/>
            <a:ext cx="4479164" cy="953647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Open</a:t>
            </a:r>
            <a:r>
              <a:rPr lang="en-US" sz="1200" b="1" dirty="0" smtClean="0">
                <a:solidFill>
                  <a:srgbClr val="FFFFFF"/>
                </a:solidFill>
                <a:latin typeface="Arial"/>
              </a:rPr>
              <a:t>C2 Application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552548" y="3106867"/>
            <a:ext cx="1053307" cy="32434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650626" y="2614607"/>
            <a:ext cx="543581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Controllers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holding 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etwork state can publish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operational and config info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743985" y="4236042"/>
            <a:ext cx="527746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Also viable as part of fast reacting multi-layered abstraction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155589" y="3917841"/>
            <a:ext cx="450266" cy="450594"/>
            <a:chOff x="3155589" y="3917841"/>
            <a:chExt cx="450266" cy="450594"/>
          </a:xfrm>
        </p:grpSpPr>
        <p:sp>
          <p:nvSpPr>
            <p:cNvPr id="120" name="Oval 119"/>
            <p:cNvSpPr/>
            <p:nvPr/>
          </p:nvSpPr>
          <p:spPr>
            <a:xfrm>
              <a:off x="3155589" y="391784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1" name="Elbow Connector 120"/>
            <p:cNvCxnSpPr>
              <a:stCxn id="120" idx="4"/>
            </p:cNvCxnSpPr>
            <p:nvPr/>
          </p:nvCxnSpPr>
          <p:spPr>
            <a:xfrm rot="16200000" flipH="1">
              <a:off x="3241560" y="416652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/>
            <p:nvPr/>
          </p:nvCxnSpPr>
          <p:spPr>
            <a:xfrm rot="16200000" flipH="1">
              <a:off x="3241309" y="416652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341881" y="416576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3" name="Freeform 42"/>
          <p:cNvSpPr/>
          <p:nvPr/>
        </p:nvSpPr>
        <p:spPr>
          <a:xfrm>
            <a:off x="3036287" y="3424513"/>
            <a:ext cx="256536" cy="486085"/>
          </a:xfrm>
          <a:custGeom>
            <a:avLst/>
            <a:gdLst>
              <a:gd name="connsiteX0" fmla="*/ 60196 w 296219"/>
              <a:gd name="connsiteY0" fmla="*/ 457200 h 465217"/>
              <a:gd name="connsiteX1" fmla="*/ 149843 w 296219"/>
              <a:gd name="connsiteY1" fmla="*/ 439270 h 465217"/>
              <a:gd name="connsiteX2" fmla="*/ 293278 w 296219"/>
              <a:gd name="connsiteY2" fmla="*/ 242047 h 465217"/>
              <a:gd name="connsiteX3" fmla="*/ 6408 w 296219"/>
              <a:gd name="connsiteY3" fmla="*/ 134470 h 465217"/>
              <a:gd name="connsiteX4" fmla="*/ 87090 w 296219"/>
              <a:gd name="connsiteY4" fmla="*/ 0 h 465217"/>
              <a:gd name="connsiteX0" fmla="*/ 409819 w 411527"/>
              <a:gd name="connsiteY0" fmla="*/ 591671 h 592219"/>
              <a:gd name="connsiteX1" fmla="*/ 149843 w 411527"/>
              <a:gd name="connsiteY1" fmla="*/ 439270 h 592219"/>
              <a:gd name="connsiteX2" fmla="*/ 293278 w 411527"/>
              <a:gd name="connsiteY2" fmla="*/ 242047 h 592219"/>
              <a:gd name="connsiteX3" fmla="*/ 6408 w 411527"/>
              <a:gd name="connsiteY3" fmla="*/ 134470 h 592219"/>
              <a:gd name="connsiteX4" fmla="*/ 87090 w 411527"/>
              <a:gd name="connsiteY4" fmla="*/ 0 h 592219"/>
              <a:gd name="connsiteX0" fmla="*/ 302243 w 304745"/>
              <a:gd name="connsiteY0" fmla="*/ 484094 h 486748"/>
              <a:gd name="connsiteX1" fmla="*/ 149843 w 304745"/>
              <a:gd name="connsiteY1" fmla="*/ 439270 h 486748"/>
              <a:gd name="connsiteX2" fmla="*/ 293278 w 304745"/>
              <a:gd name="connsiteY2" fmla="*/ 242047 h 486748"/>
              <a:gd name="connsiteX3" fmla="*/ 6408 w 304745"/>
              <a:gd name="connsiteY3" fmla="*/ 134470 h 486748"/>
              <a:gd name="connsiteX4" fmla="*/ 87090 w 304745"/>
              <a:gd name="connsiteY4" fmla="*/ 0 h 486748"/>
              <a:gd name="connsiteX0" fmla="*/ 260482 w 262984"/>
              <a:gd name="connsiteY0" fmla="*/ 484094 h 486748"/>
              <a:gd name="connsiteX1" fmla="*/ 108082 w 262984"/>
              <a:gd name="connsiteY1" fmla="*/ 439270 h 486748"/>
              <a:gd name="connsiteX2" fmla="*/ 251517 w 262984"/>
              <a:gd name="connsiteY2" fmla="*/ 242047 h 486748"/>
              <a:gd name="connsiteX3" fmla="*/ 9470 w 262984"/>
              <a:gd name="connsiteY3" fmla="*/ 215152 h 486748"/>
              <a:gd name="connsiteX4" fmla="*/ 45329 w 262984"/>
              <a:gd name="connsiteY4" fmla="*/ 0 h 486748"/>
              <a:gd name="connsiteX0" fmla="*/ 253763 w 256536"/>
              <a:gd name="connsiteY0" fmla="*/ 484094 h 486085"/>
              <a:gd name="connsiteX1" fmla="*/ 101363 w 256536"/>
              <a:gd name="connsiteY1" fmla="*/ 439270 h 486085"/>
              <a:gd name="connsiteX2" fmla="*/ 128256 w 256536"/>
              <a:gd name="connsiteY2" fmla="*/ 295835 h 486085"/>
              <a:gd name="connsiteX3" fmla="*/ 2751 w 256536"/>
              <a:gd name="connsiteY3" fmla="*/ 215152 h 486085"/>
              <a:gd name="connsiteX4" fmla="*/ 38610 w 256536"/>
              <a:gd name="connsiteY4" fmla="*/ 0 h 48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536" h="486085">
                <a:moveTo>
                  <a:pt x="253763" y="484094"/>
                </a:moveTo>
                <a:cubicBezTo>
                  <a:pt x="279163" y="493058"/>
                  <a:pt x="122281" y="470647"/>
                  <a:pt x="101363" y="439270"/>
                </a:cubicBezTo>
                <a:cubicBezTo>
                  <a:pt x="80445" y="407894"/>
                  <a:pt x="144691" y="333188"/>
                  <a:pt x="128256" y="295835"/>
                </a:cubicBezTo>
                <a:cubicBezTo>
                  <a:pt x="111821" y="258482"/>
                  <a:pt x="17692" y="264458"/>
                  <a:pt x="2751" y="215152"/>
                </a:cubicBezTo>
                <a:cubicBezTo>
                  <a:pt x="-12190" y="165846"/>
                  <a:pt x="38610" y="0"/>
                  <a:pt x="38610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516749" y="3609220"/>
            <a:ext cx="263974" cy="2026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Freeform 133"/>
          <p:cNvSpPr/>
          <p:nvPr/>
        </p:nvSpPr>
        <p:spPr>
          <a:xfrm rot="16200000">
            <a:off x="2193721" y="3037581"/>
            <a:ext cx="273610" cy="1095695"/>
          </a:xfrm>
          <a:custGeom>
            <a:avLst/>
            <a:gdLst>
              <a:gd name="connsiteX0" fmla="*/ 60196 w 296219"/>
              <a:gd name="connsiteY0" fmla="*/ 457200 h 465217"/>
              <a:gd name="connsiteX1" fmla="*/ 149843 w 296219"/>
              <a:gd name="connsiteY1" fmla="*/ 439270 h 465217"/>
              <a:gd name="connsiteX2" fmla="*/ 293278 w 296219"/>
              <a:gd name="connsiteY2" fmla="*/ 242047 h 465217"/>
              <a:gd name="connsiteX3" fmla="*/ 6408 w 296219"/>
              <a:gd name="connsiteY3" fmla="*/ 134470 h 465217"/>
              <a:gd name="connsiteX4" fmla="*/ 87090 w 296219"/>
              <a:gd name="connsiteY4" fmla="*/ 0 h 465217"/>
              <a:gd name="connsiteX0" fmla="*/ 409819 w 411527"/>
              <a:gd name="connsiteY0" fmla="*/ 591671 h 592219"/>
              <a:gd name="connsiteX1" fmla="*/ 149843 w 411527"/>
              <a:gd name="connsiteY1" fmla="*/ 439270 h 592219"/>
              <a:gd name="connsiteX2" fmla="*/ 293278 w 411527"/>
              <a:gd name="connsiteY2" fmla="*/ 242047 h 592219"/>
              <a:gd name="connsiteX3" fmla="*/ 6408 w 411527"/>
              <a:gd name="connsiteY3" fmla="*/ 134470 h 592219"/>
              <a:gd name="connsiteX4" fmla="*/ 87090 w 411527"/>
              <a:gd name="connsiteY4" fmla="*/ 0 h 592219"/>
              <a:gd name="connsiteX0" fmla="*/ 302243 w 304745"/>
              <a:gd name="connsiteY0" fmla="*/ 484094 h 486748"/>
              <a:gd name="connsiteX1" fmla="*/ 149843 w 304745"/>
              <a:gd name="connsiteY1" fmla="*/ 439270 h 486748"/>
              <a:gd name="connsiteX2" fmla="*/ 293278 w 304745"/>
              <a:gd name="connsiteY2" fmla="*/ 242047 h 486748"/>
              <a:gd name="connsiteX3" fmla="*/ 6408 w 304745"/>
              <a:gd name="connsiteY3" fmla="*/ 134470 h 486748"/>
              <a:gd name="connsiteX4" fmla="*/ 87090 w 304745"/>
              <a:gd name="connsiteY4" fmla="*/ 0 h 486748"/>
              <a:gd name="connsiteX0" fmla="*/ 260482 w 262984"/>
              <a:gd name="connsiteY0" fmla="*/ 484094 h 486748"/>
              <a:gd name="connsiteX1" fmla="*/ 108082 w 262984"/>
              <a:gd name="connsiteY1" fmla="*/ 439270 h 486748"/>
              <a:gd name="connsiteX2" fmla="*/ 251517 w 262984"/>
              <a:gd name="connsiteY2" fmla="*/ 242047 h 486748"/>
              <a:gd name="connsiteX3" fmla="*/ 9470 w 262984"/>
              <a:gd name="connsiteY3" fmla="*/ 215152 h 486748"/>
              <a:gd name="connsiteX4" fmla="*/ 45329 w 262984"/>
              <a:gd name="connsiteY4" fmla="*/ 0 h 486748"/>
              <a:gd name="connsiteX0" fmla="*/ 260482 w 262984"/>
              <a:gd name="connsiteY0" fmla="*/ 484094 h 486748"/>
              <a:gd name="connsiteX1" fmla="*/ 108082 w 262984"/>
              <a:gd name="connsiteY1" fmla="*/ 439270 h 486748"/>
              <a:gd name="connsiteX2" fmla="*/ 251517 w 262984"/>
              <a:gd name="connsiteY2" fmla="*/ 242047 h 486748"/>
              <a:gd name="connsiteX3" fmla="*/ 9470 w 262984"/>
              <a:gd name="connsiteY3" fmla="*/ 165867 h 486748"/>
              <a:gd name="connsiteX4" fmla="*/ 45329 w 262984"/>
              <a:gd name="connsiteY4" fmla="*/ 0 h 486748"/>
              <a:gd name="connsiteX0" fmla="*/ 254448 w 257186"/>
              <a:gd name="connsiteY0" fmla="*/ 484094 h 486552"/>
              <a:gd name="connsiteX1" fmla="*/ 102048 w 257186"/>
              <a:gd name="connsiteY1" fmla="*/ 439270 h 486552"/>
              <a:gd name="connsiteX2" fmla="*/ 142585 w 257186"/>
              <a:gd name="connsiteY2" fmla="*/ 255490 h 486552"/>
              <a:gd name="connsiteX3" fmla="*/ 3436 w 257186"/>
              <a:gd name="connsiteY3" fmla="*/ 165867 h 486552"/>
              <a:gd name="connsiteX4" fmla="*/ 39295 w 257186"/>
              <a:gd name="connsiteY4" fmla="*/ 0 h 486552"/>
              <a:gd name="connsiteX0" fmla="*/ 238617 w 241577"/>
              <a:gd name="connsiteY0" fmla="*/ 546822 h 547625"/>
              <a:gd name="connsiteX1" fmla="*/ 102048 w 241577"/>
              <a:gd name="connsiteY1" fmla="*/ 439270 h 547625"/>
              <a:gd name="connsiteX2" fmla="*/ 142585 w 241577"/>
              <a:gd name="connsiteY2" fmla="*/ 255490 h 547625"/>
              <a:gd name="connsiteX3" fmla="*/ 3436 w 241577"/>
              <a:gd name="connsiteY3" fmla="*/ 165867 h 547625"/>
              <a:gd name="connsiteX4" fmla="*/ 39295 w 241577"/>
              <a:gd name="connsiteY4" fmla="*/ 0 h 5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577" h="547625">
                <a:moveTo>
                  <a:pt x="238617" y="546822"/>
                </a:moveTo>
                <a:cubicBezTo>
                  <a:pt x="264017" y="555786"/>
                  <a:pt x="118053" y="487825"/>
                  <a:pt x="102048" y="439270"/>
                </a:cubicBezTo>
                <a:cubicBezTo>
                  <a:pt x="86043" y="390715"/>
                  <a:pt x="159020" y="301057"/>
                  <a:pt x="142585" y="255490"/>
                </a:cubicBezTo>
                <a:cubicBezTo>
                  <a:pt x="126150" y="209923"/>
                  <a:pt x="20651" y="208449"/>
                  <a:pt x="3436" y="165867"/>
                </a:cubicBezTo>
                <a:cubicBezTo>
                  <a:pt x="-13779" y="123285"/>
                  <a:pt x="39295" y="0"/>
                  <a:pt x="39295" y="0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854926" y="4456462"/>
            <a:ext cx="2286768" cy="1829061"/>
            <a:chOff x="1854926" y="4456462"/>
            <a:chExt cx="2286768" cy="1829061"/>
          </a:xfrm>
        </p:grpSpPr>
        <p:grpSp>
          <p:nvGrpSpPr>
            <p:cNvPr id="46" name="Group 45"/>
            <p:cNvGrpSpPr/>
            <p:nvPr/>
          </p:nvGrpSpPr>
          <p:grpSpPr>
            <a:xfrm>
              <a:off x="1854926" y="4456462"/>
              <a:ext cx="2286768" cy="1829061"/>
              <a:chOff x="1854926" y="4456462"/>
              <a:chExt cx="2286768" cy="1829061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854926" y="5132068"/>
                <a:ext cx="2286768" cy="115345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Element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56566" y="4456462"/>
                <a:ext cx="1049537" cy="324345"/>
              </a:xfrm>
              <a:prstGeom prst="rect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Subscriber</a:t>
                </a:r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2756566" y="5210898"/>
                <a:ext cx="1049537" cy="324345"/>
              </a:xfrm>
              <a:prstGeom prst="rect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Publisher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155589" y="5727715"/>
              <a:ext cx="450266" cy="450594"/>
              <a:chOff x="3155589" y="5727715"/>
              <a:chExt cx="450266" cy="450594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155589" y="5727715"/>
                <a:ext cx="263974" cy="2026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66" name="Elbow Connector 65"/>
              <p:cNvCxnSpPr>
                <a:stCxn id="63" idx="4"/>
              </p:cNvCxnSpPr>
              <p:nvPr/>
            </p:nvCxnSpPr>
            <p:spPr>
              <a:xfrm rot="16200000" flipH="1">
                <a:off x="3241560" y="5976402"/>
                <a:ext cx="146587" cy="54556"/>
              </a:xfrm>
              <a:prstGeom prst="bentConnector2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Elbow Connector 68"/>
              <p:cNvCxnSpPr/>
              <p:nvPr/>
            </p:nvCxnSpPr>
            <p:spPr>
              <a:xfrm rot="16200000" flipH="1">
                <a:off x="3241309" y="5976402"/>
                <a:ext cx="146587" cy="54556"/>
              </a:xfrm>
              <a:prstGeom prst="bentConnector2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3341881" y="5975638"/>
                <a:ext cx="263974" cy="20267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3281335" y="4263990"/>
            <a:ext cx="6241" cy="1463725"/>
            <a:chOff x="3281335" y="4263990"/>
            <a:chExt cx="6241" cy="1463725"/>
          </a:xfrm>
        </p:grpSpPr>
        <p:cxnSp>
          <p:nvCxnSpPr>
            <p:cNvPr id="349" name="Straight Arrow Connector 348"/>
            <p:cNvCxnSpPr>
              <a:stCxn id="348" idx="0"/>
              <a:endCxn id="89" idx="2"/>
            </p:cNvCxnSpPr>
            <p:nvPr/>
          </p:nvCxnSpPr>
          <p:spPr>
            <a:xfrm flipV="1">
              <a:off x="3281335" y="4780807"/>
              <a:ext cx="0" cy="43009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3281335" y="4263990"/>
              <a:ext cx="6241" cy="19247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>
              <a:stCxn id="63" idx="0"/>
              <a:endCxn id="348" idx="2"/>
            </p:cNvCxnSpPr>
            <p:nvPr/>
          </p:nvCxnSpPr>
          <p:spPr>
            <a:xfrm flipH="1" flipV="1">
              <a:off x="3281335" y="5535243"/>
              <a:ext cx="6241" cy="19247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155589" y="5741376"/>
            <a:ext cx="450266" cy="450594"/>
            <a:chOff x="3155589" y="3917841"/>
            <a:chExt cx="450266" cy="450594"/>
          </a:xfrm>
        </p:grpSpPr>
        <p:sp>
          <p:nvSpPr>
            <p:cNvPr id="140" name="Oval 139"/>
            <p:cNvSpPr/>
            <p:nvPr/>
          </p:nvSpPr>
          <p:spPr>
            <a:xfrm>
              <a:off x="3155589" y="391784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1" name="Elbow Connector 140"/>
            <p:cNvCxnSpPr>
              <a:stCxn id="140" idx="4"/>
            </p:cNvCxnSpPr>
            <p:nvPr/>
          </p:nvCxnSpPr>
          <p:spPr>
            <a:xfrm rot="16200000" flipH="1">
              <a:off x="3241560" y="416652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/>
            <p:cNvCxnSpPr/>
            <p:nvPr/>
          </p:nvCxnSpPr>
          <p:spPr>
            <a:xfrm rot="16200000" flipH="1">
              <a:off x="3241309" y="416652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3341881" y="416576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1456533" y="2399562"/>
            <a:ext cx="6241" cy="946908"/>
            <a:chOff x="3281335" y="4780807"/>
            <a:chExt cx="6241" cy="946908"/>
          </a:xfrm>
        </p:grpSpPr>
        <p:cxnSp>
          <p:nvCxnSpPr>
            <p:cNvPr id="151" name="Straight Arrow Connector 150"/>
            <p:cNvCxnSpPr/>
            <p:nvPr/>
          </p:nvCxnSpPr>
          <p:spPr>
            <a:xfrm flipV="1">
              <a:off x="3281335" y="4780807"/>
              <a:ext cx="0" cy="430091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3281335" y="5535243"/>
              <a:ext cx="6241" cy="192472"/>
            </a:xfrm>
            <a:prstGeom prst="straightConnector1">
              <a:avLst/>
            </a:prstGeom>
            <a:ln w="28575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Rectangle 158"/>
          <p:cNvSpPr/>
          <p:nvPr/>
        </p:nvSpPr>
        <p:spPr>
          <a:xfrm>
            <a:off x="934029" y="2045364"/>
            <a:ext cx="1049537" cy="324345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Subscriber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934029" y="2809417"/>
            <a:ext cx="1049537" cy="324345"/>
          </a:xfrm>
          <a:prstGeom prst="rect">
            <a:avLst/>
          </a:prstGeom>
          <a:solidFill>
            <a:srgbClr val="0096D6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Publisher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1332412" y="3360131"/>
            <a:ext cx="450266" cy="697991"/>
            <a:chOff x="3155589" y="3917841"/>
            <a:chExt cx="450266" cy="697991"/>
          </a:xfrm>
        </p:grpSpPr>
        <p:sp>
          <p:nvSpPr>
            <p:cNvPr id="162" name="Oval 161"/>
            <p:cNvSpPr/>
            <p:nvPr/>
          </p:nvSpPr>
          <p:spPr>
            <a:xfrm>
              <a:off x="3155589" y="391784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63" name="Elbow Connector 162"/>
            <p:cNvCxnSpPr>
              <a:stCxn id="162" idx="4"/>
            </p:cNvCxnSpPr>
            <p:nvPr/>
          </p:nvCxnSpPr>
          <p:spPr>
            <a:xfrm rot="16200000" flipH="1">
              <a:off x="3241560" y="416652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Elbow Connector 163"/>
            <p:cNvCxnSpPr/>
            <p:nvPr/>
          </p:nvCxnSpPr>
          <p:spPr>
            <a:xfrm rot="16200000" flipH="1">
              <a:off x="3241309" y="416652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3341881" y="416576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3341881" y="441316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83" name="Elbow Connector 182"/>
            <p:cNvCxnSpPr>
              <a:stCxn id="162" idx="4"/>
              <a:endCxn id="182" idx="2"/>
            </p:cNvCxnSpPr>
            <p:nvPr/>
          </p:nvCxnSpPr>
          <p:spPr>
            <a:xfrm rot="16200000" flipH="1">
              <a:off x="3117736" y="4290351"/>
              <a:ext cx="393985" cy="54305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1330457" y="3360131"/>
            <a:ext cx="450266" cy="697992"/>
            <a:chOff x="3155589" y="3917841"/>
            <a:chExt cx="450266" cy="697992"/>
          </a:xfrm>
        </p:grpSpPr>
        <p:sp>
          <p:nvSpPr>
            <p:cNvPr id="174" name="Oval 173"/>
            <p:cNvSpPr/>
            <p:nvPr/>
          </p:nvSpPr>
          <p:spPr>
            <a:xfrm>
              <a:off x="3155589" y="3917841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5" name="Elbow Connector 174"/>
            <p:cNvCxnSpPr>
              <a:stCxn id="174" idx="4"/>
            </p:cNvCxnSpPr>
            <p:nvPr/>
          </p:nvCxnSpPr>
          <p:spPr>
            <a:xfrm rot="16200000" flipH="1">
              <a:off x="3241560" y="4166528"/>
              <a:ext cx="146587" cy="54556"/>
            </a:xfrm>
            <a:prstGeom prst="bentConnector2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/>
            <p:nvPr/>
          </p:nvCxnSpPr>
          <p:spPr>
            <a:xfrm rot="16200000" flipH="1">
              <a:off x="3241309" y="4166528"/>
              <a:ext cx="146587" cy="54556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/>
            <p:cNvSpPr/>
            <p:nvPr/>
          </p:nvSpPr>
          <p:spPr>
            <a:xfrm>
              <a:off x="3341881" y="4165764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3341881" y="4413162"/>
              <a:ext cx="263974" cy="20267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9" name="Elbow Connector 178"/>
            <p:cNvCxnSpPr>
              <a:stCxn id="174" idx="4"/>
              <a:endCxn id="178" idx="2"/>
            </p:cNvCxnSpPr>
            <p:nvPr/>
          </p:nvCxnSpPr>
          <p:spPr>
            <a:xfrm rot="16200000" flipH="1">
              <a:off x="3117735" y="4290352"/>
              <a:ext cx="393986" cy="54305"/>
            </a:xfrm>
            <a:prstGeom prst="bentConnector2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01305" y="2101999"/>
            <a:ext cx="1816735" cy="1004869"/>
            <a:chOff x="4501305" y="2101999"/>
            <a:chExt cx="1816735" cy="1004869"/>
          </a:xfrm>
        </p:grpSpPr>
        <p:sp>
          <p:nvSpPr>
            <p:cNvPr id="3" name="Down Arrow 2"/>
            <p:cNvSpPr/>
            <p:nvPr/>
          </p:nvSpPr>
          <p:spPr>
            <a:xfrm>
              <a:off x="4501305" y="2293224"/>
              <a:ext cx="521260" cy="813644"/>
            </a:xfrm>
            <a:prstGeom prst="downArrow">
              <a:avLst>
                <a:gd name="adj1" fmla="val 69608"/>
                <a:gd name="adj2" fmla="val 50000"/>
              </a:avLst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416" y="2101999"/>
              <a:ext cx="1190624" cy="881062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084424" y="4618633"/>
            <a:ext cx="1852714" cy="1559884"/>
            <a:chOff x="4084424" y="4618633"/>
            <a:chExt cx="1852714" cy="1559884"/>
          </a:xfrm>
        </p:grpSpPr>
        <p:sp>
          <p:nvSpPr>
            <p:cNvPr id="5" name="Bent Arrow 4"/>
            <p:cNvSpPr/>
            <p:nvPr/>
          </p:nvSpPr>
          <p:spPr>
            <a:xfrm rot="10800000">
              <a:off x="4084424" y="4618633"/>
              <a:ext cx="833763" cy="933293"/>
            </a:xfrm>
            <a:prstGeom prst="bentArrow">
              <a:avLst>
                <a:gd name="adj1" fmla="val 37034"/>
                <a:gd name="adj2" fmla="val 25000"/>
                <a:gd name="adj3" fmla="val 29376"/>
                <a:gd name="adj4" fmla="val 43750"/>
              </a:avLst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514" y="5297455"/>
              <a:ext cx="1190624" cy="88106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906021" y="5133927"/>
              <a:ext cx="6875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</a:rPr>
                <a:t>CLI</a:t>
              </a:r>
            </a:p>
            <a:p>
              <a:r>
                <a:rPr lang="en-US" sz="1400" b="1" dirty="0" smtClean="0">
                  <a:solidFill>
                    <a:srgbClr val="FFFFFF"/>
                  </a:solidFill>
                </a:rPr>
                <a:t>YANG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2781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2.59259E-6 L -3.54167E-6 -0.2634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6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-3.54167E-6 -0.2634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7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-0.2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98" grpId="0"/>
      <p:bldP spid="43" grpId="0" animBg="1"/>
      <p:bldP spid="133" grpId="0" animBg="1"/>
      <p:bldP spid="133" grpId="1" animBg="1"/>
      <p:bldP spid="133" grpId="2" animBg="1"/>
      <p:bldP spid="1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432216"/>
            <a:ext cx="11094419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OpenC2 relevant Use Cases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867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4299408" y="3966832"/>
            <a:ext cx="168399" cy="124541"/>
          </a:xfrm>
          <a:prstGeom prst="rect">
            <a:avLst/>
          </a:prstGeom>
          <a:solidFill>
            <a:srgbClr val="0096D6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11926" y="1699171"/>
            <a:ext cx="1687710" cy="1541589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91440" tIns="137160" rIns="91440" bIns="18288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432216"/>
            <a:ext cx="11094419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Subscribable Objects</a:t>
            </a:r>
            <a:endParaRPr lang="en-US" sz="2400" spc="-119" dirty="0">
              <a:solidFill>
                <a:srgbClr val="FFFF00"/>
              </a:solidFill>
            </a:endParaRP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46726" y="2095046"/>
            <a:ext cx="1687710" cy="114816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91440" tIns="137160" rIns="91440" bIns="18288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Troubleshooting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545305" y="3838895"/>
            <a:ext cx="1770273" cy="1872094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rtlCol="0" anchor="b" anchorCtr="0"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Element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957381" y="2094738"/>
            <a:ext cx="1687710" cy="114602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91440" tIns="137160" rIns="91440" bIns="18288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Element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3102836" y="2094738"/>
            <a:ext cx="1687710" cy="114602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91440" tIns="137160" rIns="91440" bIns="18288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Capacity Management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517709" y="2761810"/>
            <a:ext cx="1140893" cy="424275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Oper Status</a:t>
            </a:r>
          </a:p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Config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3373817" y="2746674"/>
            <a:ext cx="1140893" cy="424275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Oper Status</a:t>
            </a:r>
          </a:p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Counters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5230789" y="2729217"/>
            <a:ext cx="1140893" cy="424275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Routes</a:t>
            </a:r>
          </a:p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Config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7080651" y="2556088"/>
            <a:ext cx="1140893" cy="592256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Routes</a:t>
            </a:r>
          </a:p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Oper Status</a:t>
            </a:r>
          </a:p>
          <a:p>
            <a:pPr marL="112713" marR="0" lvl="0" indent="-112713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Config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143" name="Straight Arrow Connector 142"/>
          <p:cNvCxnSpPr>
            <a:stCxn id="154" idx="0"/>
          </p:cNvCxnSpPr>
          <p:nvPr/>
        </p:nvCxnSpPr>
        <p:spPr>
          <a:xfrm flipH="1" flipV="1">
            <a:off x="2088156" y="3164006"/>
            <a:ext cx="2295452" cy="802826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49" name="Straight Arrow Connector 148"/>
          <p:cNvCxnSpPr>
            <a:stCxn id="154" idx="0"/>
          </p:cNvCxnSpPr>
          <p:nvPr/>
        </p:nvCxnSpPr>
        <p:spPr>
          <a:xfrm flipV="1">
            <a:off x="4383610" y="3131413"/>
            <a:ext cx="1415203" cy="835417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2" name="Straight Arrow Connector 151"/>
          <p:cNvCxnSpPr>
            <a:stCxn id="154" idx="0"/>
          </p:cNvCxnSpPr>
          <p:nvPr/>
        </p:nvCxnSpPr>
        <p:spPr>
          <a:xfrm flipH="1" flipV="1">
            <a:off x="3944264" y="3131413"/>
            <a:ext cx="439342" cy="835417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3" name="Straight Arrow Connector 152"/>
          <p:cNvCxnSpPr>
            <a:stCxn id="156" idx="0"/>
          </p:cNvCxnSpPr>
          <p:nvPr/>
        </p:nvCxnSpPr>
        <p:spPr>
          <a:xfrm flipV="1">
            <a:off x="4417472" y="3130232"/>
            <a:ext cx="3233626" cy="818010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8719543" y="1315613"/>
            <a:ext cx="1687710" cy="192514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txBody>
          <a:bodyPr lIns="91440" tIns="137160" rIns="91440" bIns="182880"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973835" y="2190538"/>
            <a:ext cx="1275337" cy="933725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Counters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Oper Status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Routes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Flows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417472" y="3144359"/>
            <a:ext cx="5194032" cy="823979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56" name="Rounded Rectangle 155"/>
          <p:cNvSpPr/>
          <p:nvPr/>
        </p:nvSpPr>
        <p:spPr>
          <a:xfrm>
            <a:off x="3779803" y="3948242"/>
            <a:ext cx="1275337" cy="1136352"/>
          </a:xfrm>
          <a:prstGeom prst="roundRect">
            <a:avLst>
              <a:gd name="adj" fmla="val 5608"/>
            </a:avLst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45720" tIns="0" rIns="45720" rtlCol="0" anchor="t" anchorCtr="0"/>
          <a:lstStyle/>
          <a:p>
            <a:pPr marL="0" marR="0" lvl="0" indent="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Datastore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Counters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Oper Status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Routes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72737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Config</a:t>
            </a:r>
          </a:p>
          <a:p>
            <a:pPr marL="233363" marR="0" lvl="0" indent="-120650" defTabSz="4572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0" dirty="0" smtClean="0">
                <a:solidFill>
                  <a:srgbClr val="072737"/>
                </a:solidFill>
                <a:latin typeface="Arial Narrow" panose="020B0606020202030204" pitchFamily="34" charset="0"/>
              </a:rPr>
              <a:t>Flows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72737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44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432215"/>
            <a:ext cx="11438251" cy="529482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OpenC2 Use Case &amp; Subscribable Objects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54669"/>
              </p:ext>
            </p:extLst>
          </p:nvPr>
        </p:nvGraphicFramePr>
        <p:xfrm>
          <a:off x="1593667" y="1532709"/>
          <a:ext cx="9004661" cy="3654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806937924"/>
                    </a:ext>
                  </a:extLst>
                </a:gridCol>
                <a:gridCol w="3962400">
                  <a:extLst>
                    <a:ext uri="{9D8B030D-6E8A-4147-A177-3AD203B41FA5}">
                      <a16:colId xmlns="" xmlns:a16="http://schemas.microsoft.com/office/drawing/2014/main" val="1964695630"/>
                    </a:ext>
                  </a:extLst>
                </a:gridCol>
                <a:gridCol w="452845">
                  <a:extLst>
                    <a:ext uri="{9D8B030D-6E8A-4147-A177-3AD203B41FA5}">
                      <a16:colId xmlns="" xmlns:a16="http://schemas.microsoft.com/office/drawing/2014/main" val="1725625946"/>
                    </a:ext>
                  </a:extLst>
                </a:gridCol>
                <a:gridCol w="487680">
                  <a:extLst>
                    <a:ext uri="{9D8B030D-6E8A-4147-A177-3AD203B41FA5}">
                      <a16:colId xmlns="" xmlns:a16="http://schemas.microsoft.com/office/drawing/2014/main" val="316455326"/>
                    </a:ext>
                  </a:extLst>
                </a:gridCol>
                <a:gridCol w="470263">
                  <a:extLst>
                    <a:ext uri="{9D8B030D-6E8A-4147-A177-3AD203B41FA5}">
                      <a16:colId xmlns="" xmlns:a16="http://schemas.microsoft.com/office/drawing/2014/main" val="4247289017"/>
                    </a:ext>
                  </a:extLst>
                </a:gridCol>
                <a:gridCol w="461554">
                  <a:extLst>
                    <a:ext uri="{9D8B030D-6E8A-4147-A177-3AD203B41FA5}">
                      <a16:colId xmlns="" xmlns:a16="http://schemas.microsoft.com/office/drawing/2014/main" val="4053004647"/>
                    </a:ext>
                  </a:extLst>
                </a:gridCol>
                <a:gridCol w="426719">
                  <a:extLst>
                    <a:ext uri="{9D8B030D-6E8A-4147-A177-3AD203B41FA5}">
                      <a16:colId xmlns="" xmlns:a16="http://schemas.microsoft.com/office/drawing/2014/main" val="1981543103"/>
                    </a:ext>
                  </a:extLst>
                </a:gridCol>
              </a:tblGrid>
              <a:tr h="4789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Cares about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Subscribe to?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8800106"/>
                  </a:ext>
                </a:extLst>
              </a:tr>
              <a:tr h="1314994">
                <a:tc vMerge="1"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 Status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Routes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Counters</a:t>
                      </a:r>
                    </a:p>
                    <a:p>
                      <a:pPr algn="l"/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Flows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313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6112283"/>
                  </a:ext>
                </a:extLst>
              </a:tr>
              <a:tr h="465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Block on Indicators</a:t>
                      </a: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Potential Indicators of compromise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8672526"/>
                  </a:ext>
                </a:extLst>
              </a:tr>
              <a:tr h="465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Host Remediation</a:t>
                      </a: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Current running processes &amp; config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3667670"/>
                  </a:ext>
                </a:extLst>
              </a:tr>
              <a:tr h="465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HBSS Signature</a:t>
                      </a: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conditions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7500135"/>
                  </a:ext>
                </a:extLst>
              </a:tr>
              <a:tr h="4651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Mitigate Evil Domain</a:t>
                      </a: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Control &amp; Data Plane activity</a:t>
                      </a:r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>
                        <a:alpha val="4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1A31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395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3833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/>
          <p:cNvSpPr/>
          <p:nvPr/>
        </p:nvSpPr>
        <p:spPr bwMode="auto">
          <a:xfrm flipH="1">
            <a:off x="6165302" y="4284503"/>
            <a:ext cx="2226668" cy="906060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2" tIns="36575" rIns="82292" bIns="36575" numCol="1" rtlCol="0" anchor="ctr" anchorCtr="0" compatLnSpc="1">
            <a:prstTxWarp prst="textNoShape">
              <a:avLst/>
            </a:prstTxWarp>
          </a:bodyPr>
          <a:lstStyle/>
          <a:p>
            <a:pPr algn="ctr" defTabSz="457181"/>
            <a:endParaRPr lang="en-US" dirty="0">
              <a:solidFill>
                <a:srgbClr val="000000"/>
              </a:solidFill>
              <a:effectLst>
                <a:outerShdw blurRad="50800" dist="38100" dir="2700000" algn="tl" rotWithShape="0">
                  <a:srgbClr val="B7D333">
                    <a:lumMod val="75000"/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9" y="253135"/>
            <a:ext cx="11345101" cy="846323"/>
          </a:xfrm>
        </p:spPr>
        <p:txBody>
          <a:bodyPr vert="horz" lIns="82292" tIns="45719" rIns="82292" bIns="45719" rtlCol="0" anchor="t" anchorCtr="0">
            <a:noAutofit/>
          </a:bodyPr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Host Remediation &amp; Block on Indicators</a:t>
            </a:r>
            <a:b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</a:b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with On-change Push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4" name="AutoShape 2" descr="Glimpse.png"/>
          <p:cNvSpPr>
            <a:spLocks noChangeAspect="1" noChangeArrowheads="1"/>
          </p:cNvSpPr>
          <p:nvPr/>
        </p:nvSpPr>
        <p:spPr bwMode="auto">
          <a:xfrm>
            <a:off x="155574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53291" y="4404570"/>
            <a:ext cx="2980708" cy="203132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running software version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IP </a:t>
            </a:r>
            <a:r>
              <a:rPr lang="en-US" dirty="0">
                <a:solidFill>
                  <a:schemeClr val="bg1"/>
                </a:solidFill>
              </a:rPr>
              <a:t>addresses of </a:t>
            </a:r>
            <a:r>
              <a:rPr lang="en-US" dirty="0" smtClean="0">
                <a:solidFill>
                  <a:schemeClr val="bg1"/>
                </a:solidFill>
              </a:rPr>
              <a:t>neighbors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logged on users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ACL configuration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physical hardware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software </a:t>
            </a:r>
            <a:r>
              <a:rPr lang="en-US" dirty="0">
                <a:solidFill>
                  <a:schemeClr val="bg1"/>
                </a:solidFill>
              </a:rPr>
              <a:t>checksums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keys in keychain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utoShape 4" descr="https://wiki.cisco.com/download/attachments/9050225/Glimpse.png?version=1&amp;modificationDate=1464967442000&amp;api=v2"/>
          <p:cNvSpPr>
            <a:spLocks noChangeAspect="1" noChangeArrowheads="1"/>
          </p:cNvSpPr>
          <p:nvPr/>
        </p:nvSpPr>
        <p:spPr bwMode="auto">
          <a:xfrm>
            <a:off x="307974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AutoShape 6" descr="https://wiki.cisco.com/download/attachments/9050225/Glimpse.png?version=1&amp;modificationDate=1464967442000&amp;api=v2"/>
          <p:cNvSpPr>
            <a:spLocks noChangeAspect="1" noChangeArrowheads="1"/>
          </p:cNvSpPr>
          <p:nvPr/>
        </p:nvSpPr>
        <p:spPr bwMode="auto">
          <a:xfrm>
            <a:off x="460375" y="1603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09172" y="2113414"/>
            <a:ext cx="4084508" cy="246836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Cisco’s Intrusion Detection Application currently polls for changes ~2x a day</a:t>
            </a:r>
          </a:p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pc="-119" dirty="0" smtClean="0">
                <a:solidFill>
                  <a:schemeClr val="bg1"/>
                </a:solidFill>
              </a:rPr>
              <a:t>With on-change, the intrusion detection goes from </a:t>
            </a:r>
            <a:r>
              <a:rPr lang="en-US" sz="2400" spc="-119" dirty="0" smtClean="0">
                <a:solidFill>
                  <a:srgbClr val="FFFF00"/>
                </a:solidFill>
              </a:rPr>
              <a:t>hours </a:t>
            </a:r>
            <a:r>
              <a:rPr lang="en-US" sz="2400" spc="-119" dirty="0">
                <a:solidFill>
                  <a:srgbClr val="FFFF00"/>
                </a:solidFill>
              </a:rPr>
              <a:t>to sub-second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02646" y="1331812"/>
            <a:ext cx="3452131" cy="2144317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txBody>
          <a:bodyPr lIns="0" tIns="34199" rIns="0" bIns="34199" rtlCol="0" anchor="t" anchorCtr="0"/>
          <a:lstStyle/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Intrusion Detection Application</a:t>
            </a:r>
            <a:endParaRPr lang="en-US" sz="1000" b="1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91" y="1627990"/>
            <a:ext cx="3227205" cy="1769028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/>
        </p:spPr>
      </p:pic>
      <p:sp>
        <p:nvSpPr>
          <p:cNvPr id="67" name="Rectangle 66"/>
          <p:cNvSpPr/>
          <p:nvPr/>
        </p:nvSpPr>
        <p:spPr>
          <a:xfrm>
            <a:off x="5574898" y="4085173"/>
            <a:ext cx="822654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Controller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802646" y="4370428"/>
            <a:ext cx="942932" cy="682487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4" descr="http://mingersoft.com/blog/wp-content/uploads/2012/02/Home-Server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78" y="3740078"/>
            <a:ext cx="844759" cy="8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7660921" y="4840512"/>
            <a:ext cx="664924" cy="604447"/>
            <a:chOff x="4113212" y="4419600"/>
            <a:chExt cx="838200" cy="838200"/>
          </a:xfrm>
        </p:grpSpPr>
        <p:sp>
          <p:nvSpPr>
            <p:cNvPr id="70" name="Oval 69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71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72" name="Right Arrow 71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ight Arrow 72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ight Arrow 74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7590470" y="5481886"/>
            <a:ext cx="994175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Subscription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377561" y="3423491"/>
            <a:ext cx="1294683" cy="1820255"/>
          </a:xfrm>
          <a:custGeom>
            <a:avLst/>
            <a:gdLst>
              <a:gd name="connsiteX0" fmla="*/ 1387468 w 1387468"/>
              <a:gd name="connsiteY0" fmla="*/ 2789715 h 2789715"/>
              <a:gd name="connsiteX1" fmla="*/ 54324 w 1387468"/>
              <a:gd name="connsiteY1" fmla="*/ 1627487 h 2789715"/>
              <a:gd name="connsiteX2" fmla="*/ 285061 w 1387468"/>
              <a:gd name="connsiteY2" fmla="*/ 191793 h 2789715"/>
              <a:gd name="connsiteX3" fmla="*/ 532889 w 1387468"/>
              <a:gd name="connsiteY3" fmla="*/ 55061 h 2789715"/>
              <a:gd name="connsiteX0" fmla="*/ 1305547 w 1305547"/>
              <a:gd name="connsiteY0" fmla="*/ 2576071 h 2576071"/>
              <a:gd name="connsiteX1" fmla="*/ 49315 w 1305547"/>
              <a:gd name="connsiteY1" fmla="*/ 1627487 h 2576071"/>
              <a:gd name="connsiteX2" fmla="*/ 280052 w 1305547"/>
              <a:gd name="connsiteY2" fmla="*/ 191793 h 2576071"/>
              <a:gd name="connsiteX3" fmla="*/ 527880 w 1305547"/>
              <a:gd name="connsiteY3" fmla="*/ 55061 h 2576071"/>
              <a:gd name="connsiteX0" fmla="*/ 1339879 w 1339879"/>
              <a:gd name="connsiteY0" fmla="*/ 2576071 h 2576071"/>
              <a:gd name="connsiteX1" fmla="*/ 83647 w 1339879"/>
              <a:gd name="connsiteY1" fmla="*/ 1627487 h 2576071"/>
              <a:gd name="connsiteX2" fmla="*/ 314384 w 1339879"/>
              <a:gd name="connsiteY2" fmla="*/ 191793 h 2576071"/>
              <a:gd name="connsiteX3" fmla="*/ 562212 w 1339879"/>
              <a:gd name="connsiteY3" fmla="*/ 55061 h 2576071"/>
              <a:gd name="connsiteX0" fmla="*/ 1336427 w 1336427"/>
              <a:gd name="connsiteY0" fmla="*/ 2525856 h 2525856"/>
              <a:gd name="connsiteX1" fmla="*/ 80195 w 1336427"/>
              <a:gd name="connsiteY1" fmla="*/ 1577272 h 2525856"/>
              <a:gd name="connsiteX2" fmla="*/ 174199 w 1336427"/>
              <a:gd name="connsiteY2" fmla="*/ 765421 h 2525856"/>
              <a:gd name="connsiteX3" fmla="*/ 558760 w 1336427"/>
              <a:gd name="connsiteY3" fmla="*/ 4846 h 2525856"/>
              <a:gd name="connsiteX0" fmla="*/ 1335356 w 1335356"/>
              <a:gd name="connsiteY0" fmla="*/ 1868956 h 1868956"/>
              <a:gd name="connsiteX1" fmla="*/ 79124 w 1335356"/>
              <a:gd name="connsiteY1" fmla="*/ 920372 h 1868956"/>
              <a:gd name="connsiteX2" fmla="*/ 173128 w 1335356"/>
              <a:gd name="connsiteY2" fmla="*/ 108521 h 1868956"/>
              <a:gd name="connsiteX3" fmla="*/ 523506 w 1335356"/>
              <a:gd name="connsiteY3" fmla="*/ 48701 h 1868956"/>
              <a:gd name="connsiteX0" fmla="*/ 1335356 w 1335356"/>
              <a:gd name="connsiteY0" fmla="*/ 1849216 h 1849216"/>
              <a:gd name="connsiteX1" fmla="*/ 79124 w 1335356"/>
              <a:gd name="connsiteY1" fmla="*/ 900632 h 1849216"/>
              <a:gd name="connsiteX2" fmla="*/ 173128 w 1335356"/>
              <a:gd name="connsiteY2" fmla="*/ 88781 h 1849216"/>
              <a:gd name="connsiteX3" fmla="*/ 523506 w 1335356"/>
              <a:gd name="connsiteY3" fmla="*/ 28961 h 1849216"/>
              <a:gd name="connsiteX0" fmla="*/ 1375431 w 1375431"/>
              <a:gd name="connsiteY0" fmla="*/ 1820874 h 1820874"/>
              <a:gd name="connsiteX1" fmla="*/ 119199 w 1375431"/>
              <a:gd name="connsiteY1" fmla="*/ 872290 h 1820874"/>
              <a:gd name="connsiteX2" fmla="*/ 102108 w 1375431"/>
              <a:gd name="connsiteY2" fmla="*/ 282629 h 1820874"/>
              <a:gd name="connsiteX3" fmla="*/ 563581 w 1375431"/>
              <a:gd name="connsiteY3" fmla="*/ 619 h 1820874"/>
              <a:gd name="connsiteX0" fmla="*/ 1279813 w 1279813"/>
              <a:gd name="connsiteY0" fmla="*/ 1820255 h 1820255"/>
              <a:gd name="connsiteX1" fmla="*/ 23581 w 1279813"/>
              <a:gd name="connsiteY1" fmla="*/ 871671 h 1820255"/>
              <a:gd name="connsiteX2" fmla="*/ 467963 w 1279813"/>
              <a:gd name="connsiteY2" fmla="*/ 0 h 1820255"/>
              <a:gd name="connsiteX0" fmla="*/ 1294683 w 1294683"/>
              <a:gd name="connsiteY0" fmla="*/ 1820255 h 1820255"/>
              <a:gd name="connsiteX1" fmla="*/ 38451 w 1294683"/>
              <a:gd name="connsiteY1" fmla="*/ 871671 h 1820255"/>
              <a:gd name="connsiteX2" fmla="*/ 482833 w 1294683"/>
              <a:gd name="connsiteY2" fmla="*/ 0 h 18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4683" h="1820255">
                <a:moveTo>
                  <a:pt x="1294683" y="1820255"/>
                </a:moveTo>
                <a:cubicBezTo>
                  <a:pt x="719978" y="1455634"/>
                  <a:pt x="173759" y="1175047"/>
                  <a:pt x="38451" y="871671"/>
                </a:cubicBezTo>
                <a:cubicBezTo>
                  <a:pt x="-96857" y="568295"/>
                  <a:pt x="142426" y="113232"/>
                  <a:pt x="482833" y="0"/>
                </a:cubicBezTo>
              </a:path>
            </a:pathLst>
          </a:custGeom>
          <a:ln w="28575">
            <a:solidFill>
              <a:schemeClr val="bg1">
                <a:lumMod val="9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93372" y="3755868"/>
            <a:ext cx="731282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OpenC2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Arc 28"/>
          <p:cNvSpPr/>
          <p:nvPr/>
        </p:nvSpPr>
        <p:spPr>
          <a:xfrm rot="13134572">
            <a:off x="6862508" y="3431786"/>
            <a:ext cx="567075" cy="950522"/>
          </a:xfrm>
          <a:prstGeom prst="arc">
            <a:avLst>
              <a:gd name="adj1" fmla="val 16200000"/>
              <a:gd name="adj2" fmla="val 2175278"/>
            </a:avLst>
          </a:prstGeom>
          <a:ln w="28575">
            <a:solidFill>
              <a:schemeClr val="bg1">
                <a:lumMod val="9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/>
          <p:cNvSpPr/>
          <p:nvPr/>
        </p:nvSpPr>
        <p:spPr>
          <a:xfrm>
            <a:off x="8567710" y="4515390"/>
            <a:ext cx="159943" cy="1834135"/>
          </a:xfrm>
          <a:prstGeom prst="leftBrace">
            <a:avLst>
              <a:gd name="adj1" fmla="val 8333"/>
              <a:gd name="adj2" fmla="val 5885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1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5879507" y="1657884"/>
            <a:ext cx="3108750" cy="2955004"/>
          </a:xfrm>
          <a:prstGeom prst="rect">
            <a:avLst/>
          </a:prstGeom>
          <a:solidFill>
            <a:schemeClr val="accent3">
              <a:lumMod val="25000"/>
              <a:alpha val="50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rgbClr val="FFC000"/>
                </a:solidFill>
              </a:rPr>
              <a:t>Data Center Enclave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7" name="Cloud 36"/>
          <p:cNvSpPr/>
          <p:nvPr/>
        </p:nvSpPr>
        <p:spPr bwMode="auto">
          <a:xfrm rot="12383908">
            <a:off x="6360795" y="3374233"/>
            <a:ext cx="2140751" cy="930114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 smtClean="0">
                <a:solidFill>
                  <a:srgbClr val="8BA223"/>
                </a:solidFill>
                <a:effectLst>
                  <a:outerShdw blurRad="50800" dist="38100" dir="2700000" algn="tl" rotWithShape="0">
                    <a:schemeClr val="accent5">
                      <a:lumMod val="75000"/>
                      <a:alpha val="43000"/>
                    </a:scheme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2700000" algn="tl" rotWithShape="0">
                    <a:schemeClr val="accent5">
                      <a:lumMod val="75000"/>
                      <a:alpha val="43000"/>
                    </a:schemeClr>
                  </a:outerShdw>
                </a:effectLst>
              </a:rPr>
              <a:t>  </a:t>
            </a:r>
            <a:endParaRPr lang="en-US" sz="1600" dirty="0" smtClean="0">
              <a:solidFill>
                <a:schemeClr val="tx1"/>
              </a:solidFill>
              <a:effectLst>
                <a:outerShdw blurRad="50800" dist="38100" dir="2700000" algn="tl" rotWithShape="0">
                  <a:schemeClr val="accent5">
                    <a:lumMod val="75000"/>
                    <a:alpha val="43000"/>
                  </a:schemeClr>
                </a:outerShdw>
              </a:effectLst>
            </a:endParaRPr>
          </a:p>
        </p:txBody>
      </p:sp>
      <p:grpSp>
        <p:nvGrpSpPr>
          <p:cNvPr id="138" name="Group 137"/>
          <p:cNvGrpSpPr>
            <a:grpSpLocks noChangeAspect="1"/>
          </p:cNvGrpSpPr>
          <p:nvPr/>
        </p:nvGrpSpPr>
        <p:grpSpPr>
          <a:xfrm>
            <a:off x="8263163" y="4055834"/>
            <a:ext cx="570326" cy="518453"/>
            <a:chOff x="4113212" y="4419600"/>
            <a:chExt cx="838200" cy="838200"/>
          </a:xfrm>
        </p:grpSpPr>
        <p:sp>
          <p:nvSpPr>
            <p:cNvPr id="139" name="Oval 138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40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141" name="Right Arrow 140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Right Arrow 141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" name="Right Arrow 143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9" y="253135"/>
            <a:ext cx="11345101" cy="846323"/>
          </a:xfrm>
        </p:spPr>
        <p:txBody>
          <a:bodyPr vert="horz" lIns="82292" tIns="45719" rIns="82292" bIns="45719" rtlCol="0" anchor="t" anchorCtr="0">
            <a:noAutofit/>
          </a:bodyPr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Mitigate Evil Domain</a:t>
            </a:r>
            <a:b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</a:b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with Periodic </a:t>
            </a:r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or On-change </a:t>
            </a: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Push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4" name="AutoShape 2" descr="Glimpse.png"/>
          <p:cNvSpPr>
            <a:spLocks noChangeAspect="1" noChangeArrowheads="1"/>
          </p:cNvSpPr>
          <p:nvPr/>
        </p:nvSpPr>
        <p:spPr bwMode="auto">
          <a:xfrm>
            <a:off x="155574" y="-144462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wiki.cisco.com/download/attachments/9050225/Glimpse.png?version=1&amp;modificationDate=1464967442000&amp;api=v2"/>
          <p:cNvSpPr>
            <a:spLocks noChangeAspect="1" noChangeArrowheads="1"/>
          </p:cNvSpPr>
          <p:nvPr/>
        </p:nvSpPr>
        <p:spPr bwMode="auto">
          <a:xfrm>
            <a:off x="307974" y="79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AutoShape 6" descr="https://wiki.cisco.com/download/attachments/9050225/Glimpse.png?version=1&amp;modificationDate=1464967442000&amp;api=v2"/>
          <p:cNvSpPr>
            <a:spLocks noChangeAspect="1" noChangeArrowheads="1"/>
          </p:cNvSpPr>
          <p:nvPr/>
        </p:nvSpPr>
        <p:spPr bwMode="auto">
          <a:xfrm>
            <a:off x="460375" y="160338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4192" y="2385089"/>
            <a:ext cx="4084508" cy="246836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Inbound traffic monitored for indicators</a:t>
            </a:r>
          </a:p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2575" indent="-282575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pc="-119" dirty="0" smtClean="0">
                <a:solidFill>
                  <a:schemeClr val="bg1"/>
                </a:solidFill>
              </a:rPr>
              <a:t>On anomaly, immediately bridge in assets such as DDoS scrubbers and IDS for origin subnet(s)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59" name="Cloud 58"/>
          <p:cNvSpPr/>
          <p:nvPr/>
        </p:nvSpPr>
        <p:spPr bwMode="auto">
          <a:xfrm rot="20461913">
            <a:off x="8730820" y="3693031"/>
            <a:ext cx="1573479" cy="785429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82296" tIns="36576" rIns="82296" bIns="36576" numCol="1" rtlCol="0" anchor="ctr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1600" dirty="0" smtClean="0">
                <a:solidFill>
                  <a:srgbClr val="8BA223"/>
                </a:solidFill>
                <a:effectLst>
                  <a:outerShdw blurRad="50800" dist="38100" dir="2700000" algn="tl" rotWithShape="0">
                    <a:schemeClr val="accent5">
                      <a:lumMod val="75000"/>
                      <a:alpha val="43000"/>
                    </a:schemeClr>
                  </a:outerShdw>
                </a:effectLst>
              </a:rPr>
              <a:t>     </a:t>
            </a:r>
            <a:endParaRPr lang="en-US" sz="1600" dirty="0" smtClean="0">
              <a:solidFill>
                <a:schemeClr val="tx1"/>
              </a:solidFill>
              <a:effectLst>
                <a:outerShdw blurRad="50800" dist="38100" dir="2700000" algn="tl" rotWithShape="0">
                  <a:schemeClr val="accent5">
                    <a:lumMod val="75000"/>
                    <a:alpha val="43000"/>
                  </a:schemeClr>
                </a:outerShdw>
              </a:effectLst>
            </a:endParaRPr>
          </a:p>
        </p:txBody>
      </p:sp>
      <p:pic>
        <p:nvPicPr>
          <p:cNvPr id="95" name="Picture 4" descr="http://mingersoft.com/blog/wp-content/uploads/2012/02/Home-Serv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792" y="2168871"/>
            <a:ext cx="844759" cy="8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8697971" y="2342521"/>
            <a:ext cx="731282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OpenC2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543527" y="4196984"/>
            <a:ext cx="685864" cy="25463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txBody>
          <a:bodyPr lIns="0" tIns="34199" rIns="0" bIns="34199" rtlCol="0" anchor="ctr"/>
          <a:lstStyle/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DDoS</a:t>
            </a:r>
          </a:p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Scrubber</a:t>
            </a:r>
            <a:endParaRPr lang="en-US" sz="10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313405" y="3330374"/>
            <a:ext cx="392498" cy="178400"/>
          </a:xfrm>
          <a:prstGeom prst="round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txBody>
          <a:bodyPr lIns="0" tIns="34199" rIns="0" bIns="34199" rtlCol="0" anchor="ctr"/>
          <a:lstStyle/>
          <a:p>
            <a:pPr algn="ctr" defTabSz="684031">
              <a:lnSpc>
                <a:spcPct val="80000"/>
              </a:lnSpc>
            </a:pPr>
            <a:r>
              <a:rPr lang="en-US" sz="1000" b="1" kern="0" dirty="0">
                <a:solidFill>
                  <a:srgbClr val="FFFFFF"/>
                </a:solidFill>
                <a:latin typeface="Arial"/>
              </a:rPr>
              <a:t>VM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1170" y="5195884"/>
            <a:ext cx="3497790" cy="1477325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Traffic counters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Inter-packet-gap histogram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QoS queue drops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Server response time</a:t>
            </a: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Late responses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927771" y="3248575"/>
            <a:ext cx="249669" cy="539835"/>
          </a:xfrm>
          <a:prstGeom prst="line">
            <a:avLst/>
          </a:prstGeom>
          <a:noFill/>
          <a:ln w="28575">
            <a:solidFill>
              <a:srgbClr val="FFC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9870250" y="3619272"/>
            <a:ext cx="589747" cy="195265"/>
          </a:xfrm>
          <a:prstGeom prst="line">
            <a:avLst/>
          </a:prstGeom>
          <a:noFill/>
          <a:ln>
            <a:solidFill>
              <a:srgbClr val="71B846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Rectangle 145"/>
          <p:cNvSpPr/>
          <p:nvPr/>
        </p:nvSpPr>
        <p:spPr>
          <a:xfrm>
            <a:off x="9871723" y="3005505"/>
            <a:ext cx="726474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Attacker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41" y="3434237"/>
            <a:ext cx="693707" cy="693707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6648628" y="3375589"/>
            <a:ext cx="461473" cy="777667"/>
          </a:xfrm>
          <a:custGeom>
            <a:avLst/>
            <a:gdLst>
              <a:gd name="connsiteX0" fmla="*/ 461473 w 461473"/>
              <a:gd name="connsiteY0" fmla="*/ 777667 h 777667"/>
              <a:gd name="connsiteX1" fmla="*/ 350378 w 461473"/>
              <a:gd name="connsiteY1" fmla="*/ 264919 h 777667"/>
              <a:gd name="connsiteX2" fmla="*/ 0 w 461473"/>
              <a:gd name="connsiteY2" fmla="*/ 0 h 77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473" h="777667">
                <a:moveTo>
                  <a:pt x="461473" y="777667"/>
                </a:moveTo>
                <a:cubicBezTo>
                  <a:pt x="444381" y="586098"/>
                  <a:pt x="427290" y="394530"/>
                  <a:pt x="350378" y="264919"/>
                </a:cubicBezTo>
                <a:cubicBezTo>
                  <a:pt x="273466" y="135308"/>
                  <a:pt x="136733" y="67654"/>
                  <a:pt x="0" y="0"/>
                </a:cubicBezTo>
              </a:path>
            </a:pathLst>
          </a:custGeom>
          <a:noFill/>
          <a:ln>
            <a:solidFill>
              <a:srgbClr val="71B846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522166" y="1613533"/>
            <a:ext cx="1040760" cy="62599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txBody>
          <a:bodyPr lIns="0" tIns="34199" rIns="0" bIns="34199" rtlCol="0" anchor="ctr"/>
          <a:lstStyle/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Anomaly</a:t>
            </a:r>
          </a:p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Detection</a:t>
            </a:r>
            <a:endParaRPr lang="en-US" sz="1000" b="1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48371" y="4657239"/>
            <a:ext cx="994175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Subscription</a:t>
            </a:r>
            <a:endParaRPr lang="en-US" sz="14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Left Brace 46"/>
          <p:cNvSpPr/>
          <p:nvPr/>
        </p:nvSpPr>
        <p:spPr>
          <a:xfrm rot="5400000">
            <a:off x="8553671" y="3943499"/>
            <a:ext cx="184440" cy="2082598"/>
          </a:xfrm>
          <a:prstGeom prst="leftBrace">
            <a:avLst>
              <a:gd name="adj1" fmla="val 8333"/>
              <a:gd name="adj2" fmla="val 58853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8091619" y="2093720"/>
            <a:ext cx="377429" cy="2119358"/>
          </a:xfrm>
          <a:custGeom>
            <a:avLst/>
            <a:gdLst>
              <a:gd name="connsiteX0" fmla="*/ 215601 w 357943"/>
              <a:gd name="connsiteY0" fmla="*/ 2311719 h 2311719"/>
              <a:gd name="connsiteX1" fmla="*/ 1956 w 357943"/>
              <a:gd name="connsiteY1" fmla="*/ 833297 h 2311719"/>
              <a:gd name="connsiteX2" fmla="*/ 326696 w 357943"/>
              <a:gd name="connsiteY2" fmla="*/ 81267 h 2311719"/>
              <a:gd name="connsiteX3" fmla="*/ 326696 w 357943"/>
              <a:gd name="connsiteY3" fmla="*/ 55630 h 2311719"/>
              <a:gd name="connsiteX0" fmla="*/ 215601 w 326696"/>
              <a:gd name="connsiteY0" fmla="*/ 2230452 h 2230452"/>
              <a:gd name="connsiteX1" fmla="*/ 1956 w 326696"/>
              <a:gd name="connsiteY1" fmla="*/ 752030 h 2230452"/>
              <a:gd name="connsiteX2" fmla="*/ 326696 w 326696"/>
              <a:gd name="connsiteY2" fmla="*/ 0 h 2230452"/>
              <a:gd name="connsiteX0" fmla="*/ 228189 w 612749"/>
              <a:gd name="connsiteY0" fmla="*/ 2170632 h 2170632"/>
              <a:gd name="connsiteX1" fmla="*/ 14544 w 612749"/>
              <a:gd name="connsiteY1" fmla="*/ 692210 h 2170632"/>
              <a:gd name="connsiteX2" fmla="*/ 612749 w 612749"/>
              <a:gd name="connsiteY2" fmla="*/ 0 h 2170632"/>
              <a:gd name="connsiteX0" fmla="*/ 65641 w 450201"/>
              <a:gd name="connsiteY0" fmla="*/ 2170632 h 2170632"/>
              <a:gd name="connsiteX1" fmla="*/ 74187 w 450201"/>
              <a:gd name="connsiteY1" fmla="*/ 675119 h 2170632"/>
              <a:gd name="connsiteX2" fmla="*/ 450201 w 450201"/>
              <a:gd name="connsiteY2" fmla="*/ 0 h 2170632"/>
              <a:gd name="connsiteX0" fmla="*/ 266335 w 377429"/>
              <a:gd name="connsiteY0" fmla="*/ 2119358 h 2119358"/>
              <a:gd name="connsiteX1" fmla="*/ 1415 w 377429"/>
              <a:gd name="connsiteY1" fmla="*/ 675119 h 2119358"/>
              <a:gd name="connsiteX2" fmla="*/ 377429 w 377429"/>
              <a:gd name="connsiteY2" fmla="*/ 0 h 211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29" h="2119358">
                <a:moveTo>
                  <a:pt x="266335" y="2119358"/>
                </a:moveTo>
                <a:cubicBezTo>
                  <a:pt x="150254" y="1566018"/>
                  <a:pt x="-17101" y="1028345"/>
                  <a:pt x="1415" y="675119"/>
                </a:cubicBezTo>
                <a:cubicBezTo>
                  <a:pt x="19931" y="321893"/>
                  <a:pt x="377429" y="0"/>
                  <a:pt x="377429" y="0"/>
                </a:cubicBezTo>
              </a:path>
            </a:pathLst>
          </a:custGeom>
          <a:ln w="3810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endCxn id="59" idx="2"/>
          </p:cNvCxnSpPr>
          <p:nvPr/>
        </p:nvCxnSpPr>
        <p:spPr>
          <a:xfrm>
            <a:off x="8695285" y="2283876"/>
            <a:ext cx="82871" cy="2056007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0329249" y="3227708"/>
            <a:ext cx="611058" cy="264686"/>
          </a:xfrm>
          <a:prstGeom prst="rect">
            <a:avLst/>
          </a:prstGeom>
        </p:spPr>
        <p:txBody>
          <a:bodyPr wrap="none" lIns="91436" tIns="45719" rIns="91436" bIns="45719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Botnet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569234" y="3606864"/>
            <a:ext cx="422860" cy="15341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rgbClr val="0096D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Right"/>
            <a:lightRig rig="threePt" dir="t"/>
          </a:scene3d>
          <a:sp3d extrusionH="381000"/>
        </p:spPr>
        <p:txBody>
          <a:bodyPr lIns="0" tIns="34199" rIns="0" bIns="34199" rtlCol="0" anchor="ctr"/>
          <a:lstStyle/>
          <a:p>
            <a:pPr algn="ctr" defTabSz="684031">
              <a:lnSpc>
                <a:spcPct val="80000"/>
              </a:lnSpc>
            </a:pPr>
            <a:r>
              <a:rPr lang="en-US" sz="1000" b="1" kern="0" dirty="0" smtClean="0">
                <a:solidFill>
                  <a:srgbClr val="FFFFFF"/>
                </a:solidFill>
                <a:latin typeface="Arial"/>
              </a:rPr>
              <a:t>IDS</a:t>
            </a:r>
            <a:endParaRPr lang="en-US" sz="1000" b="1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" name="Straight Connector 53"/>
          <p:cNvCxnSpPr>
            <a:stCxn id="53" idx="3"/>
          </p:cNvCxnSpPr>
          <p:nvPr/>
        </p:nvCxnSpPr>
        <p:spPr>
          <a:xfrm>
            <a:off x="7992094" y="3683571"/>
            <a:ext cx="339526" cy="508194"/>
          </a:xfrm>
          <a:prstGeom prst="line">
            <a:avLst/>
          </a:prstGeom>
          <a:noFill/>
          <a:ln w="28575">
            <a:solidFill>
              <a:srgbClr val="FFC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Freeform 133"/>
          <p:cNvSpPr/>
          <p:nvPr/>
        </p:nvSpPr>
        <p:spPr>
          <a:xfrm>
            <a:off x="7117590" y="3434237"/>
            <a:ext cx="3290951" cy="1089872"/>
          </a:xfrm>
          <a:custGeom>
            <a:avLst/>
            <a:gdLst>
              <a:gd name="connsiteX0" fmla="*/ 1932414 w 1932414"/>
              <a:gd name="connsiteY0" fmla="*/ 1398799 h 1443101"/>
              <a:gd name="connsiteX1" fmla="*/ 1188979 w 1932414"/>
              <a:gd name="connsiteY1" fmla="*/ 1385847 h 1443101"/>
              <a:gd name="connsiteX2" fmla="*/ 404097 w 1932414"/>
              <a:gd name="connsiteY2" fmla="*/ 836689 h 1443101"/>
              <a:gd name="connsiteX3" fmla="*/ 0 w 1932414"/>
              <a:gd name="connsiteY3" fmla="*/ 0 h 1443101"/>
              <a:gd name="connsiteX0" fmla="*/ 1932414 w 1932414"/>
              <a:gd name="connsiteY0" fmla="*/ 1398799 h 1443101"/>
              <a:gd name="connsiteX1" fmla="*/ 1188979 w 1932414"/>
              <a:gd name="connsiteY1" fmla="*/ 1385847 h 1443101"/>
              <a:gd name="connsiteX2" fmla="*/ 479598 w 1932414"/>
              <a:gd name="connsiteY2" fmla="*/ 836689 h 1443101"/>
              <a:gd name="connsiteX3" fmla="*/ 0 w 1932414"/>
              <a:gd name="connsiteY3" fmla="*/ 0 h 1443101"/>
              <a:gd name="connsiteX0" fmla="*/ 1932414 w 1932414"/>
              <a:gd name="connsiteY0" fmla="*/ 1398799 h 1404667"/>
              <a:gd name="connsiteX1" fmla="*/ 610138 w 1932414"/>
              <a:gd name="connsiteY1" fmla="*/ 1167733 h 1404667"/>
              <a:gd name="connsiteX2" fmla="*/ 479598 w 1932414"/>
              <a:gd name="connsiteY2" fmla="*/ 836689 h 1404667"/>
              <a:gd name="connsiteX3" fmla="*/ 0 w 1932414"/>
              <a:gd name="connsiteY3" fmla="*/ 0 h 1404667"/>
              <a:gd name="connsiteX0" fmla="*/ 1932414 w 1932414"/>
              <a:gd name="connsiteY0" fmla="*/ 2296421 h 2297701"/>
              <a:gd name="connsiteX1" fmla="*/ 610138 w 1932414"/>
              <a:gd name="connsiteY1" fmla="*/ 1167733 h 2297701"/>
              <a:gd name="connsiteX2" fmla="*/ 479598 w 1932414"/>
              <a:gd name="connsiteY2" fmla="*/ 836689 h 2297701"/>
              <a:gd name="connsiteX3" fmla="*/ 0 w 1932414"/>
              <a:gd name="connsiteY3" fmla="*/ 0 h 2297701"/>
              <a:gd name="connsiteX0" fmla="*/ 1932414 w 1932414"/>
              <a:gd name="connsiteY0" fmla="*/ 2296421 h 2304489"/>
              <a:gd name="connsiteX1" fmla="*/ 1180590 w 1932414"/>
              <a:gd name="connsiteY1" fmla="*/ 1981466 h 2304489"/>
              <a:gd name="connsiteX2" fmla="*/ 479598 w 1932414"/>
              <a:gd name="connsiteY2" fmla="*/ 836689 h 2304489"/>
              <a:gd name="connsiteX3" fmla="*/ 0 w 1932414"/>
              <a:gd name="connsiteY3" fmla="*/ 0 h 2304489"/>
              <a:gd name="connsiteX0" fmla="*/ 3229991 w 3229991"/>
              <a:gd name="connsiteY0" fmla="*/ 1242684 h 1985695"/>
              <a:gd name="connsiteX1" fmla="*/ 1180590 w 3229991"/>
              <a:gd name="connsiteY1" fmla="*/ 1981466 h 1985695"/>
              <a:gd name="connsiteX2" fmla="*/ 479598 w 3229991"/>
              <a:gd name="connsiteY2" fmla="*/ 836689 h 1985695"/>
              <a:gd name="connsiteX3" fmla="*/ 0 w 3229991"/>
              <a:gd name="connsiteY3" fmla="*/ 0 h 1985695"/>
              <a:gd name="connsiteX0" fmla="*/ 3229991 w 3229991"/>
              <a:gd name="connsiteY0" fmla="*/ 1242684 h 2245794"/>
              <a:gd name="connsiteX1" fmla="*/ 1869655 w 3229991"/>
              <a:gd name="connsiteY1" fmla="*/ 2194613 h 2245794"/>
              <a:gd name="connsiteX2" fmla="*/ 1180590 w 3229991"/>
              <a:gd name="connsiteY2" fmla="*/ 1981466 h 2245794"/>
              <a:gd name="connsiteX3" fmla="*/ 479598 w 3229991"/>
              <a:gd name="connsiteY3" fmla="*/ 836689 h 2245794"/>
              <a:gd name="connsiteX4" fmla="*/ 0 w 3229991"/>
              <a:gd name="connsiteY4" fmla="*/ 0 h 2245794"/>
              <a:gd name="connsiteX0" fmla="*/ 3229991 w 3229991"/>
              <a:gd name="connsiteY0" fmla="*/ 1242684 h 2332556"/>
              <a:gd name="connsiteX1" fmla="*/ 1869655 w 3229991"/>
              <a:gd name="connsiteY1" fmla="*/ 2194613 h 2332556"/>
              <a:gd name="connsiteX2" fmla="*/ 1180590 w 3229991"/>
              <a:gd name="connsiteY2" fmla="*/ 1981466 h 2332556"/>
              <a:gd name="connsiteX3" fmla="*/ 200924 w 3229991"/>
              <a:gd name="connsiteY3" fmla="*/ 2230061 h 2332556"/>
              <a:gd name="connsiteX4" fmla="*/ 0 w 3229991"/>
              <a:gd name="connsiteY4" fmla="*/ 0 h 2332556"/>
              <a:gd name="connsiteX0" fmla="*/ 3290951 w 3290951"/>
              <a:gd name="connsiteY0" fmla="*/ 0 h 1089872"/>
              <a:gd name="connsiteX1" fmla="*/ 1930615 w 3290951"/>
              <a:gd name="connsiteY1" fmla="*/ 951929 h 1089872"/>
              <a:gd name="connsiteX2" fmla="*/ 1241550 w 3290951"/>
              <a:gd name="connsiteY2" fmla="*/ 738782 h 1089872"/>
              <a:gd name="connsiteX3" fmla="*/ 261884 w 3290951"/>
              <a:gd name="connsiteY3" fmla="*/ 987377 h 1089872"/>
              <a:gd name="connsiteX4" fmla="*/ 0 w 3290951"/>
              <a:gd name="connsiteY4" fmla="*/ 716744 h 108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0951" h="1089872">
                <a:moveTo>
                  <a:pt x="3290951" y="0"/>
                </a:moveTo>
                <a:cubicBezTo>
                  <a:pt x="3059874" y="99146"/>
                  <a:pt x="2272182" y="828799"/>
                  <a:pt x="1930615" y="951929"/>
                </a:cubicBezTo>
                <a:cubicBezTo>
                  <a:pt x="1589048" y="1075059"/>
                  <a:pt x="1519672" y="732874"/>
                  <a:pt x="1241550" y="738782"/>
                </a:cubicBezTo>
                <a:cubicBezTo>
                  <a:pt x="963428" y="744690"/>
                  <a:pt x="458649" y="1317621"/>
                  <a:pt x="261884" y="987377"/>
                </a:cubicBezTo>
                <a:cubicBezTo>
                  <a:pt x="65119" y="657133"/>
                  <a:pt x="102967" y="1019601"/>
                  <a:pt x="0" y="716744"/>
                </a:cubicBezTo>
              </a:path>
            </a:pathLst>
          </a:custGeom>
          <a:noFill/>
          <a:ln w="76200">
            <a:solidFill>
              <a:srgbClr val="FF0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778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45" grpId="0" animBg="1"/>
      <p:bldP spid="53" grpId="0" animBg="1"/>
      <p:bldP spid="1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613035"/>
            <a:ext cx="10470676" cy="680148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Telemetry / Subscription: IETF &amp; Google</a:t>
            </a:r>
            <a:b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</a:br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Code Available for Each Path</a:t>
            </a:r>
            <a:endParaRPr lang="en-US" sz="3200" spc="-119" dirty="0">
              <a:solidFill>
                <a:srgbClr val="FFFF00"/>
              </a:solidFill>
            </a:endParaRPr>
          </a:p>
        </p:txBody>
      </p:sp>
      <p:pic>
        <p:nvPicPr>
          <p:cNvPr id="85" name="Picture 2" descr="https://www.ripe.net/participate/internet-governance/internet-technical-community/ietf/IETF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0" y="2669135"/>
            <a:ext cx="704312" cy="3826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Placeholder 2"/>
          <p:cNvSpPr txBox="1">
            <a:spLocks/>
          </p:cNvSpPr>
          <p:nvPr/>
        </p:nvSpPr>
        <p:spPr>
          <a:xfrm>
            <a:off x="7625414" y="4486911"/>
            <a:ext cx="2313134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</a:t>
            </a:r>
            <a:r>
              <a:rPr lang="en-US" sz="12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netconf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-subscribed-notifications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7619403" y="3876830"/>
            <a:ext cx="1497827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draft-ietf-netconf-event-netconf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866332" y="2018859"/>
            <a:ext cx="0" cy="3739684"/>
          </a:xfrm>
          <a:prstGeom prst="straightConnector1">
            <a:avLst/>
          </a:prstGeom>
          <a:ln w="6350">
            <a:solidFill>
              <a:srgbClr val="3D3D3D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Placeholder 2"/>
          <p:cNvSpPr txBox="1">
            <a:spLocks/>
          </p:cNvSpPr>
          <p:nvPr/>
        </p:nvSpPr>
        <p:spPr>
          <a:xfrm>
            <a:off x="7658410" y="2974806"/>
            <a:ext cx="1496466" cy="2215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draft-ietf-netconf-event-restconf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 Placeholder 2"/>
          <p:cNvSpPr txBox="1">
            <a:spLocks/>
          </p:cNvSpPr>
          <p:nvPr/>
        </p:nvSpPr>
        <p:spPr>
          <a:xfrm>
            <a:off x="7649863" y="3392071"/>
            <a:ext cx="1318088" cy="1661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 Narrow" panose="020B0606020202030204" pitchFamily="34" charset="0"/>
              </a:rPr>
              <a:t>draft-ietf-netconf-yang-push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6217456" y="4233293"/>
            <a:ext cx="1891348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defTabSz="914400" eaLnBrk="1" fontAlgn="auto" latinLnBrk="0" hangingPunct="1">
              <a:spcBef>
                <a:spcPts val="0"/>
              </a:spcBef>
              <a:spcAft>
                <a:spcPts val="0"/>
              </a:spcAft>
              <a:defRPr sz="1100" b="1">
                <a:solidFill>
                  <a:srgbClr val="000000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>
                <a:latin typeface="+mn-lt"/>
                <a:ea typeface="+mn-ea"/>
                <a:cs typeface="+mn-cs"/>
              </a:defRPr>
            </a:lvl5pPr>
            <a:lvl6pPr marL="2286000" defTabSz="914400">
              <a:defRPr sz="1800">
                <a:latin typeface="+mn-lt"/>
                <a:ea typeface="+mn-ea"/>
                <a:cs typeface="+mn-cs"/>
              </a:defRPr>
            </a:lvl6pPr>
            <a:lvl7pPr marL="2743200" defTabSz="914400">
              <a:defRPr sz="1800">
                <a:latin typeface="+mn-lt"/>
                <a:ea typeface="+mn-ea"/>
                <a:cs typeface="+mn-cs"/>
              </a:defRPr>
            </a:lvl7pPr>
            <a:lvl8pPr marL="3200400" defTabSz="914400">
              <a:defRPr sz="1800">
                <a:latin typeface="+mn-lt"/>
                <a:ea typeface="+mn-ea"/>
                <a:cs typeface="+mn-cs"/>
              </a:defRPr>
            </a:lvl8pPr>
            <a:lvl9pPr marL="3657600" defTabSz="914400">
              <a:defRPr sz="18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Subscriptions for Event Notifications</a:t>
            </a:r>
          </a:p>
        </p:txBody>
      </p:sp>
      <p:sp>
        <p:nvSpPr>
          <p:cNvPr id="54" name="Text Placeholder 2"/>
          <p:cNvSpPr txBox="1">
            <a:spLocks/>
          </p:cNvSpPr>
          <p:nvPr/>
        </p:nvSpPr>
        <p:spPr>
          <a:xfrm>
            <a:off x="6794576" y="3625034"/>
            <a:ext cx="1043959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NETCONF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Transport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98894" y="2478409"/>
            <a:ext cx="1150949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2"/>
          <p:cNvSpPr txBox="1">
            <a:spLocks/>
          </p:cNvSpPr>
          <p:nvPr/>
        </p:nvSpPr>
        <p:spPr>
          <a:xfrm>
            <a:off x="987944" y="2158633"/>
            <a:ext cx="1446231" cy="680094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Pub/Sub Requirements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>
          <a:xfrm>
            <a:off x="844887" y="3077875"/>
            <a:ext cx="1468492" cy="259041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YANG Datastore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Push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58" name="Straight Arrow Connector 57"/>
          <p:cNvCxnSpPr>
            <a:endCxn id="84" idx="3"/>
          </p:cNvCxnSpPr>
          <p:nvPr/>
        </p:nvCxnSpPr>
        <p:spPr>
          <a:xfrm>
            <a:off x="2149843" y="2478409"/>
            <a:ext cx="4973259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4506906" y="2986015"/>
            <a:ext cx="147148" cy="34324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11455" y="2972119"/>
            <a:ext cx="2909627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38422" y="3362980"/>
            <a:ext cx="3818461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711455" y="3362980"/>
            <a:ext cx="5465490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131619" y="4470266"/>
            <a:ext cx="1499307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860063" y="3359876"/>
            <a:ext cx="271555" cy="109508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436456" y="1559036"/>
            <a:ext cx="3894196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0385" y="1559036"/>
            <a:ext cx="656072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2014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321822" y="1559036"/>
            <a:ext cx="3946776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</a:rPr>
              <a:t>2016</a:t>
            </a:r>
          </a:p>
        </p:txBody>
      </p:sp>
      <p:sp>
        <p:nvSpPr>
          <p:cNvPr id="68" name="Text Placeholder 2"/>
          <p:cNvSpPr txBox="1">
            <a:spLocks/>
          </p:cNvSpPr>
          <p:nvPr/>
        </p:nvSpPr>
        <p:spPr>
          <a:xfrm>
            <a:off x="3446899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93</a:t>
            </a:r>
          </a:p>
        </p:txBody>
      </p:sp>
      <p:sp>
        <p:nvSpPr>
          <p:cNvPr id="69" name="Text Placeholder 2"/>
          <p:cNvSpPr txBox="1">
            <a:spLocks/>
          </p:cNvSpPr>
          <p:nvPr/>
        </p:nvSpPr>
        <p:spPr>
          <a:xfrm>
            <a:off x="825420" y="1814527"/>
            <a:ext cx="620673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91</a:t>
            </a:r>
          </a:p>
        </p:txBody>
      </p:sp>
      <p:sp>
        <p:nvSpPr>
          <p:cNvPr id="70" name="Text Placeholder 2"/>
          <p:cNvSpPr txBox="1">
            <a:spLocks/>
          </p:cNvSpPr>
          <p:nvPr/>
        </p:nvSpPr>
        <p:spPr>
          <a:xfrm>
            <a:off x="2149843" y="1814527"/>
            <a:ext cx="620673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92</a:t>
            </a:r>
          </a:p>
        </p:txBody>
      </p:sp>
      <p:sp>
        <p:nvSpPr>
          <p:cNvPr id="71" name="Text Placeholder 2"/>
          <p:cNvSpPr txBox="1">
            <a:spLocks/>
          </p:cNvSpPr>
          <p:nvPr/>
        </p:nvSpPr>
        <p:spPr>
          <a:xfrm>
            <a:off x="4665717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94</a:t>
            </a:r>
          </a:p>
        </p:txBody>
      </p:sp>
      <p:sp>
        <p:nvSpPr>
          <p:cNvPr id="72" name="Text Placeholder 2"/>
          <p:cNvSpPr txBox="1">
            <a:spLocks/>
          </p:cNvSpPr>
          <p:nvPr/>
        </p:nvSpPr>
        <p:spPr>
          <a:xfrm>
            <a:off x="5963411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95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3" name="Text Placeholder 2"/>
          <p:cNvSpPr txBox="1">
            <a:spLocks/>
          </p:cNvSpPr>
          <p:nvPr/>
        </p:nvSpPr>
        <p:spPr>
          <a:xfrm>
            <a:off x="4971247" y="5471217"/>
            <a:ext cx="1322445" cy="560510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OC-Telemetry</a:t>
            </a:r>
          </a:p>
          <a:p>
            <a:pPr fontAlgn="auto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Arial Narrow" panose="020B0606020202030204" pitchFamily="34" charset="0"/>
              </a:rPr>
              <a:t>GitHub: openconfig-telemetry.yang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996657" y="5758542"/>
            <a:ext cx="5180288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435728" y="2512380"/>
            <a:ext cx="148675" cy="80298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2"/>
          <p:cNvSpPr txBox="1">
            <a:spLocks/>
          </p:cNvSpPr>
          <p:nvPr/>
        </p:nvSpPr>
        <p:spPr>
          <a:xfrm>
            <a:off x="7218863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96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6726686" y="3868994"/>
            <a:ext cx="89439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51108" y="3359876"/>
            <a:ext cx="138703" cy="4816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027913" y="5471217"/>
            <a:ext cx="552528" cy="180554"/>
            <a:chOff x="2146852" y="5665727"/>
            <a:chExt cx="1232076" cy="294742"/>
          </a:xfrm>
        </p:grpSpPr>
        <p:sp>
          <p:nvSpPr>
            <p:cNvPr id="81" name="Rectangle 80"/>
            <p:cNvSpPr/>
            <p:nvPr/>
          </p:nvSpPr>
          <p:spPr>
            <a:xfrm>
              <a:off x="2146852" y="5665727"/>
              <a:ext cx="1232076" cy="294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4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258" y="5665727"/>
              <a:ext cx="1157915" cy="294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" name="Text Placeholder 2"/>
          <p:cNvSpPr txBox="1">
            <a:spLocks/>
          </p:cNvSpPr>
          <p:nvPr/>
        </p:nvSpPr>
        <p:spPr>
          <a:xfrm>
            <a:off x="4711458" y="2704179"/>
            <a:ext cx="1685706" cy="251321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Restconf &amp; HTTP </a:t>
            </a: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Transport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4" name="Diamond 83"/>
          <p:cNvSpPr/>
          <p:nvPr/>
        </p:nvSpPr>
        <p:spPr>
          <a:xfrm>
            <a:off x="6962572" y="2363790"/>
            <a:ext cx="160530" cy="229238"/>
          </a:xfrm>
          <a:prstGeom prst="diamond">
            <a:avLst/>
          </a:prstGeom>
          <a:solidFill>
            <a:srgbClr val="66CCFF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ctr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 txBox="1">
            <a:spLocks/>
          </p:cNvSpPr>
          <p:nvPr/>
        </p:nvSpPr>
        <p:spPr>
          <a:xfrm>
            <a:off x="8506095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</a:t>
            </a: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97</a:t>
            </a:r>
            <a:endParaRPr lang="en-US" sz="900" b="1" dirty="0">
              <a:solidFill>
                <a:srgbClr val="FFFFFF">
                  <a:lumMod val="50000"/>
                </a:srgb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30926" y="2972120"/>
            <a:ext cx="2546019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621082" y="3868994"/>
            <a:ext cx="2555863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621082" y="4470266"/>
            <a:ext cx="2555863" cy="0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Placeholder 2"/>
          <p:cNvSpPr txBox="1">
            <a:spLocks/>
          </p:cNvSpPr>
          <p:nvPr/>
        </p:nvSpPr>
        <p:spPr>
          <a:xfrm>
            <a:off x="6733140" y="2150979"/>
            <a:ext cx="823323" cy="545546"/>
          </a:xfrm>
          <a:prstGeom prst="rect">
            <a:avLst/>
          </a:prstGeom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RFC </a:t>
            </a:r>
            <a:r>
              <a:rPr lang="en-US" sz="1200" b="1" dirty="0">
                <a:solidFill>
                  <a:schemeClr val="bg1"/>
                </a:solidFill>
                <a:latin typeface="Arial Narrow" panose="020B0606020202030204" pitchFamily="34" charset="0"/>
              </a:rPr>
              <a:t>7923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226975" y="1559036"/>
            <a:ext cx="2268619" cy="467083"/>
          </a:xfrm>
          <a:prstGeom prst="rect">
            <a:avLst/>
          </a:prstGeom>
          <a:solidFill>
            <a:schemeClr val="tx1">
              <a:lumMod val="50000"/>
            </a:schemeClr>
          </a:solidFill>
          <a:ln w="38100">
            <a:solidFill>
              <a:schemeClr val="accent3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6" tIns="34294" rIns="68586" bIns="34294" rtlCol="0" anchor="t" anchorCtr="0"/>
          <a:lstStyle/>
          <a:p>
            <a:pPr algn="ctr" defTabSz="685784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FFFFFF"/>
                </a:solidFill>
              </a:rPr>
              <a:t>2017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2" name="Text Placeholder 2"/>
          <p:cNvSpPr txBox="1">
            <a:spLocks/>
          </p:cNvSpPr>
          <p:nvPr/>
        </p:nvSpPr>
        <p:spPr>
          <a:xfrm>
            <a:off x="9764882" y="1814527"/>
            <a:ext cx="824126" cy="211594"/>
          </a:xfrm>
          <a:prstGeom prst="rect">
            <a:avLst/>
          </a:prstGeom>
          <a:effectLst/>
        </p:spPr>
        <p:txBody>
          <a:bodyPr vert="horz" wrap="none" lIns="68586" tIns="34294" rIns="68586" bIns="34294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45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FFFFFF">
                    <a:lumMod val="50000"/>
                  </a:srgbClr>
                </a:solidFill>
              </a:rPr>
              <a:t>IETF </a:t>
            </a:r>
            <a:r>
              <a:rPr lang="en-US" sz="900" b="1" dirty="0" smtClean="0">
                <a:solidFill>
                  <a:srgbClr val="FFFFFF">
                    <a:lumMod val="50000"/>
                  </a:srgbClr>
                </a:solidFill>
              </a:rPr>
              <a:t>98</a:t>
            </a:r>
            <a:endParaRPr lang="en-US" sz="900" b="1" dirty="0">
              <a:solidFill>
                <a:srgbClr val="FFFFFF">
                  <a:lumMod val="50000"/>
                </a:srgb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rgbClr val="FFFFFF">
                  <a:lumMod val="50000"/>
                </a:srgbClr>
              </a:solidFill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9526752" y="5003664"/>
            <a:ext cx="65019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Placeholder 2"/>
          <p:cNvSpPr txBox="1">
            <a:spLocks/>
          </p:cNvSpPr>
          <p:nvPr/>
        </p:nvSpPr>
        <p:spPr>
          <a:xfrm>
            <a:off x="9569401" y="5049262"/>
            <a:ext cx="65242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</a:t>
            </a:r>
            <a:r>
              <a:rPr lang="en-US" sz="12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voit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…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9422430" y="4699840"/>
            <a:ext cx="80511" cy="2559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9569401" y="4792163"/>
            <a:ext cx="870431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Notifications2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9526752" y="6171913"/>
            <a:ext cx="650193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"/>
          <p:cNvSpPr txBox="1">
            <a:spLocks/>
          </p:cNvSpPr>
          <p:nvPr/>
        </p:nvSpPr>
        <p:spPr>
          <a:xfrm>
            <a:off x="9569401" y="6217511"/>
            <a:ext cx="1426673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draft-</a:t>
            </a:r>
            <a:r>
              <a:rPr lang="en-US" sz="12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openconfig</a:t>
            </a:r>
            <a:r>
              <a:rPr lang="en-US" sz="1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-rtgwg…</a:t>
            </a:r>
            <a:endParaRPr 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8" name="Text Placeholder 2"/>
          <p:cNvSpPr txBox="1">
            <a:spLocks/>
          </p:cNvSpPr>
          <p:nvPr/>
        </p:nvSpPr>
        <p:spPr>
          <a:xfrm>
            <a:off x="9569401" y="5960412"/>
            <a:ext cx="344646" cy="18466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gNMI</a:t>
            </a:r>
            <a:endParaRPr lang="en-US" sz="1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355970" y="5767141"/>
            <a:ext cx="146971" cy="3925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i.kinja-img.com/gawker-media/image/upload/s--pEKSmwzm--/c_scale,fl_progressive,q_80,w_800/141422881532518868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71" y="5836042"/>
            <a:ext cx="713201" cy="39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912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Agenda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92776" y="2272936"/>
            <a:ext cx="10743025" cy="4036423"/>
          </a:xfrm>
        </p:spPr>
        <p:txBody>
          <a:bodyPr/>
          <a:lstStyle/>
          <a:p>
            <a:r>
              <a:rPr lang="en-US" sz="32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Telemetry       OpenC2 </a:t>
            </a:r>
            <a:r>
              <a:rPr lang="en-US" sz="32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Relationship</a:t>
            </a:r>
          </a:p>
          <a:p>
            <a:r>
              <a:rPr lang="en-US" sz="32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Asynchronous Network </a:t>
            </a:r>
            <a:r>
              <a:rPr lang="en-US" sz="32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Subscriptions</a:t>
            </a:r>
            <a:endParaRPr lang="en-US" sz="32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  <a:p>
            <a:r>
              <a:rPr lang="en-US" sz="32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OpenC2 relevant Use Cases</a:t>
            </a:r>
            <a:endParaRPr lang="en-US" sz="2800" dirty="0"/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08" y="2330225"/>
            <a:ext cx="453766" cy="42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07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loud 121"/>
          <p:cNvSpPr>
            <a:spLocks/>
          </p:cNvSpPr>
          <p:nvPr/>
        </p:nvSpPr>
        <p:spPr bwMode="auto">
          <a:xfrm>
            <a:off x="9329358" y="2382317"/>
            <a:ext cx="2656702" cy="3392841"/>
          </a:xfrm>
          <a:prstGeom prst="cloud">
            <a:avLst/>
          </a:prstGeom>
          <a:solidFill>
            <a:srgbClr val="0096D6">
              <a:lumMod val="20000"/>
              <a:lumOff val="80000"/>
            </a:srgbClr>
          </a:solidFill>
          <a:ln w="254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57581" tIns="28791" rIns="57581" bIns="28791" anchor="ctr"/>
          <a:lstStyle/>
          <a:p>
            <a:pPr marL="0" marR="0" lvl="0" indent="0" algn="ctr" defTabSz="51266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497E2E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0769593" y="4990277"/>
            <a:ext cx="262119" cy="238278"/>
            <a:chOff x="4113212" y="4419600"/>
            <a:chExt cx="838200" cy="838200"/>
          </a:xfrm>
        </p:grpSpPr>
        <p:sp>
          <p:nvSpPr>
            <p:cNvPr id="65" name="Oval 64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66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67" name="Right Arrow 66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Right Arrow 67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Right Arrow 69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6189" y="406457"/>
            <a:ext cx="11438251" cy="838200"/>
          </a:xfrm>
        </p:spPr>
        <p:txBody>
          <a:bodyPr/>
          <a:lstStyle/>
          <a:p>
            <a:r>
              <a:rPr lang="en-US" dirty="0" smtClean="0"/>
              <a:t>Binding OpenC2 into the Network</a:t>
            </a:r>
            <a:br>
              <a:rPr lang="en-US" dirty="0" smtClean="0"/>
            </a:br>
            <a:r>
              <a:rPr lang="en-US" sz="2800" dirty="0" smtClean="0">
                <a:solidFill>
                  <a:srgbClr val="FFFF00"/>
                </a:solidFill>
              </a:rPr>
              <a:t>Configuration should be at the highest Aggregate Level Possible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8" name="Content Placeholder 42"/>
          <p:cNvSpPr txBox="1">
            <a:spLocks/>
          </p:cNvSpPr>
          <p:nvPr/>
        </p:nvSpPr>
        <p:spPr>
          <a:xfrm>
            <a:off x="434382" y="2035347"/>
            <a:ext cx="4476272" cy="2719262"/>
          </a:xfrm>
          <a:prstGeom prst="rect">
            <a:avLst/>
          </a:prstGeom>
        </p:spPr>
        <p:txBody>
          <a:bodyPr lIns="91414" tIns="45708" rIns="91414" bIns="45708"/>
          <a:lstStyle>
            <a:lvl1pPr marL="228600" indent="-228600" algn="l" rtl="0" fontAlgn="base">
              <a:lnSpc>
                <a:spcPct val="95000"/>
              </a:lnSpc>
              <a:spcBef>
                <a:spcPts val="1438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06400" algn="l" rtl="0" fontAlgn="base">
              <a:lnSpc>
                <a:spcPct val="95000"/>
              </a:lnSpc>
              <a:spcBef>
                <a:spcPts val="838"/>
              </a:spcBef>
              <a:spcAft>
                <a:spcPct val="0"/>
              </a:spcAft>
              <a:buClr>
                <a:schemeClr val="tx2"/>
              </a:buClr>
              <a:defRPr lang="en-US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71500" indent="-1588" algn="l" rtl="0" fontAlgn="base">
              <a:lnSpc>
                <a:spcPct val="95000"/>
              </a:lnSpc>
              <a:spcBef>
                <a:spcPts val="838"/>
              </a:spcBef>
              <a:spcAft>
                <a:spcPct val="0"/>
              </a:spcAft>
              <a:buFont typeface="Arial" charset="0"/>
              <a:defRPr lang="en-US" sz="16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688975" algn="l" rtl="0" fontAlgn="base">
              <a:lnSpc>
                <a:spcPct val="95000"/>
              </a:lnSpc>
              <a:spcBef>
                <a:spcPts val="838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801688" algn="l" rtl="0" fontAlgn="base">
              <a:lnSpc>
                <a:spcPct val="95000"/>
              </a:lnSpc>
              <a:spcBef>
                <a:spcPts val="838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Bef>
                <a:spcPts val="1200"/>
              </a:spcBef>
              <a:buClr>
                <a:srgbClr val="6DB344"/>
              </a:buClr>
            </a:pPr>
            <a:r>
              <a:rPr lang="en-US" dirty="0" smtClean="0"/>
              <a:t>It is more efficient (and safer) for OpenC2 to configure only a data field at the highest exposed level </a:t>
            </a:r>
          </a:p>
          <a:p>
            <a:pPr defTabSz="914400">
              <a:lnSpc>
                <a:spcPct val="90000"/>
              </a:lnSpc>
              <a:spcBef>
                <a:spcPts val="3000"/>
              </a:spcBef>
              <a:buClr>
                <a:srgbClr val="6DB344"/>
              </a:buClr>
            </a:pPr>
            <a:r>
              <a:rPr lang="en-US" dirty="0" smtClean="0"/>
              <a:t>That place changes</a:t>
            </a:r>
          </a:p>
        </p:txBody>
      </p:sp>
      <p:cxnSp>
        <p:nvCxnSpPr>
          <p:cNvPr id="121" name="Straight Connector 120"/>
          <p:cNvCxnSpPr>
            <a:endCxn id="45" idx="0"/>
          </p:cNvCxnSpPr>
          <p:nvPr/>
        </p:nvCxnSpPr>
        <p:spPr>
          <a:xfrm flipH="1">
            <a:off x="5258700" y="2736354"/>
            <a:ext cx="4872964" cy="213"/>
          </a:xfrm>
          <a:prstGeom prst="line">
            <a:avLst/>
          </a:prstGeom>
          <a:noFill/>
          <a:ln w="28575" cap="flat" cmpd="sng" algn="ctr">
            <a:solidFill>
              <a:srgbClr val="0096D6">
                <a:lumMod val="40000"/>
                <a:lumOff val="60000"/>
              </a:srgbClr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3" name="Oval 122"/>
          <p:cNvSpPr/>
          <p:nvPr/>
        </p:nvSpPr>
        <p:spPr>
          <a:xfrm>
            <a:off x="9960301" y="2858939"/>
            <a:ext cx="1346263" cy="1231956"/>
          </a:xfrm>
          <a:prstGeom prst="ellipse">
            <a:avLst/>
          </a:prstGeom>
          <a:noFill/>
          <a:ln w="38100" cap="flat" cmpd="sng" algn="ctr">
            <a:solidFill>
              <a:srgbClr val="008041">
                <a:shade val="95000"/>
                <a:satMod val="105000"/>
              </a:srgbClr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57581" tIns="28791" rIns="57581" bIns="287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93731" y="2390481"/>
            <a:ext cx="2322019" cy="612142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defTabSz="914400"/>
            <a:r>
              <a:rPr lang="en-US" kern="0" dirty="0">
                <a:solidFill>
                  <a:srgbClr val="FFFF00"/>
                </a:solidFill>
              </a:rPr>
              <a:t>Location independent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cxnSp>
        <p:nvCxnSpPr>
          <p:cNvPr id="129" name="Straight Connector 128"/>
          <p:cNvCxnSpPr>
            <a:endCxn id="44" idx="0"/>
          </p:cNvCxnSpPr>
          <p:nvPr/>
        </p:nvCxnSpPr>
        <p:spPr>
          <a:xfrm flipH="1">
            <a:off x="5505222" y="3652365"/>
            <a:ext cx="4455079" cy="0"/>
          </a:xfrm>
          <a:prstGeom prst="line">
            <a:avLst/>
          </a:prstGeom>
          <a:noFill/>
          <a:ln w="28575" cap="flat" cmpd="sng" algn="ctr">
            <a:solidFill>
              <a:srgbClr val="008041">
                <a:shade val="95000"/>
                <a:satMod val="105000"/>
              </a:srgbClr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30" name="TextBox 129"/>
          <p:cNvSpPr txBox="1"/>
          <p:nvPr/>
        </p:nvSpPr>
        <p:spPr>
          <a:xfrm>
            <a:off x="5704611" y="3326403"/>
            <a:ext cx="2065538" cy="335143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lvl="0" defTabSz="914400">
              <a:defRPr/>
            </a:pPr>
            <a:r>
              <a:rPr lang="en-US" kern="0" dirty="0">
                <a:solidFill>
                  <a:srgbClr val="FFFF00"/>
                </a:solidFill>
              </a:rPr>
              <a:t>Bounds of Protocol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 flipH="1">
            <a:off x="5369605" y="4667367"/>
            <a:ext cx="4099412" cy="0"/>
          </a:xfrm>
          <a:prstGeom prst="line">
            <a:avLst/>
          </a:prstGeom>
          <a:noFill/>
          <a:ln w="28575" cap="flat" cmpd="sng" algn="ctr">
            <a:solidFill>
              <a:srgbClr val="652D89">
                <a:lumMod val="60000"/>
                <a:lumOff val="40000"/>
              </a:srgbClr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2" name="TextBox 131"/>
          <p:cNvSpPr txBox="1"/>
          <p:nvPr/>
        </p:nvSpPr>
        <p:spPr>
          <a:xfrm>
            <a:off x="5693729" y="4329047"/>
            <a:ext cx="1680817" cy="335143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lvl="0" defTabSz="914400">
              <a:defRPr/>
            </a:pPr>
            <a:r>
              <a:rPr lang="en-US" kern="0" dirty="0">
                <a:solidFill>
                  <a:srgbClr val="FFFF00"/>
                </a:solidFill>
              </a:rPr>
              <a:t>Router / Switch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716889" y="2736569"/>
            <a:ext cx="3974715" cy="258199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Example:  Global ACL rules, QoS Class Definitions,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716900" y="3652365"/>
            <a:ext cx="2536821" cy="258199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Example: </a:t>
            </a:r>
            <a:r>
              <a:rPr kumimoji="0" 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VRF ACL, </a:t>
            </a: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OSPF</a:t>
            </a:r>
            <a:r>
              <a:rPr kumimoji="0" lang="en-US" sz="13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area</a:t>
            </a:r>
            <a:endParaRPr kumimoji="0" lang="en-US" sz="13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16885" y="4669779"/>
            <a:ext cx="3604421" cy="258199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Example:  User ACL rules, Authentication Keys</a:t>
            </a:r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10369291" y="4954152"/>
            <a:ext cx="952176" cy="329538"/>
          </a:xfrm>
          <a:prstGeom prst="line">
            <a:avLst/>
          </a:prstGeom>
          <a:noFill/>
          <a:ln w="38100" cap="flat" cmpd="sng" algn="ctr">
            <a:solidFill>
              <a:srgbClr val="0096D6">
                <a:lumMod val="5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4" name="Straight Connector 143"/>
          <p:cNvCxnSpPr/>
          <p:nvPr/>
        </p:nvCxnSpPr>
        <p:spPr>
          <a:xfrm flipH="1" flipV="1">
            <a:off x="9811450" y="4752272"/>
            <a:ext cx="430834" cy="461621"/>
          </a:xfrm>
          <a:prstGeom prst="line">
            <a:avLst/>
          </a:prstGeom>
          <a:noFill/>
          <a:ln w="38100" cap="flat" cmpd="sng" algn="ctr">
            <a:solidFill>
              <a:srgbClr val="0096D6">
                <a:lumMod val="50000"/>
              </a:srgbClr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6" name="Oval 145"/>
          <p:cNvSpPr/>
          <p:nvPr/>
        </p:nvSpPr>
        <p:spPr>
          <a:xfrm>
            <a:off x="9519325" y="4371901"/>
            <a:ext cx="444684" cy="404801"/>
          </a:xfrm>
          <a:prstGeom prst="ellipse">
            <a:avLst/>
          </a:prstGeom>
          <a:noFill/>
          <a:ln w="38100" cap="flat" cmpd="sng" algn="ctr">
            <a:solidFill>
              <a:srgbClr val="652D89">
                <a:lumMod val="60000"/>
                <a:lumOff val="40000"/>
              </a:srgbClr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57581" tIns="28791" rIns="57581" bIns="2879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6383386" y="1892616"/>
            <a:ext cx="3771133" cy="335143"/>
          </a:xfrm>
          <a:prstGeom prst="rect">
            <a:avLst/>
          </a:prstGeom>
          <a:noFill/>
        </p:spPr>
        <p:txBody>
          <a:bodyPr wrap="none" lIns="57581" tIns="28791" rIns="57581" bIns="2879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Hierarchy of Configuration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Domains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10238231" y="5079041"/>
            <a:ext cx="262119" cy="238278"/>
            <a:chOff x="4113212" y="4419600"/>
            <a:chExt cx="838200" cy="838200"/>
          </a:xfrm>
        </p:grpSpPr>
        <p:sp>
          <p:nvSpPr>
            <p:cNvPr id="38" name="Oval 37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42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46" name="Right Arrow 45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ight Arrow 46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ight Arrow 47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ight Arrow 48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9613768" y="4407835"/>
            <a:ext cx="262119" cy="238278"/>
            <a:chOff x="4113212" y="4419600"/>
            <a:chExt cx="838200" cy="838200"/>
          </a:xfrm>
        </p:grpSpPr>
        <p:sp>
          <p:nvSpPr>
            <p:cNvPr id="51" name="Oval 50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52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53" name="Right Arrow 52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Right Arrow 53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Right Arrow 55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11269691" y="4744804"/>
            <a:ext cx="262119" cy="238278"/>
            <a:chOff x="4113212" y="4419600"/>
            <a:chExt cx="838200" cy="838200"/>
          </a:xfrm>
        </p:grpSpPr>
        <p:sp>
          <p:nvSpPr>
            <p:cNvPr id="58" name="Oval 57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59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60" name="Right Arrow 59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ight Arrow 60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ight Arrow 61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79" name="Group 78"/>
          <p:cNvGrpSpPr>
            <a:grpSpLocks noChangeAspect="1"/>
          </p:cNvGrpSpPr>
          <p:nvPr/>
        </p:nvGrpSpPr>
        <p:grpSpPr>
          <a:xfrm>
            <a:off x="10570249" y="4393579"/>
            <a:ext cx="262119" cy="238278"/>
            <a:chOff x="4113212" y="4419600"/>
            <a:chExt cx="838200" cy="838200"/>
          </a:xfrm>
        </p:grpSpPr>
        <p:sp>
          <p:nvSpPr>
            <p:cNvPr id="80" name="Oval 79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81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82" name="Right Arrow 81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ight Arrow 82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Right Arrow 83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ight Arrow 84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7" name="Group 86"/>
          <p:cNvGrpSpPr>
            <a:grpSpLocks noChangeAspect="1"/>
          </p:cNvGrpSpPr>
          <p:nvPr/>
        </p:nvGrpSpPr>
        <p:grpSpPr>
          <a:xfrm>
            <a:off x="11425903" y="3904451"/>
            <a:ext cx="262119" cy="238278"/>
            <a:chOff x="4113212" y="4419600"/>
            <a:chExt cx="838200" cy="838200"/>
          </a:xfrm>
        </p:grpSpPr>
        <p:sp>
          <p:nvSpPr>
            <p:cNvPr id="88" name="Oval 87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89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90" name="Right Arrow 89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Right Arrow 90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ight Arrow 91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ight Arrow 92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0313639" y="3466093"/>
            <a:ext cx="262119" cy="238278"/>
            <a:chOff x="4113212" y="4419600"/>
            <a:chExt cx="838200" cy="838200"/>
          </a:xfrm>
        </p:grpSpPr>
        <p:sp>
          <p:nvSpPr>
            <p:cNvPr id="103" name="Oval 102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04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105" name="Right Arrow 104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Right Arrow 105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Right Arrow 106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Right Arrow 107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9" name="Group 108"/>
          <p:cNvGrpSpPr>
            <a:grpSpLocks noChangeAspect="1"/>
          </p:cNvGrpSpPr>
          <p:nvPr/>
        </p:nvGrpSpPr>
        <p:grpSpPr>
          <a:xfrm>
            <a:off x="10824552" y="3429810"/>
            <a:ext cx="262119" cy="238278"/>
            <a:chOff x="4113212" y="4419600"/>
            <a:chExt cx="838200" cy="838200"/>
          </a:xfrm>
        </p:grpSpPr>
        <p:sp>
          <p:nvSpPr>
            <p:cNvPr id="110" name="Oval 109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11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112" name="Right Arrow 111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" name="Right Arrow 112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Right Arrow 113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Right Arrow 114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16" name="Group 115"/>
          <p:cNvGrpSpPr>
            <a:grpSpLocks noChangeAspect="1"/>
          </p:cNvGrpSpPr>
          <p:nvPr/>
        </p:nvGrpSpPr>
        <p:grpSpPr>
          <a:xfrm>
            <a:off x="10467204" y="3011011"/>
            <a:ext cx="262119" cy="238278"/>
            <a:chOff x="4113212" y="4419600"/>
            <a:chExt cx="838200" cy="838200"/>
          </a:xfrm>
        </p:grpSpPr>
        <p:sp>
          <p:nvSpPr>
            <p:cNvPr id="117" name="Oval 116"/>
            <p:cNvSpPr/>
            <p:nvPr/>
          </p:nvSpPr>
          <p:spPr>
            <a:xfrm>
              <a:off x="4113212" y="4419600"/>
              <a:ext cx="838200" cy="838200"/>
            </a:xfrm>
            <a:prstGeom prst="ellipse">
              <a:avLst/>
            </a:prstGeom>
            <a:solidFill>
              <a:srgbClr val="0096D6"/>
            </a:solidFill>
            <a:ln w="9525" cap="flat" cmpd="sng" algn="ctr">
              <a:solidFill>
                <a:srgbClr val="0096D6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isometricTopUp"/>
              <a:lightRig rig="threePt" dir="t"/>
            </a:scene3d>
            <a:sp3d extrusionH="190500" contourW="12700" prstMaterial="softEdge">
              <a:extrusionClr>
                <a:srgbClr val="0096D6"/>
              </a:extrusionClr>
              <a:contourClr>
                <a:srgbClr val="0096D6">
                  <a:lumMod val="50000"/>
                </a:srgbClr>
              </a:contourClr>
            </a:sp3d>
          </p:spPr>
          <p:txBody>
            <a:bodyPr rtlCol="0" anchor="ctr"/>
            <a:lstStyle/>
            <a:p>
              <a:pPr algn="ctr" defTabSz="684003">
                <a:defRPr/>
              </a:pPr>
              <a:endParaRPr lang="en-US" sz="1600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18" name="Group 11"/>
            <p:cNvGrpSpPr/>
            <p:nvPr/>
          </p:nvGrpSpPr>
          <p:grpSpPr>
            <a:xfrm>
              <a:off x="4231744" y="4470402"/>
              <a:ext cx="609600" cy="711203"/>
              <a:chOff x="7237412" y="1981200"/>
              <a:chExt cx="1219200" cy="1371600"/>
            </a:xfrm>
            <a:solidFill>
              <a:srgbClr val="6DB344"/>
            </a:solidFill>
            <a:scene3d>
              <a:camera prst="isometricTopUp"/>
              <a:lightRig rig="threePt" dir="t"/>
            </a:scene3d>
          </p:grpSpPr>
          <p:sp>
            <p:nvSpPr>
              <p:cNvPr id="119" name="Right Arrow 118"/>
              <p:cNvSpPr/>
              <p:nvPr/>
            </p:nvSpPr>
            <p:spPr>
              <a:xfrm>
                <a:off x="72374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Right Arrow 119"/>
              <p:cNvSpPr/>
              <p:nvPr/>
            </p:nvSpPr>
            <p:spPr>
              <a:xfrm flipH="1">
                <a:off x="7923212" y="25146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Right Arrow 132"/>
              <p:cNvSpPr/>
              <p:nvPr/>
            </p:nvSpPr>
            <p:spPr>
              <a:xfrm rot="16200000">
                <a:off x="7580312" y="29337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Right Arrow 133"/>
              <p:cNvSpPr/>
              <p:nvPr/>
            </p:nvSpPr>
            <p:spPr>
              <a:xfrm rot="5400000" flipV="1">
                <a:off x="7580312" y="2095500"/>
                <a:ext cx="533400" cy="304800"/>
              </a:xfrm>
              <a:prstGeom prst="rightArrow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4003">
                  <a:defRPr/>
                </a:pPr>
                <a:endParaRPr lang="en-US" sz="1600" kern="0" dirty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147" name="Straight Connector 146"/>
          <p:cNvCxnSpPr/>
          <p:nvPr/>
        </p:nvCxnSpPr>
        <p:spPr>
          <a:xfrm flipH="1">
            <a:off x="3878278" y="2733943"/>
            <a:ext cx="1380422" cy="1310816"/>
          </a:xfrm>
          <a:prstGeom prst="line">
            <a:avLst/>
          </a:prstGeom>
          <a:noFill/>
          <a:ln w="28575" cap="flat" cmpd="sng" algn="ctr">
            <a:solidFill>
              <a:srgbClr val="0096D6">
                <a:lumMod val="40000"/>
                <a:lumOff val="60000"/>
              </a:srgbClr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9" name="Straight Connector 148"/>
          <p:cNvCxnSpPr/>
          <p:nvPr/>
        </p:nvCxnSpPr>
        <p:spPr>
          <a:xfrm flipH="1">
            <a:off x="3878278" y="3652365"/>
            <a:ext cx="1626944" cy="392395"/>
          </a:xfrm>
          <a:prstGeom prst="line">
            <a:avLst/>
          </a:prstGeom>
          <a:noFill/>
          <a:ln w="28575" cap="flat" cmpd="sng" algn="ctr">
            <a:solidFill>
              <a:srgbClr val="008041">
                <a:shade val="95000"/>
                <a:satMod val="105000"/>
              </a:srgbClr>
            </a:solidFill>
            <a:prstDash val="sysDot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50" name="Straight Connector 149"/>
          <p:cNvCxnSpPr/>
          <p:nvPr/>
        </p:nvCxnSpPr>
        <p:spPr>
          <a:xfrm flipH="1" flipV="1">
            <a:off x="3900857" y="4025788"/>
            <a:ext cx="1481105" cy="641579"/>
          </a:xfrm>
          <a:prstGeom prst="line">
            <a:avLst/>
          </a:prstGeom>
          <a:noFill/>
          <a:ln w="28575" cap="flat" cmpd="sng" algn="ctr">
            <a:solidFill>
              <a:srgbClr val="652D89">
                <a:lumMod val="60000"/>
                <a:lumOff val="40000"/>
              </a:srgbClr>
            </a:solidFill>
            <a:prstDash val="sys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1250071" y="3142528"/>
            <a:ext cx="2757278" cy="1762125"/>
            <a:chOff x="914400" y="4090895"/>
            <a:chExt cx="2757278" cy="1762125"/>
          </a:xfrm>
        </p:grpSpPr>
        <p:sp>
          <p:nvSpPr>
            <p:cNvPr id="2" name="Rectangle 1"/>
            <p:cNvSpPr/>
            <p:nvPr/>
          </p:nvSpPr>
          <p:spPr>
            <a:xfrm>
              <a:off x="914400" y="4570885"/>
              <a:ext cx="2757278" cy="821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479" y="4090895"/>
              <a:ext cx="2381250" cy="176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02120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74612" y="4551279"/>
            <a:ext cx="12039600" cy="1197214"/>
          </a:xfrm>
          <a:prstGeom prst="roundRect">
            <a:avLst>
              <a:gd name="adj" fmla="val 5280"/>
            </a:avLst>
          </a:prstGeom>
          <a:solidFill>
            <a:srgbClr val="0096D6">
              <a:alpha val="3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389" tIns="45695" rIns="91389" bIns="45695" anchor="ctr"/>
          <a:lstStyle/>
          <a:p>
            <a:pPr algn="ctr" defTabSz="913885"/>
            <a:endParaRPr lang="en-US" dirty="0">
              <a:latin typeface="Calibri"/>
              <a:cs typeface="Calibri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4619" y="2963925"/>
            <a:ext cx="12039599" cy="1516930"/>
          </a:xfrm>
          <a:prstGeom prst="roundRect">
            <a:avLst>
              <a:gd name="adj" fmla="val 4486"/>
            </a:avLst>
          </a:prstGeom>
          <a:solidFill>
            <a:srgbClr val="0096D6">
              <a:alpha val="3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389" tIns="45695" rIns="91389" bIns="45695" anchor="ctr"/>
          <a:lstStyle/>
          <a:p>
            <a:pPr algn="ctr" defTabSz="913885"/>
            <a:endParaRPr lang="en-US" dirty="0">
              <a:latin typeface="Calibri"/>
              <a:cs typeface="Calibri"/>
            </a:endParaRPr>
          </a:p>
        </p:txBody>
      </p:sp>
      <p:sp>
        <p:nvSpPr>
          <p:cNvPr id="148" name="Rounded Rectangle 147"/>
          <p:cNvSpPr>
            <a:spLocks noChangeAspect="1"/>
          </p:cNvSpPr>
          <p:nvPr/>
        </p:nvSpPr>
        <p:spPr>
          <a:xfrm>
            <a:off x="74612" y="5818917"/>
            <a:ext cx="12039600" cy="845092"/>
          </a:xfrm>
          <a:prstGeom prst="roundRect">
            <a:avLst>
              <a:gd name="adj" fmla="val 4680"/>
            </a:avLst>
          </a:prstGeom>
          <a:solidFill>
            <a:srgbClr val="0096D6">
              <a:alpha val="3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389" tIns="45695" rIns="91389" bIns="45695" anchor="ctr"/>
          <a:lstStyle/>
          <a:p>
            <a:pPr algn="ctr" defTabSz="913885"/>
            <a:r>
              <a:rPr lang="en-US" dirty="0">
                <a:latin typeface="Calibri"/>
                <a:cs typeface="Calibri"/>
              </a:rPr>
              <a:t> 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74611" y="1854357"/>
            <a:ext cx="12050439" cy="556266"/>
          </a:xfrm>
          <a:prstGeom prst="roundRect">
            <a:avLst>
              <a:gd name="adj" fmla="val 5136"/>
            </a:avLst>
          </a:prstGeom>
          <a:solidFill>
            <a:schemeClr val="bg1">
              <a:lumMod val="85000"/>
              <a:alpha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389" tIns="45695" rIns="91389" bIns="45695" anchor="ctr"/>
          <a:lstStyle/>
          <a:p>
            <a:pPr algn="ctr" defTabSz="913885"/>
            <a:endParaRPr lang="en-US" dirty="0">
              <a:latin typeface="Calibri"/>
              <a:cs typeface="Calibri"/>
            </a:endParaRPr>
          </a:p>
        </p:txBody>
      </p:sp>
      <p:sp>
        <p:nvSpPr>
          <p:cNvPr id="168" name="Rounded Rectangle 167"/>
          <p:cNvSpPr/>
          <p:nvPr/>
        </p:nvSpPr>
        <p:spPr>
          <a:xfrm>
            <a:off x="1065212" y="1418269"/>
            <a:ext cx="6781800" cy="5175324"/>
          </a:xfrm>
          <a:prstGeom prst="roundRect">
            <a:avLst>
              <a:gd name="adj" fmla="val 1268"/>
            </a:avLst>
          </a:prstGeom>
          <a:solidFill>
            <a:srgbClr val="CCCCFF">
              <a:alpha val="67000"/>
            </a:srgbClr>
          </a:solidFill>
          <a:ln w="635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28783" rIns="57564" bIns="28783"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  <a:latin typeface="Calibri"/>
                <a:cs typeface="Calibri"/>
              </a:rPr>
              <a:t>/</a:t>
            </a:r>
          </a:p>
        </p:txBody>
      </p:sp>
      <p:sp>
        <p:nvSpPr>
          <p:cNvPr id="99" name="Rounded Rectangle 153"/>
          <p:cNvSpPr/>
          <p:nvPr/>
        </p:nvSpPr>
        <p:spPr>
          <a:xfrm>
            <a:off x="1141413" y="1713516"/>
            <a:ext cx="6781800" cy="2626497"/>
          </a:xfrm>
          <a:custGeom>
            <a:avLst/>
            <a:gdLst>
              <a:gd name="connsiteX0" fmla="*/ 0 w 3657600"/>
              <a:gd name="connsiteY0" fmla="*/ 73408 h 5486400"/>
              <a:gd name="connsiteX1" fmla="*/ 73408 w 3657600"/>
              <a:gd name="connsiteY1" fmla="*/ 0 h 5486400"/>
              <a:gd name="connsiteX2" fmla="*/ 3584192 w 3657600"/>
              <a:gd name="connsiteY2" fmla="*/ 0 h 5486400"/>
              <a:gd name="connsiteX3" fmla="*/ 3657600 w 3657600"/>
              <a:gd name="connsiteY3" fmla="*/ 73408 h 5486400"/>
              <a:gd name="connsiteX4" fmla="*/ 3657600 w 3657600"/>
              <a:gd name="connsiteY4" fmla="*/ 5412992 h 5486400"/>
              <a:gd name="connsiteX5" fmla="*/ 3584192 w 3657600"/>
              <a:gd name="connsiteY5" fmla="*/ 5486400 h 5486400"/>
              <a:gd name="connsiteX6" fmla="*/ 73408 w 3657600"/>
              <a:gd name="connsiteY6" fmla="*/ 5486400 h 5486400"/>
              <a:gd name="connsiteX7" fmla="*/ 0 w 3657600"/>
              <a:gd name="connsiteY7" fmla="*/ 5412992 h 5486400"/>
              <a:gd name="connsiteX8" fmla="*/ 0 w 3657600"/>
              <a:gd name="connsiteY8" fmla="*/ 73408 h 5486400"/>
              <a:gd name="connsiteX0" fmla="*/ 0 w 3657600"/>
              <a:gd name="connsiteY0" fmla="*/ 73408 h 5486400"/>
              <a:gd name="connsiteX1" fmla="*/ 73408 w 3657600"/>
              <a:gd name="connsiteY1" fmla="*/ 0 h 5486400"/>
              <a:gd name="connsiteX2" fmla="*/ 3584192 w 3657600"/>
              <a:gd name="connsiteY2" fmla="*/ 0 h 5486400"/>
              <a:gd name="connsiteX3" fmla="*/ 3657600 w 3657600"/>
              <a:gd name="connsiteY3" fmla="*/ 73408 h 5486400"/>
              <a:gd name="connsiteX4" fmla="*/ 3657600 w 3657600"/>
              <a:gd name="connsiteY4" fmla="*/ 5412992 h 5486400"/>
              <a:gd name="connsiteX5" fmla="*/ 3584192 w 3657600"/>
              <a:gd name="connsiteY5" fmla="*/ 5486400 h 5486400"/>
              <a:gd name="connsiteX6" fmla="*/ 73408 w 3657600"/>
              <a:gd name="connsiteY6" fmla="*/ 5486400 h 5486400"/>
              <a:gd name="connsiteX7" fmla="*/ 0 w 3657600"/>
              <a:gd name="connsiteY7" fmla="*/ 5412992 h 5486400"/>
              <a:gd name="connsiteX8" fmla="*/ 0 w 3657600"/>
              <a:gd name="connsiteY8" fmla="*/ 1820333 h 5486400"/>
              <a:gd name="connsiteX9" fmla="*/ 0 w 3657600"/>
              <a:gd name="connsiteY9" fmla="*/ 73408 h 5486400"/>
              <a:gd name="connsiteX0" fmla="*/ 4233 w 3661833"/>
              <a:gd name="connsiteY0" fmla="*/ 73408 h 5486400"/>
              <a:gd name="connsiteX1" fmla="*/ 77641 w 3661833"/>
              <a:gd name="connsiteY1" fmla="*/ 0 h 5486400"/>
              <a:gd name="connsiteX2" fmla="*/ 3588425 w 3661833"/>
              <a:gd name="connsiteY2" fmla="*/ 0 h 5486400"/>
              <a:gd name="connsiteX3" fmla="*/ 3661833 w 3661833"/>
              <a:gd name="connsiteY3" fmla="*/ 73408 h 5486400"/>
              <a:gd name="connsiteX4" fmla="*/ 3661833 w 3661833"/>
              <a:gd name="connsiteY4" fmla="*/ 5412992 h 5486400"/>
              <a:gd name="connsiteX5" fmla="*/ 3588425 w 3661833"/>
              <a:gd name="connsiteY5" fmla="*/ 5486400 h 5486400"/>
              <a:gd name="connsiteX6" fmla="*/ 77641 w 3661833"/>
              <a:gd name="connsiteY6" fmla="*/ 5486400 h 5486400"/>
              <a:gd name="connsiteX7" fmla="*/ 4233 w 3661833"/>
              <a:gd name="connsiteY7" fmla="*/ 5412992 h 5486400"/>
              <a:gd name="connsiteX8" fmla="*/ 4233 w 3661833"/>
              <a:gd name="connsiteY8" fmla="*/ 1820333 h 5486400"/>
              <a:gd name="connsiteX9" fmla="*/ 0 w 3661833"/>
              <a:gd name="connsiteY9" fmla="*/ 304800 h 5486400"/>
              <a:gd name="connsiteX10" fmla="*/ 4233 w 3661833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20333 h 5486400"/>
              <a:gd name="connsiteX9" fmla="*/ 2281767 w 5943600"/>
              <a:gd name="connsiteY9" fmla="*/ 304800 h 5486400"/>
              <a:gd name="connsiteX10" fmla="*/ 2286000 w 5943600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2281767 w 5943600"/>
              <a:gd name="connsiteY9" fmla="*/ 304800 h 5486400"/>
              <a:gd name="connsiteX10" fmla="*/ 2286000 w 5943600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643468 w 5943600"/>
              <a:gd name="connsiteY9" fmla="*/ 1401233 h 5486400"/>
              <a:gd name="connsiteX10" fmla="*/ 2281767 w 5943600"/>
              <a:gd name="connsiteY10" fmla="*/ 304800 h 5486400"/>
              <a:gd name="connsiteX11" fmla="*/ 2286000 w 5943600"/>
              <a:gd name="connsiteY11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1 w 5943600"/>
              <a:gd name="connsiteY9" fmla="*/ 309033 h 5486400"/>
              <a:gd name="connsiteX10" fmla="*/ 2281767 w 5943600"/>
              <a:gd name="connsiteY10" fmla="*/ 304800 h 5486400"/>
              <a:gd name="connsiteX11" fmla="*/ 2286000 w 5943600"/>
              <a:gd name="connsiteY11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461434 w 5943600"/>
              <a:gd name="connsiteY8" fmla="*/ 2573867 h 5486400"/>
              <a:gd name="connsiteX9" fmla="*/ 0 w 5943600"/>
              <a:gd name="connsiteY9" fmla="*/ 1837266 h 5486400"/>
              <a:gd name="connsiteX10" fmla="*/ 1 w 5943600"/>
              <a:gd name="connsiteY10" fmla="*/ 309033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309033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77534 w 5943600"/>
              <a:gd name="connsiteY11" fmla="*/ 455112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22501 w 5943600"/>
              <a:gd name="connsiteY11" fmla="*/ 354904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86000 w 5943600"/>
              <a:gd name="connsiteY12" fmla="*/ 73408 h 5486400"/>
              <a:gd name="connsiteX0" fmla="*/ 22987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98700 w 5943600"/>
              <a:gd name="connsiteY12" fmla="*/ 73408 h 5486400"/>
              <a:gd name="connsiteX0" fmla="*/ 2330449 w 5975349"/>
              <a:gd name="connsiteY0" fmla="*/ 73408 h 5486400"/>
              <a:gd name="connsiteX1" fmla="*/ 2391157 w 5975349"/>
              <a:gd name="connsiteY1" fmla="*/ 0 h 5486400"/>
              <a:gd name="connsiteX2" fmla="*/ 5901941 w 5975349"/>
              <a:gd name="connsiteY2" fmla="*/ 0 h 5486400"/>
              <a:gd name="connsiteX3" fmla="*/ 5975349 w 5975349"/>
              <a:gd name="connsiteY3" fmla="*/ 73408 h 5486400"/>
              <a:gd name="connsiteX4" fmla="*/ 5975349 w 5975349"/>
              <a:gd name="connsiteY4" fmla="*/ 5412992 h 5486400"/>
              <a:gd name="connsiteX5" fmla="*/ 5901941 w 5975349"/>
              <a:gd name="connsiteY5" fmla="*/ 5486400 h 5486400"/>
              <a:gd name="connsiteX6" fmla="*/ 2391157 w 5975349"/>
              <a:gd name="connsiteY6" fmla="*/ 5486400 h 5486400"/>
              <a:gd name="connsiteX7" fmla="*/ 2317749 w 5975349"/>
              <a:gd name="connsiteY7" fmla="*/ 5412992 h 5486400"/>
              <a:gd name="connsiteX8" fmla="*/ 2325158 w 5975349"/>
              <a:gd name="connsiteY8" fmla="*/ 1831932 h 5486400"/>
              <a:gd name="connsiteX9" fmla="*/ 31749 w 5975349"/>
              <a:gd name="connsiteY9" fmla="*/ 1837266 h 5486400"/>
              <a:gd name="connsiteX10" fmla="*/ 0 w 5975349"/>
              <a:gd name="connsiteY10" fmla="*/ 417592 h 5486400"/>
              <a:gd name="connsiteX11" fmla="*/ 2326217 w 5975349"/>
              <a:gd name="connsiteY11" fmla="*/ 455112 h 5486400"/>
              <a:gd name="connsiteX12" fmla="*/ 2330449 w 5975349"/>
              <a:gd name="connsiteY12" fmla="*/ 73408 h 5486400"/>
              <a:gd name="connsiteX0" fmla="*/ 22987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2701 w 5943600"/>
              <a:gd name="connsiteY10" fmla="*/ 448907 h 5486400"/>
              <a:gd name="connsiteX11" fmla="*/ 2294468 w 5943600"/>
              <a:gd name="connsiteY11" fmla="*/ 455112 h 5486400"/>
              <a:gd name="connsiteX12" fmla="*/ 2298700 w 5943600"/>
              <a:gd name="connsiteY12" fmla="*/ 73408 h 5486400"/>
              <a:gd name="connsiteX0" fmla="*/ 2349500 w 5994400"/>
              <a:gd name="connsiteY0" fmla="*/ 73408 h 5486400"/>
              <a:gd name="connsiteX1" fmla="*/ 2410208 w 5994400"/>
              <a:gd name="connsiteY1" fmla="*/ 0 h 5486400"/>
              <a:gd name="connsiteX2" fmla="*/ 5920992 w 5994400"/>
              <a:gd name="connsiteY2" fmla="*/ 0 h 5486400"/>
              <a:gd name="connsiteX3" fmla="*/ 5994400 w 5994400"/>
              <a:gd name="connsiteY3" fmla="*/ 73408 h 5486400"/>
              <a:gd name="connsiteX4" fmla="*/ 5994400 w 5994400"/>
              <a:gd name="connsiteY4" fmla="*/ 5412992 h 5486400"/>
              <a:gd name="connsiteX5" fmla="*/ 5920992 w 5994400"/>
              <a:gd name="connsiteY5" fmla="*/ 5486400 h 5486400"/>
              <a:gd name="connsiteX6" fmla="*/ 2410208 w 5994400"/>
              <a:gd name="connsiteY6" fmla="*/ 5486400 h 5486400"/>
              <a:gd name="connsiteX7" fmla="*/ 2336800 w 5994400"/>
              <a:gd name="connsiteY7" fmla="*/ 5412992 h 5486400"/>
              <a:gd name="connsiteX8" fmla="*/ 2344209 w 5994400"/>
              <a:gd name="connsiteY8" fmla="*/ 1831932 h 5486400"/>
              <a:gd name="connsiteX9" fmla="*/ 0 w 5994400"/>
              <a:gd name="connsiteY9" fmla="*/ 1802820 h 5486400"/>
              <a:gd name="connsiteX10" fmla="*/ 63501 w 5994400"/>
              <a:gd name="connsiteY10" fmla="*/ 448907 h 5486400"/>
              <a:gd name="connsiteX11" fmla="*/ 2345268 w 5994400"/>
              <a:gd name="connsiteY11" fmla="*/ 455112 h 5486400"/>
              <a:gd name="connsiteX12" fmla="*/ 2349500 w 5994400"/>
              <a:gd name="connsiteY12" fmla="*/ 73408 h 5486400"/>
              <a:gd name="connsiteX0" fmla="*/ 2349500 w 5994400"/>
              <a:gd name="connsiteY0" fmla="*/ 73408 h 5486400"/>
              <a:gd name="connsiteX1" fmla="*/ 2410208 w 5994400"/>
              <a:gd name="connsiteY1" fmla="*/ 0 h 5486400"/>
              <a:gd name="connsiteX2" fmla="*/ 5920992 w 5994400"/>
              <a:gd name="connsiteY2" fmla="*/ 0 h 5486400"/>
              <a:gd name="connsiteX3" fmla="*/ 5994400 w 5994400"/>
              <a:gd name="connsiteY3" fmla="*/ 73408 h 5486400"/>
              <a:gd name="connsiteX4" fmla="*/ 5994400 w 5994400"/>
              <a:gd name="connsiteY4" fmla="*/ 5412992 h 5486400"/>
              <a:gd name="connsiteX5" fmla="*/ 5920992 w 5994400"/>
              <a:gd name="connsiteY5" fmla="*/ 5486400 h 5486400"/>
              <a:gd name="connsiteX6" fmla="*/ 2410208 w 5994400"/>
              <a:gd name="connsiteY6" fmla="*/ 5486400 h 5486400"/>
              <a:gd name="connsiteX7" fmla="*/ 2336800 w 5994400"/>
              <a:gd name="connsiteY7" fmla="*/ 5412992 h 5486400"/>
              <a:gd name="connsiteX8" fmla="*/ 2334684 w 5994400"/>
              <a:gd name="connsiteY8" fmla="*/ 1882036 h 5486400"/>
              <a:gd name="connsiteX9" fmla="*/ 0 w 5994400"/>
              <a:gd name="connsiteY9" fmla="*/ 1802820 h 5486400"/>
              <a:gd name="connsiteX10" fmla="*/ 63501 w 5994400"/>
              <a:gd name="connsiteY10" fmla="*/ 448907 h 5486400"/>
              <a:gd name="connsiteX11" fmla="*/ 2345268 w 5994400"/>
              <a:gd name="connsiteY11" fmla="*/ 455112 h 5486400"/>
              <a:gd name="connsiteX12" fmla="*/ 2349500 w 5994400"/>
              <a:gd name="connsiteY12" fmla="*/ 73408 h 5486400"/>
              <a:gd name="connsiteX0" fmla="*/ 2352675 w 5997575"/>
              <a:gd name="connsiteY0" fmla="*/ 73408 h 5486400"/>
              <a:gd name="connsiteX1" fmla="*/ 2413383 w 5997575"/>
              <a:gd name="connsiteY1" fmla="*/ 0 h 5486400"/>
              <a:gd name="connsiteX2" fmla="*/ 5924167 w 5997575"/>
              <a:gd name="connsiteY2" fmla="*/ 0 h 5486400"/>
              <a:gd name="connsiteX3" fmla="*/ 5997575 w 5997575"/>
              <a:gd name="connsiteY3" fmla="*/ 73408 h 5486400"/>
              <a:gd name="connsiteX4" fmla="*/ 5997575 w 5997575"/>
              <a:gd name="connsiteY4" fmla="*/ 5412992 h 5486400"/>
              <a:gd name="connsiteX5" fmla="*/ 5924167 w 5997575"/>
              <a:gd name="connsiteY5" fmla="*/ 5486400 h 5486400"/>
              <a:gd name="connsiteX6" fmla="*/ 2413383 w 5997575"/>
              <a:gd name="connsiteY6" fmla="*/ 5486400 h 5486400"/>
              <a:gd name="connsiteX7" fmla="*/ 2339975 w 5997575"/>
              <a:gd name="connsiteY7" fmla="*/ 5412992 h 5486400"/>
              <a:gd name="connsiteX8" fmla="*/ 2337859 w 5997575"/>
              <a:gd name="connsiteY8" fmla="*/ 1882036 h 5486400"/>
              <a:gd name="connsiteX9" fmla="*/ 0 w 5997575"/>
              <a:gd name="connsiteY9" fmla="*/ 1843529 h 5486400"/>
              <a:gd name="connsiteX10" fmla="*/ 66676 w 5997575"/>
              <a:gd name="connsiteY10" fmla="*/ 448907 h 5486400"/>
              <a:gd name="connsiteX11" fmla="*/ 2348443 w 5997575"/>
              <a:gd name="connsiteY11" fmla="*/ 455112 h 5486400"/>
              <a:gd name="connsiteX12" fmla="*/ 2352675 w 59975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274359 w 5934075"/>
              <a:gd name="connsiteY8" fmla="*/ 1882036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353734 w 5934075"/>
              <a:gd name="connsiteY8" fmla="*/ 1878904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290234 w 5934075"/>
              <a:gd name="connsiteY8" fmla="*/ 1806879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86000 w 5934075"/>
              <a:gd name="connsiteY7" fmla="*/ 5412992 h 5486400"/>
              <a:gd name="connsiteX8" fmla="*/ 2290234 w 5934075"/>
              <a:gd name="connsiteY8" fmla="*/ 1806879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541370 w 6186270"/>
              <a:gd name="connsiteY0" fmla="*/ 73408 h 5486400"/>
              <a:gd name="connsiteX1" fmla="*/ 2602078 w 6186270"/>
              <a:gd name="connsiteY1" fmla="*/ 0 h 5486400"/>
              <a:gd name="connsiteX2" fmla="*/ 6112862 w 6186270"/>
              <a:gd name="connsiteY2" fmla="*/ 0 h 5486400"/>
              <a:gd name="connsiteX3" fmla="*/ 6186270 w 6186270"/>
              <a:gd name="connsiteY3" fmla="*/ 73408 h 5486400"/>
              <a:gd name="connsiteX4" fmla="*/ 6186270 w 6186270"/>
              <a:gd name="connsiteY4" fmla="*/ 5412992 h 5486400"/>
              <a:gd name="connsiteX5" fmla="*/ 6112862 w 6186270"/>
              <a:gd name="connsiteY5" fmla="*/ 5486400 h 5486400"/>
              <a:gd name="connsiteX6" fmla="*/ 2602078 w 6186270"/>
              <a:gd name="connsiteY6" fmla="*/ 5486400 h 5486400"/>
              <a:gd name="connsiteX7" fmla="*/ 2538195 w 6186270"/>
              <a:gd name="connsiteY7" fmla="*/ 5412992 h 5486400"/>
              <a:gd name="connsiteX8" fmla="*/ 2542429 w 6186270"/>
              <a:gd name="connsiteY8" fmla="*/ 1806879 h 5486400"/>
              <a:gd name="connsiteX9" fmla="*/ 252195 w 6186270"/>
              <a:gd name="connsiteY9" fmla="*/ 1809083 h 5486400"/>
              <a:gd name="connsiteX10" fmla="*/ 0 w 6186270"/>
              <a:gd name="connsiteY10" fmla="*/ 373751 h 5486400"/>
              <a:gd name="connsiteX11" fmla="*/ 2537138 w 6186270"/>
              <a:gd name="connsiteY11" fmla="*/ 455112 h 5486400"/>
              <a:gd name="connsiteX12" fmla="*/ 2541370 w 6186270"/>
              <a:gd name="connsiteY12" fmla="*/ 73408 h 5486400"/>
              <a:gd name="connsiteX0" fmla="*/ 2541370 w 6186270"/>
              <a:gd name="connsiteY0" fmla="*/ 73408 h 5486400"/>
              <a:gd name="connsiteX1" fmla="*/ 2602078 w 6186270"/>
              <a:gd name="connsiteY1" fmla="*/ 0 h 5486400"/>
              <a:gd name="connsiteX2" fmla="*/ 6112862 w 6186270"/>
              <a:gd name="connsiteY2" fmla="*/ 0 h 5486400"/>
              <a:gd name="connsiteX3" fmla="*/ 6186270 w 6186270"/>
              <a:gd name="connsiteY3" fmla="*/ 73408 h 5486400"/>
              <a:gd name="connsiteX4" fmla="*/ 6186270 w 6186270"/>
              <a:gd name="connsiteY4" fmla="*/ 5412992 h 5486400"/>
              <a:gd name="connsiteX5" fmla="*/ 6112862 w 6186270"/>
              <a:gd name="connsiteY5" fmla="*/ 5486400 h 5486400"/>
              <a:gd name="connsiteX6" fmla="*/ 2602078 w 6186270"/>
              <a:gd name="connsiteY6" fmla="*/ 5486400 h 5486400"/>
              <a:gd name="connsiteX7" fmla="*/ 2538195 w 6186270"/>
              <a:gd name="connsiteY7" fmla="*/ 5412992 h 5486400"/>
              <a:gd name="connsiteX8" fmla="*/ 2542429 w 6186270"/>
              <a:gd name="connsiteY8" fmla="*/ 1806879 h 5486400"/>
              <a:gd name="connsiteX9" fmla="*/ 32048 w 6186270"/>
              <a:gd name="connsiteY9" fmla="*/ 1875888 h 5486400"/>
              <a:gd name="connsiteX10" fmla="*/ 0 w 6186270"/>
              <a:gd name="connsiteY10" fmla="*/ 373751 h 5486400"/>
              <a:gd name="connsiteX11" fmla="*/ 2537138 w 6186270"/>
              <a:gd name="connsiteY11" fmla="*/ 455112 h 5486400"/>
              <a:gd name="connsiteX12" fmla="*/ 2541370 w 6186270"/>
              <a:gd name="connsiteY12" fmla="*/ 73408 h 5486400"/>
              <a:gd name="connsiteX0" fmla="*/ 2928829 w 6573729"/>
              <a:gd name="connsiteY0" fmla="*/ 73408 h 5486400"/>
              <a:gd name="connsiteX1" fmla="*/ 2989537 w 6573729"/>
              <a:gd name="connsiteY1" fmla="*/ 0 h 5486400"/>
              <a:gd name="connsiteX2" fmla="*/ 6500321 w 6573729"/>
              <a:gd name="connsiteY2" fmla="*/ 0 h 5486400"/>
              <a:gd name="connsiteX3" fmla="*/ 6573729 w 6573729"/>
              <a:gd name="connsiteY3" fmla="*/ 73408 h 5486400"/>
              <a:gd name="connsiteX4" fmla="*/ 6573729 w 6573729"/>
              <a:gd name="connsiteY4" fmla="*/ 5412992 h 5486400"/>
              <a:gd name="connsiteX5" fmla="*/ 6500321 w 6573729"/>
              <a:gd name="connsiteY5" fmla="*/ 5486400 h 5486400"/>
              <a:gd name="connsiteX6" fmla="*/ 2989537 w 6573729"/>
              <a:gd name="connsiteY6" fmla="*/ 5486400 h 5486400"/>
              <a:gd name="connsiteX7" fmla="*/ 2925654 w 6573729"/>
              <a:gd name="connsiteY7" fmla="*/ 5412992 h 5486400"/>
              <a:gd name="connsiteX8" fmla="*/ 2929888 w 6573729"/>
              <a:gd name="connsiteY8" fmla="*/ 1806879 h 5486400"/>
              <a:gd name="connsiteX9" fmla="*/ 419507 w 6573729"/>
              <a:gd name="connsiteY9" fmla="*/ 1875888 h 5486400"/>
              <a:gd name="connsiteX10" fmla="*/ 0 w 6573729"/>
              <a:gd name="connsiteY10" fmla="*/ 457257 h 5486400"/>
              <a:gd name="connsiteX11" fmla="*/ 2924597 w 6573729"/>
              <a:gd name="connsiteY11" fmla="*/ 455112 h 5486400"/>
              <a:gd name="connsiteX12" fmla="*/ 2928829 w 6573729"/>
              <a:gd name="connsiteY12" fmla="*/ 73408 h 5486400"/>
              <a:gd name="connsiteX0" fmla="*/ 2928829 w 6573729"/>
              <a:gd name="connsiteY0" fmla="*/ 73408 h 5486400"/>
              <a:gd name="connsiteX1" fmla="*/ 2989537 w 6573729"/>
              <a:gd name="connsiteY1" fmla="*/ 0 h 5486400"/>
              <a:gd name="connsiteX2" fmla="*/ 6500321 w 6573729"/>
              <a:gd name="connsiteY2" fmla="*/ 0 h 5486400"/>
              <a:gd name="connsiteX3" fmla="*/ 6573729 w 6573729"/>
              <a:gd name="connsiteY3" fmla="*/ 73408 h 5486400"/>
              <a:gd name="connsiteX4" fmla="*/ 6573729 w 6573729"/>
              <a:gd name="connsiteY4" fmla="*/ 5412992 h 5486400"/>
              <a:gd name="connsiteX5" fmla="*/ 6500321 w 6573729"/>
              <a:gd name="connsiteY5" fmla="*/ 5486400 h 5486400"/>
              <a:gd name="connsiteX6" fmla="*/ 2989537 w 6573729"/>
              <a:gd name="connsiteY6" fmla="*/ 5486400 h 5486400"/>
              <a:gd name="connsiteX7" fmla="*/ 2925654 w 6573729"/>
              <a:gd name="connsiteY7" fmla="*/ 5412992 h 5486400"/>
              <a:gd name="connsiteX8" fmla="*/ 2929888 w 6573729"/>
              <a:gd name="connsiteY8" fmla="*/ 1806879 h 5486400"/>
              <a:gd name="connsiteX9" fmla="*/ 366671 w 6573729"/>
              <a:gd name="connsiteY9" fmla="*/ 1934342 h 5486400"/>
              <a:gd name="connsiteX10" fmla="*/ 0 w 6573729"/>
              <a:gd name="connsiteY10" fmla="*/ 457257 h 5486400"/>
              <a:gd name="connsiteX11" fmla="*/ 2924597 w 6573729"/>
              <a:gd name="connsiteY11" fmla="*/ 455112 h 5486400"/>
              <a:gd name="connsiteX12" fmla="*/ 2928829 w 6573729"/>
              <a:gd name="connsiteY12" fmla="*/ 73408 h 5486400"/>
              <a:gd name="connsiteX0" fmla="*/ 2932005 w 6576905"/>
              <a:gd name="connsiteY0" fmla="*/ 73408 h 5486400"/>
              <a:gd name="connsiteX1" fmla="*/ 2992713 w 6576905"/>
              <a:gd name="connsiteY1" fmla="*/ 0 h 5486400"/>
              <a:gd name="connsiteX2" fmla="*/ 6503497 w 6576905"/>
              <a:gd name="connsiteY2" fmla="*/ 0 h 5486400"/>
              <a:gd name="connsiteX3" fmla="*/ 6576905 w 6576905"/>
              <a:gd name="connsiteY3" fmla="*/ 73408 h 5486400"/>
              <a:gd name="connsiteX4" fmla="*/ 6576905 w 6576905"/>
              <a:gd name="connsiteY4" fmla="*/ 5412992 h 5486400"/>
              <a:gd name="connsiteX5" fmla="*/ 6503497 w 6576905"/>
              <a:gd name="connsiteY5" fmla="*/ 5486400 h 5486400"/>
              <a:gd name="connsiteX6" fmla="*/ 2992713 w 6576905"/>
              <a:gd name="connsiteY6" fmla="*/ 5486400 h 5486400"/>
              <a:gd name="connsiteX7" fmla="*/ 2928830 w 6576905"/>
              <a:gd name="connsiteY7" fmla="*/ 5412992 h 5486400"/>
              <a:gd name="connsiteX8" fmla="*/ 2933064 w 6576905"/>
              <a:gd name="connsiteY8" fmla="*/ 1806879 h 5486400"/>
              <a:gd name="connsiteX9" fmla="*/ 0 w 6576905"/>
              <a:gd name="connsiteY9" fmla="*/ 1804907 h 5486400"/>
              <a:gd name="connsiteX10" fmla="*/ 3176 w 6576905"/>
              <a:gd name="connsiteY10" fmla="*/ 457257 h 5486400"/>
              <a:gd name="connsiteX11" fmla="*/ 2927773 w 6576905"/>
              <a:gd name="connsiteY11" fmla="*/ 455112 h 5486400"/>
              <a:gd name="connsiteX12" fmla="*/ 2932005 w 6576905"/>
              <a:gd name="connsiteY12" fmla="*/ 73408 h 5486400"/>
              <a:gd name="connsiteX0" fmla="*/ 2932005 w 6576905"/>
              <a:gd name="connsiteY0" fmla="*/ 73408 h 5486400"/>
              <a:gd name="connsiteX1" fmla="*/ 2992713 w 6576905"/>
              <a:gd name="connsiteY1" fmla="*/ 0 h 5486400"/>
              <a:gd name="connsiteX2" fmla="*/ 6503497 w 6576905"/>
              <a:gd name="connsiteY2" fmla="*/ 0 h 5486400"/>
              <a:gd name="connsiteX3" fmla="*/ 6576905 w 6576905"/>
              <a:gd name="connsiteY3" fmla="*/ 73408 h 5486400"/>
              <a:gd name="connsiteX4" fmla="*/ 6576905 w 6576905"/>
              <a:gd name="connsiteY4" fmla="*/ 5412992 h 5486400"/>
              <a:gd name="connsiteX5" fmla="*/ 6503497 w 6576905"/>
              <a:gd name="connsiteY5" fmla="*/ 5486400 h 5486400"/>
              <a:gd name="connsiteX6" fmla="*/ 2992713 w 6576905"/>
              <a:gd name="connsiteY6" fmla="*/ 5486400 h 5486400"/>
              <a:gd name="connsiteX7" fmla="*/ 2928830 w 6576905"/>
              <a:gd name="connsiteY7" fmla="*/ 5412992 h 5486400"/>
              <a:gd name="connsiteX8" fmla="*/ 2933064 w 6576905"/>
              <a:gd name="connsiteY8" fmla="*/ 1806879 h 5486400"/>
              <a:gd name="connsiteX9" fmla="*/ 0 w 6576905"/>
              <a:gd name="connsiteY9" fmla="*/ 1804907 h 5486400"/>
              <a:gd name="connsiteX10" fmla="*/ 2927773 w 6576905"/>
              <a:gd name="connsiteY10" fmla="*/ 455112 h 5486400"/>
              <a:gd name="connsiteX11" fmla="*/ 2932005 w 6576905"/>
              <a:gd name="connsiteY11" fmla="*/ 73408 h 5486400"/>
              <a:gd name="connsiteX0" fmla="*/ 4232 w 3649132"/>
              <a:gd name="connsiteY0" fmla="*/ 73408 h 5486400"/>
              <a:gd name="connsiteX1" fmla="*/ 64940 w 3649132"/>
              <a:gd name="connsiteY1" fmla="*/ 0 h 5486400"/>
              <a:gd name="connsiteX2" fmla="*/ 3575724 w 3649132"/>
              <a:gd name="connsiteY2" fmla="*/ 0 h 5486400"/>
              <a:gd name="connsiteX3" fmla="*/ 3649132 w 3649132"/>
              <a:gd name="connsiteY3" fmla="*/ 73408 h 5486400"/>
              <a:gd name="connsiteX4" fmla="*/ 3649132 w 3649132"/>
              <a:gd name="connsiteY4" fmla="*/ 5412992 h 5486400"/>
              <a:gd name="connsiteX5" fmla="*/ 3575724 w 3649132"/>
              <a:gd name="connsiteY5" fmla="*/ 5486400 h 5486400"/>
              <a:gd name="connsiteX6" fmla="*/ 64940 w 3649132"/>
              <a:gd name="connsiteY6" fmla="*/ 5486400 h 5486400"/>
              <a:gd name="connsiteX7" fmla="*/ 1057 w 3649132"/>
              <a:gd name="connsiteY7" fmla="*/ 5412992 h 5486400"/>
              <a:gd name="connsiteX8" fmla="*/ 5291 w 3649132"/>
              <a:gd name="connsiteY8" fmla="*/ 1806879 h 5486400"/>
              <a:gd name="connsiteX9" fmla="*/ 0 w 3649132"/>
              <a:gd name="connsiteY9" fmla="*/ 455112 h 5486400"/>
              <a:gd name="connsiteX10" fmla="*/ 4232 w 3649132"/>
              <a:gd name="connsiteY10" fmla="*/ 73408 h 5486400"/>
              <a:gd name="connsiteX0" fmla="*/ 8407 w 3653307"/>
              <a:gd name="connsiteY0" fmla="*/ 73408 h 5486400"/>
              <a:gd name="connsiteX1" fmla="*/ 69115 w 3653307"/>
              <a:gd name="connsiteY1" fmla="*/ 0 h 5486400"/>
              <a:gd name="connsiteX2" fmla="*/ 3579899 w 3653307"/>
              <a:gd name="connsiteY2" fmla="*/ 0 h 5486400"/>
              <a:gd name="connsiteX3" fmla="*/ 3653307 w 3653307"/>
              <a:gd name="connsiteY3" fmla="*/ 73408 h 5486400"/>
              <a:gd name="connsiteX4" fmla="*/ 3653307 w 3653307"/>
              <a:gd name="connsiteY4" fmla="*/ 5412992 h 5486400"/>
              <a:gd name="connsiteX5" fmla="*/ 3579899 w 3653307"/>
              <a:gd name="connsiteY5" fmla="*/ 5486400 h 5486400"/>
              <a:gd name="connsiteX6" fmla="*/ 69115 w 3653307"/>
              <a:gd name="connsiteY6" fmla="*/ 5486400 h 5486400"/>
              <a:gd name="connsiteX7" fmla="*/ 5232 w 3653307"/>
              <a:gd name="connsiteY7" fmla="*/ 5412992 h 5486400"/>
              <a:gd name="connsiteX8" fmla="*/ 4175 w 3653307"/>
              <a:gd name="connsiteY8" fmla="*/ 455112 h 5486400"/>
              <a:gd name="connsiteX9" fmla="*/ 8407 w 3653307"/>
              <a:gd name="connsiteY9" fmla="*/ 73408 h 5486400"/>
              <a:gd name="connsiteX0" fmla="*/ 9525 w 3654425"/>
              <a:gd name="connsiteY0" fmla="*/ 73408 h 5486400"/>
              <a:gd name="connsiteX1" fmla="*/ 70233 w 3654425"/>
              <a:gd name="connsiteY1" fmla="*/ 0 h 5486400"/>
              <a:gd name="connsiteX2" fmla="*/ 3581017 w 3654425"/>
              <a:gd name="connsiteY2" fmla="*/ 0 h 5486400"/>
              <a:gd name="connsiteX3" fmla="*/ 3654425 w 3654425"/>
              <a:gd name="connsiteY3" fmla="*/ 73408 h 5486400"/>
              <a:gd name="connsiteX4" fmla="*/ 3654425 w 3654425"/>
              <a:gd name="connsiteY4" fmla="*/ 5412992 h 5486400"/>
              <a:gd name="connsiteX5" fmla="*/ 3581017 w 3654425"/>
              <a:gd name="connsiteY5" fmla="*/ 5486400 h 5486400"/>
              <a:gd name="connsiteX6" fmla="*/ 70233 w 3654425"/>
              <a:gd name="connsiteY6" fmla="*/ 5486400 h 5486400"/>
              <a:gd name="connsiteX7" fmla="*/ 6350 w 3654425"/>
              <a:gd name="connsiteY7" fmla="*/ 5412992 h 5486400"/>
              <a:gd name="connsiteX8" fmla="*/ 9525 w 3654425"/>
              <a:gd name="connsiteY8" fmla="*/ 73408 h 5486400"/>
              <a:gd name="connsiteX0" fmla="*/ 11556 w 3656456"/>
              <a:gd name="connsiteY0" fmla="*/ 73408 h 5486400"/>
              <a:gd name="connsiteX1" fmla="*/ 72264 w 3656456"/>
              <a:gd name="connsiteY1" fmla="*/ 0 h 5486400"/>
              <a:gd name="connsiteX2" fmla="*/ 3583048 w 3656456"/>
              <a:gd name="connsiteY2" fmla="*/ 0 h 5486400"/>
              <a:gd name="connsiteX3" fmla="*/ 3656456 w 3656456"/>
              <a:gd name="connsiteY3" fmla="*/ 73408 h 5486400"/>
              <a:gd name="connsiteX4" fmla="*/ 3656456 w 3656456"/>
              <a:gd name="connsiteY4" fmla="*/ 5412992 h 5486400"/>
              <a:gd name="connsiteX5" fmla="*/ 3583048 w 3656456"/>
              <a:gd name="connsiteY5" fmla="*/ 5486400 h 5486400"/>
              <a:gd name="connsiteX6" fmla="*/ 72264 w 3656456"/>
              <a:gd name="connsiteY6" fmla="*/ 5486400 h 5486400"/>
              <a:gd name="connsiteX7" fmla="*/ 8381 w 3656456"/>
              <a:gd name="connsiteY7" fmla="*/ 5412992 h 5486400"/>
              <a:gd name="connsiteX8" fmla="*/ 1086 w 3656456"/>
              <a:gd name="connsiteY8" fmla="*/ 698415 h 5486400"/>
              <a:gd name="connsiteX9" fmla="*/ 11556 w 3656456"/>
              <a:gd name="connsiteY9" fmla="*/ 73408 h 5486400"/>
              <a:gd name="connsiteX0" fmla="*/ 19677 w 3664577"/>
              <a:gd name="connsiteY0" fmla="*/ 73408 h 5486400"/>
              <a:gd name="connsiteX1" fmla="*/ 80385 w 3664577"/>
              <a:gd name="connsiteY1" fmla="*/ 0 h 5486400"/>
              <a:gd name="connsiteX2" fmla="*/ 3591169 w 3664577"/>
              <a:gd name="connsiteY2" fmla="*/ 0 h 5486400"/>
              <a:gd name="connsiteX3" fmla="*/ 3664577 w 3664577"/>
              <a:gd name="connsiteY3" fmla="*/ 73408 h 5486400"/>
              <a:gd name="connsiteX4" fmla="*/ 3664577 w 3664577"/>
              <a:gd name="connsiteY4" fmla="*/ 5412992 h 5486400"/>
              <a:gd name="connsiteX5" fmla="*/ 3591169 w 3664577"/>
              <a:gd name="connsiteY5" fmla="*/ 5486400 h 5486400"/>
              <a:gd name="connsiteX6" fmla="*/ 80385 w 3664577"/>
              <a:gd name="connsiteY6" fmla="*/ 5486400 h 5486400"/>
              <a:gd name="connsiteX7" fmla="*/ 16502 w 3664577"/>
              <a:gd name="connsiteY7" fmla="*/ 5412992 h 5486400"/>
              <a:gd name="connsiteX8" fmla="*/ 139 w 3664577"/>
              <a:gd name="connsiteY8" fmla="*/ 1993956 h 5486400"/>
              <a:gd name="connsiteX9" fmla="*/ 9207 w 3664577"/>
              <a:gd name="connsiteY9" fmla="*/ 698415 h 5486400"/>
              <a:gd name="connsiteX10" fmla="*/ 19677 w 3664577"/>
              <a:gd name="connsiteY10" fmla="*/ 73408 h 5486400"/>
              <a:gd name="connsiteX0" fmla="*/ 21158 w 3666058"/>
              <a:gd name="connsiteY0" fmla="*/ 73408 h 5486400"/>
              <a:gd name="connsiteX1" fmla="*/ 81866 w 3666058"/>
              <a:gd name="connsiteY1" fmla="*/ 0 h 5486400"/>
              <a:gd name="connsiteX2" fmla="*/ 3592650 w 3666058"/>
              <a:gd name="connsiteY2" fmla="*/ 0 h 5486400"/>
              <a:gd name="connsiteX3" fmla="*/ 3666058 w 3666058"/>
              <a:gd name="connsiteY3" fmla="*/ 73408 h 5486400"/>
              <a:gd name="connsiteX4" fmla="*/ 3666058 w 3666058"/>
              <a:gd name="connsiteY4" fmla="*/ 5412992 h 5486400"/>
              <a:gd name="connsiteX5" fmla="*/ 3592650 w 3666058"/>
              <a:gd name="connsiteY5" fmla="*/ 5486400 h 5486400"/>
              <a:gd name="connsiteX6" fmla="*/ 81866 w 3666058"/>
              <a:gd name="connsiteY6" fmla="*/ 5486400 h 5486400"/>
              <a:gd name="connsiteX7" fmla="*/ 17983 w 3666058"/>
              <a:gd name="connsiteY7" fmla="*/ 5412992 h 5486400"/>
              <a:gd name="connsiteX8" fmla="*/ 1621 w 3666058"/>
              <a:gd name="connsiteY8" fmla="*/ 3229439 h 5486400"/>
              <a:gd name="connsiteX9" fmla="*/ 1620 w 3666058"/>
              <a:gd name="connsiteY9" fmla="*/ 1993956 h 5486400"/>
              <a:gd name="connsiteX10" fmla="*/ 10688 w 3666058"/>
              <a:gd name="connsiteY10" fmla="*/ 698415 h 5486400"/>
              <a:gd name="connsiteX11" fmla="*/ 21158 w 3666058"/>
              <a:gd name="connsiteY11" fmla="*/ 73408 h 5486400"/>
              <a:gd name="connsiteX0" fmla="*/ 29062 w 3673962"/>
              <a:gd name="connsiteY0" fmla="*/ 73408 h 5486400"/>
              <a:gd name="connsiteX1" fmla="*/ 89770 w 3673962"/>
              <a:gd name="connsiteY1" fmla="*/ 0 h 5486400"/>
              <a:gd name="connsiteX2" fmla="*/ 3600554 w 3673962"/>
              <a:gd name="connsiteY2" fmla="*/ 0 h 5486400"/>
              <a:gd name="connsiteX3" fmla="*/ 3673962 w 3673962"/>
              <a:gd name="connsiteY3" fmla="*/ 73408 h 5486400"/>
              <a:gd name="connsiteX4" fmla="*/ 3673962 w 3673962"/>
              <a:gd name="connsiteY4" fmla="*/ 5412992 h 5486400"/>
              <a:gd name="connsiteX5" fmla="*/ 3600554 w 3673962"/>
              <a:gd name="connsiteY5" fmla="*/ 5486400 h 5486400"/>
              <a:gd name="connsiteX6" fmla="*/ 89770 w 3673962"/>
              <a:gd name="connsiteY6" fmla="*/ 5486400 h 5486400"/>
              <a:gd name="connsiteX7" fmla="*/ 25887 w 3673962"/>
              <a:gd name="connsiteY7" fmla="*/ 5412992 h 5486400"/>
              <a:gd name="connsiteX8" fmla="*/ 457 w 3673962"/>
              <a:gd name="connsiteY8" fmla="*/ 3958717 h 5486400"/>
              <a:gd name="connsiteX9" fmla="*/ 9525 w 3673962"/>
              <a:gd name="connsiteY9" fmla="*/ 3229439 h 5486400"/>
              <a:gd name="connsiteX10" fmla="*/ 9524 w 3673962"/>
              <a:gd name="connsiteY10" fmla="*/ 1993956 h 5486400"/>
              <a:gd name="connsiteX11" fmla="*/ 18592 w 3673962"/>
              <a:gd name="connsiteY11" fmla="*/ 698415 h 5486400"/>
              <a:gd name="connsiteX12" fmla="*/ 29062 w 3673962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102971 w 6758341"/>
              <a:gd name="connsiteY11" fmla="*/ 698415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39971 w 6784871"/>
              <a:gd name="connsiteY0" fmla="*/ 73408 h 5486400"/>
              <a:gd name="connsiteX1" fmla="*/ 3200679 w 6784871"/>
              <a:gd name="connsiteY1" fmla="*/ 0 h 5486400"/>
              <a:gd name="connsiteX2" fmla="*/ 6711463 w 6784871"/>
              <a:gd name="connsiteY2" fmla="*/ 0 h 5486400"/>
              <a:gd name="connsiteX3" fmla="*/ 6784871 w 6784871"/>
              <a:gd name="connsiteY3" fmla="*/ 73408 h 5486400"/>
              <a:gd name="connsiteX4" fmla="*/ 6784871 w 6784871"/>
              <a:gd name="connsiteY4" fmla="*/ 5412992 h 5486400"/>
              <a:gd name="connsiteX5" fmla="*/ 6711463 w 6784871"/>
              <a:gd name="connsiteY5" fmla="*/ 5486400 h 5486400"/>
              <a:gd name="connsiteX6" fmla="*/ 3200679 w 6784871"/>
              <a:gd name="connsiteY6" fmla="*/ 5486400 h 5486400"/>
              <a:gd name="connsiteX7" fmla="*/ 3136796 w 6784871"/>
              <a:gd name="connsiteY7" fmla="*/ 5412992 h 5486400"/>
              <a:gd name="connsiteX8" fmla="*/ 3111367 w 6784871"/>
              <a:gd name="connsiteY8" fmla="*/ 3912788 h 5486400"/>
              <a:gd name="connsiteX9" fmla="*/ 30944 w 6784871"/>
              <a:gd name="connsiteY9" fmla="*/ 3914195 h 5486400"/>
              <a:gd name="connsiteX10" fmla="*/ 49 w 6784871"/>
              <a:gd name="connsiteY10" fmla="*/ 591041 h 5486400"/>
              <a:gd name="connsiteX11" fmla="*/ 3120674 w 6784871"/>
              <a:gd name="connsiteY11" fmla="*/ 1955194 h 5486400"/>
              <a:gd name="connsiteX12" fmla="*/ 3139971 w 6784871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03071 w 6767268"/>
              <a:gd name="connsiteY11" fmla="*/ 1955194 h 5486400"/>
              <a:gd name="connsiteX12" fmla="*/ 3122368 w 6767268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03071 w 6767268"/>
              <a:gd name="connsiteY11" fmla="*/ 1955194 h 5486400"/>
              <a:gd name="connsiteX12" fmla="*/ 3122368 w 6767268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20725 w 6767268"/>
              <a:gd name="connsiteY11" fmla="*/ 376914 h 5486400"/>
              <a:gd name="connsiteX12" fmla="*/ 3122368 w 6767268"/>
              <a:gd name="connsiteY12" fmla="*/ 73408 h 5486400"/>
              <a:gd name="connsiteX0" fmla="*/ 3113645 w 6758545"/>
              <a:gd name="connsiteY0" fmla="*/ 73408 h 5486400"/>
              <a:gd name="connsiteX1" fmla="*/ 3174353 w 6758545"/>
              <a:gd name="connsiteY1" fmla="*/ 0 h 5486400"/>
              <a:gd name="connsiteX2" fmla="*/ 6685137 w 6758545"/>
              <a:gd name="connsiteY2" fmla="*/ 0 h 5486400"/>
              <a:gd name="connsiteX3" fmla="*/ 6758545 w 6758545"/>
              <a:gd name="connsiteY3" fmla="*/ 73408 h 5486400"/>
              <a:gd name="connsiteX4" fmla="*/ 6758545 w 6758545"/>
              <a:gd name="connsiteY4" fmla="*/ 5412992 h 5486400"/>
              <a:gd name="connsiteX5" fmla="*/ 6685137 w 6758545"/>
              <a:gd name="connsiteY5" fmla="*/ 5486400 h 5486400"/>
              <a:gd name="connsiteX6" fmla="*/ 3174353 w 6758545"/>
              <a:gd name="connsiteY6" fmla="*/ 5486400 h 5486400"/>
              <a:gd name="connsiteX7" fmla="*/ 3110470 w 6758545"/>
              <a:gd name="connsiteY7" fmla="*/ 5412992 h 5486400"/>
              <a:gd name="connsiteX8" fmla="*/ 3085041 w 6758545"/>
              <a:gd name="connsiteY8" fmla="*/ 3912788 h 5486400"/>
              <a:gd name="connsiteX9" fmla="*/ 4618 w 6758545"/>
              <a:gd name="connsiteY9" fmla="*/ 3914195 h 5486400"/>
              <a:gd name="connsiteX10" fmla="*/ 204 w 6758545"/>
              <a:gd name="connsiteY10" fmla="*/ 369749 h 5486400"/>
              <a:gd name="connsiteX11" fmla="*/ 3112002 w 6758545"/>
              <a:gd name="connsiteY11" fmla="*/ 376914 h 5486400"/>
              <a:gd name="connsiteX12" fmla="*/ 3113645 w 6758545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69749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69749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44697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92885 w 6837785"/>
              <a:gd name="connsiteY0" fmla="*/ 73408 h 5486400"/>
              <a:gd name="connsiteX1" fmla="*/ 3253593 w 6837785"/>
              <a:gd name="connsiteY1" fmla="*/ 0 h 5486400"/>
              <a:gd name="connsiteX2" fmla="*/ 6764377 w 6837785"/>
              <a:gd name="connsiteY2" fmla="*/ 0 h 5486400"/>
              <a:gd name="connsiteX3" fmla="*/ 6837785 w 6837785"/>
              <a:gd name="connsiteY3" fmla="*/ 73408 h 5486400"/>
              <a:gd name="connsiteX4" fmla="*/ 6837785 w 6837785"/>
              <a:gd name="connsiteY4" fmla="*/ 5412992 h 5486400"/>
              <a:gd name="connsiteX5" fmla="*/ 6764377 w 6837785"/>
              <a:gd name="connsiteY5" fmla="*/ 5486400 h 5486400"/>
              <a:gd name="connsiteX6" fmla="*/ 3253593 w 6837785"/>
              <a:gd name="connsiteY6" fmla="*/ 5486400 h 5486400"/>
              <a:gd name="connsiteX7" fmla="*/ 3189710 w 6837785"/>
              <a:gd name="connsiteY7" fmla="*/ 5412992 h 5486400"/>
              <a:gd name="connsiteX8" fmla="*/ 3164281 w 6837785"/>
              <a:gd name="connsiteY8" fmla="*/ 3912788 h 5486400"/>
              <a:gd name="connsiteX9" fmla="*/ 83858 w 6837785"/>
              <a:gd name="connsiteY9" fmla="*/ 3914195 h 5486400"/>
              <a:gd name="connsiteX10" fmla="*/ 0 w 6837785"/>
              <a:gd name="connsiteY10" fmla="*/ 344697 h 5486400"/>
              <a:gd name="connsiteX11" fmla="*/ 3191242 w 6837785"/>
              <a:gd name="connsiteY11" fmla="*/ 376914 h 5486400"/>
              <a:gd name="connsiteX12" fmla="*/ 3192885 w 6837785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7 w 6755031"/>
              <a:gd name="connsiteY8" fmla="*/ 3912788 h 5486400"/>
              <a:gd name="connsiteX9" fmla="*/ 1104 w 6755031"/>
              <a:gd name="connsiteY9" fmla="*/ 3914195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8 w 6755031"/>
              <a:gd name="connsiteY8" fmla="*/ 3324064 h 5486400"/>
              <a:gd name="connsiteX9" fmla="*/ 1104 w 6755031"/>
              <a:gd name="connsiteY9" fmla="*/ 3914195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8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10131 w 6755031"/>
              <a:gd name="connsiteY11" fmla="*/ 73408 h 5486400"/>
              <a:gd name="connsiteX0" fmla="*/ 3104613 w 6749513"/>
              <a:gd name="connsiteY0" fmla="*/ 73408 h 5486400"/>
              <a:gd name="connsiteX1" fmla="*/ 3165321 w 6749513"/>
              <a:gd name="connsiteY1" fmla="*/ 0 h 5486400"/>
              <a:gd name="connsiteX2" fmla="*/ 6676105 w 6749513"/>
              <a:gd name="connsiteY2" fmla="*/ 0 h 5486400"/>
              <a:gd name="connsiteX3" fmla="*/ 6749513 w 6749513"/>
              <a:gd name="connsiteY3" fmla="*/ 73408 h 5486400"/>
              <a:gd name="connsiteX4" fmla="*/ 6749513 w 6749513"/>
              <a:gd name="connsiteY4" fmla="*/ 5412992 h 5486400"/>
              <a:gd name="connsiteX5" fmla="*/ 6676105 w 6749513"/>
              <a:gd name="connsiteY5" fmla="*/ 5486400 h 5486400"/>
              <a:gd name="connsiteX6" fmla="*/ 3165321 w 6749513"/>
              <a:gd name="connsiteY6" fmla="*/ 5486400 h 5486400"/>
              <a:gd name="connsiteX7" fmla="*/ 3101438 w 6749513"/>
              <a:gd name="connsiteY7" fmla="*/ 5412992 h 5486400"/>
              <a:gd name="connsiteX8" fmla="*/ 3089251 w 6749513"/>
              <a:gd name="connsiteY8" fmla="*/ 3324064 h 5486400"/>
              <a:gd name="connsiteX9" fmla="*/ 0 w 6749513"/>
              <a:gd name="connsiteY9" fmla="*/ 3329648 h 5486400"/>
              <a:gd name="connsiteX10" fmla="*/ 3104613 w 6749513"/>
              <a:gd name="connsiteY10" fmla="*/ 73408 h 5486400"/>
              <a:gd name="connsiteX0" fmla="*/ 15362 w 3660262"/>
              <a:gd name="connsiteY0" fmla="*/ 73408 h 5486400"/>
              <a:gd name="connsiteX1" fmla="*/ 76070 w 3660262"/>
              <a:gd name="connsiteY1" fmla="*/ 0 h 5486400"/>
              <a:gd name="connsiteX2" fmla="*/ 3586854 w 3660262"/>
              <a:gd name="connsiteY2" fmla="*/ 0 h 5486400"/>
              <a:gd name="connsiteX3" fmla="*/ 3660262 w 3660262"/>
              <a:gd name="connsiteY3" fmla="*/ 73408 h 5486400"/>
              <a:gd name="connsiteX4" fmla="*/ 3660262 w 3660262"/>
              <a:gd name="connsiteY4" fmla="*/ 5412992 h 5486400"/>
              <a:gd name="connsiteX5" fmla="*/ 3586854 w 3660262"/>
              <a:gd name="connsiteY5" fmla="*/ 5486400 h 5486400"/>
              <a:gd name="connsiteX6" fmla="*/ 76070 w 3660262"/>
              <a:gd name="connsiteY6" fmla="*/ 5486400 h 5486400"/>
              <a:gd name="connsiteX7" fmla="*/ 12187 w 3660262"/>
              <a:gd name="connsiteY7" fmla="*/ 5412992 h 5486400"/>
              <a:gd name="connsiteX8" fmla="*/ 0 w 3660262"/>
              <a:gd name="connsiteY8" fmla="*/ 3324064 h 5486400"/>
              <a:gd name="connsiteX9" fmla="*/ 15362 w 3660262"/>
              <a:gd name="connsiteY9" fmla="*/ 73408 h 5486400"/>
              <a:gd name="connsiteX0" fmla="*/ 9526 w 3654426"/>
              <a:gd name="connsiteY0" fmla="*/ 73408 h 5486400"/>
              <a:gd name="connsiteX1" fmla="*/ 70234 w 3654426"/>
              <a:gd name="connsiteY1" fmla="*/ 0 h 5486400"/>
              <a:gd name="connsiteX2" fmla="*/ 3581018 w 3654426"/>
              <a:gd name="connsiteY2" fmla="*/ 0 h 5486400"/>
              <a:gd name="connsiteX3" fmla="*/ 3654426 w 3654426"/>
              <a:gd name="connsiteY3" fmla="*/ 73408 h 5486400"/>
              <a:gd name="connsiteX4" fmla="*/ 3654426 w 3654426"/>
              <a:gd name="connsiteY4" fmla="*/ 5412992 h 5486400"/>
              <a:gd name="connsiteX5" fmla="*/ 3581018 w 3654426"/>
              <a:gd name="connsiteY5" fmla="*/ 5486400 h 5486400"/>
              <a:gd name="connsiteX6" fmla="*/ 70234 w 3654426"/>
              <a:gd name="connsiteY6" fmla="*/ 5486400 h 5486400"/>
              <a:gd name="connsiteX7" fmla="*/ 6351 w 3654426"/>
              <a:gd name="connsiteY7" fmla="*/ 5412992 h 5486400"/>
              <a:gd name="connsiteX8" fmla="*/ 9526 w 3654426"/>
              <a:gd name="connsiteY8" fmla="*/ 73408 h 5486400"/>
              <a:gd name="connsiteX0" fmla="*/ 16765 w 3661665"/>
              <a:gd name="connsiteY0" fmla="*/ 195410 h 5608402"/>
              <a:gd name="connsiteX1" fmla="*/ 77473 w 3661665"/>
              <a:gd name="connsiteY1" fmla="*/ 122002 h 5608402"/>
              <a:gd name="connsiteX2" fmla="*/ 3588257 w 3661665"/>
              <a:gd name="connsiteY2" fmla="*/ 122002 h 5608402"/>
              <a:gd name="connsiteX3" fmla="*/ 3661665 w 3661665"/>
              <a:gd name="connsiteY3" fmla="*/ 195410 h 5608402"/>
              <a:gd name="connsiteX4" fmla="*/ 3661665 w 3661665"/>
              <a:gd name="connsiteY4" fmla="*/ 5534994 h 5608402"/>
              <a:gd name="connsiteX5" fmla="*/ 3588257 w 3661665"/>
              <a:gd name="connsiteY5" fmla="*/ 5608402 h 5608402"/>
              <a:gd name="connsiteX6" fmla="*/ 77473 w 3661665"/>
              <a:gd name="connsiteY6" fmla="*/ 5608402 h 5608402"/>
              <a:gd name="connsiteX7" fmla="*/ 13590 w 3661665"/>
              <a:gd name="connsiteY7" fmla="*/ 5534994 h 5608402"/>
              <a:gd name="connsiteX8" fmla="*/ 102 w 3661665"/>
              <a:gd name="connsiteY8" fmla="*/ 461971 h 5608402"/>
              <a:gd name="connsiteX9" fmla="*/ 16765 w 3661665"/>
              <a:gd name="connsiteY9" fmla="*/ 195410 h 5608402"/>
              <a:gd name="connsiteX0" fmla="*/ 18551 w 3663451"/>
              <a:gd name="connsiteY0" fmla="*/ 195410 h 5608402"/>
              <a:gd name="connsiteX1" fmla="*/ 79259 w 3663451"/>
              <a:gd name="connsiteY1" fmla="*/ 122002 h 5608402"/>
              <a:gd name="connsiteX2" fmla="*/ 3590043 w 3663451"/>
              <a:gd name="connsiteY2" fmla="*/ 122002 h 5608402"/>
              <a:gd name="connsiteX3" fmla="*/ 3663451 w 3663451"/>
              <a:gd name="connsiteY3" fmla="*/ 195410 h 5608402"/>
              <a:gd name="connsiteX4" fmla="*/ 3663451 w 3663451"/>
              <a:gd name="connsiteY4" fmla="*/ 5534994 h 5608402"/>
              <a:gd name="connsiteX5" fmla="*/ 3590043 w 3663451"/>
              <a:gd name="connsiteY5" fmla="*/ 5608402 h 5608402"/>
              <a:gd name="connsiteX6" fmla="*/ 79259 w 3663451"/>
              <a:gd name="connsiteY6" fmla="*/ 5608402 h 5608402"/>
              <a:gd name="connsiteX7" fmla="*/ 15376 w 3663451"/>
              <a:gd name="connsiteY7" fmla="*/ 5534994 h 5608402"/>
              <a:gd name="connsiteX8" fmla="*/ 1888 w 3663451"/>
              <a:gd name="connsiteY8" fmla="*/ 3492388 h 5608402"/>
              <a:gd name="connsiteX9" fmla="*/ 1888 w 3663451"/>
              <a:gd name="connsiteY9" fmla="*/ 461971 h 5608402"/>
              <a:gd name="connsiteX10" fmla="*/ 18551 w 3663451"/>
              <a:gd name="connsiteY10" fmla="*/ 195410 h 5608402"/>
              <a:gd name="connsiteX0" fmla="*/ 26179 w 3671079"/>
              <a:gd name="connsiteY0" fmla="*/ 195410 h 5608402"/>
              <a:gd name="connsiteX1" fmla="*/ 86887 w 3671079"/>
              <a:gd name="connsiteY1" fmla="*/ 122002 h 5608402"/>
              <a:gd name="connsiteX2" fmla="*/ 3597671 w 3671079"/>
              <a:gd name="connsiteY2" fmla="*/ 122002 h 5608402"/>
              <a:gd name="connsiteX3" fmla="*/ 3671079 w 3671079"/>
              <a:gd name="connsiteY3" fmla="*/ 195410 h 5608402"/>
              <a:gd name="connsiteX4" fmla="*/ 3671079 w 3671079"/>
              <a:gd name="connsiteY4" fmla="*/ 5534994 h 5608402"/>
              <a:gd name="connsiteX5" fmla="*/ 3597671 w 3671079"/>
              <a:gd name="connsiteY5" fmla="*/ 5608402 h 5608402"/>
              <a:gd name="connsiteX6" fmla="*/ 86887 w 3671079"/>
              <a:gd name="connsiteY6" fmla="*/ 5608402 h 5608402"/>
              <a:gd name="connsiteX7" fmla="*/ 23004 w 3671079"/>
              <a:gd name="connsiteY7" fmla="*/ 5534994 h 5608402"/>
              <a:gd name="connsiteX8" fmla="*/ 9516 w 3671079"/>
              <a:gd name="connsiteY8" fmla="*/ 3492388 h 5608402"/>
              <a:gd name="connsiteX9" fmla="*/ 0 w 3671079"/>
              <a:gd name="connsiteY9" fmla="*/ 1182942 h 5608402"/>
              <a:gd name="connsiteX10" fmla="*/ 9516 w 3671079"/>
              <a:gd name="connsiteY10" fmla="*/ 461971 h 5608402"/>
              <a:gd name="connsiteX11" fmla="*/ 26179 w 3671079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07274 w 14152174"/>
              <a:gd name="connsiteY0" fmla="*/ 195410 h 5608402"/>
              <a:gd name="connsiteX1" fmla="*/ 10567982 w 14152174"/>
              <a:gd name="connsiteY1" fmla="*/ 122002 h 5608402"/>
              <a:gd name="connsiteX2" fmla="*/ 14078766 w 14152174"/>
              <a:gd name="connsiteY2" fmla="*/ 122002 h 5608402"/>
              <a:gd name="connsiteX3" fmla="*/ 14152174 w 14152174"/>
              <a:gd name="connsiteY3" fmla="*/ 195410 h 5608402"/>
              <a:gd name="connsiteX4" fmla="*/ 14152174 w 14152174"/>
              <a:gd name="connsiteY4" fmla="*/ 5534994 h 5608402"/>
              <a:gd name="connsiteX5" fmla="*/ 14078766 w 14152174"/>
              <a:gd name="connsiteY5" fmla="*/ 5608402 h 5608402"/>
              <a:gd name="connsiteX6" fmla="*/ 10567982 w 14152174"/>
              <a:gd name="connsiteY6" fmla="*/ 5608402 h 5608402"/>
              <a:gd name="connsiteX7" fmla="*/ 10504099 w 14152174"/>
              <a:gd name="connsiteY7" fmla="*/ 5534994 h 5608402"/>
              <a:gd name="connsiteX8" fmla="*/ 10490611 w 14152174"/>
              <a:gd name="connsiteY8" fmla="*/ 3492388 h 5608402"/>
              <a:gd name="connsiteX9" fmla="*/ 0 w 14152174"/>
              <a:gd name="connsiteY9" fmla="*/ 479560 h 5608402"/>
              <a:gd name="connsiteX10" fmla="*/ 10490611 w 14152174"/>
              <a:gd name="connsiteY10" fmla="*/ 461971 h 5608402"/>
              <a:gd name="connsiteX11" fmla="*/ 10507274 w 14152174"/>
              <a:gd name="connsiteY11" fmla="*/ 195410 h 5608402"/>
              <a:gd name="connsiteX0" fmla="*/ 10507274 w 14152174"/>
              <a:gd name="connsiteY0" fmla="*/ 190389 h 5603381"/>
              <a:gd name="connsiteX1" fmla="*/ 10567982 w 14152174"/>
              <a:gd name="connsiteY1" fmla="*/ 116981 h 5603381"/>
              <a:gd name="connsiteX2" fmla="*/ 14078766 w 14152174"/>
              <a:gd name="connsiteY2" fmla="*/ 116981 h 5603381"/>
              <a:gd name="connsiteX3" fmla="*/ 14152174 w 14152174"/>
              <a:gd name="connsiteY3" fmla="*/ 190389 h 5603381"/>
              <a:gd name="connsiteX4" fmla="*/ 14152174 w 14152174"/>
              <a:gd name="connsiteY4" fmla="*/ 5529973 h 5603381"/>
              <a:gd name="connsiteX5" fmla="*/ 14078766 w 14152174"/>
              <a:gd name="connsiteY5" fmla="*/ 5603381 h 5603381"/>
              <a:gd name="connsiteX6" fmla="*/ 10567982 w 14152174"/>
              <a:gd name="connsiteY6" fmla="*/ 5603381 h 5603381"/>
              <a:gd name="connsiteX7" fmla="*/ 10504099 w 14152174"/>
              <a:gd name="connsiteY7" fmla="*/ 5529973 h 5603381"/>
              <a:gd name="connsiteX8" fmla="*/ 10490611 w 14152174"/>
              <a:gd name="connsiteY8" fmla="*/ 3487367 h 5603381"/>
              <a:gd name="connsiteX9" fmla="*/ 0 w 14152174"/>
              <a:gd name="connsiteY9" fmla="*/ 474539 h 5603381"/>
              <a:gd name="connsiteX10" fmla="*/ 10477924 w 14152174"/>
              <a:gd name="connsiteY10" fmla="*/ 464766 h 5603381"/>
              <a:gd name="connsiteX11" fmla="*/ 10507274 w 14152174"/>
              <a:gd name="connsiteY11" fmla="*/ 190389 h 5603381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7558 h 5486400"/>
              <a:gd name="connsiteX10" fmla="*/ 10477924 w 14152174"/>
              <a:gd name="connsiteY10" fmla="*/ 347785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7558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69281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30200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87440 w 14152174"/>
              <a:gd name="connsiteY10" fmla="*/ 330200 h 5486400"/>
              <a:gd name="connsiteX11" fmla="*/ 10507274 w 14152174"/>
              <a:gd name="connsiteY11" fmla="*/ 73408 h 5486400"/>
              <a:gd name="connsiteX0" fmla="*/ 10508890 w 14153790"/>
              <a:gd name="connsiteY0" fmla="*/ 73408 h 5486400"/>
              <a:gd name="connsiteX1" fmla="*/ 10569598 w 14153790"/>
              <a:gd name="connsiteY1" fmla="*/ 0 h 5486400"/>
              <a:gd name="connsiteX2" fmla="*/ 14080382 w 14153790"/>
              <a:gd name="connsiteY2" fmla="*/ 0 h 5486400"/>
              <a:gd name="connsiteX3" fmla="*/ 14153790 w 14153790"/>
              <a:gd name="connsiteY3" fmla="*/ 73408 h 5486400"/>
              <a:gd name="connsiteX4" fmla="*/ 14153790 w 14153790"/>
              <a:gd name="connsiteY4" fmla="*/ 5412992 h 5486400"/>
              <a:gd name="connsiteX5" fmla="*/ 14080382 w 14153790"/>
              <a:gd name="connsiteY5" fmla="*/ 5486400 h 5486400"/>
              <a:gd name="connsiteX6" fmla="*/ 10569598 w 14153790"/>
              <a:gd name="connsiteY6" fmla="*/ 5486400 h 5486400"/>
              <a:gd name="connsiteX7" fmla="*/ 10505715 w 14153790"/>
              <a:gd name="connsiteY7" fmla="*/ 5412992 h 5486400"/>
              <a:gd name="connsiteX8" fmla="*/ 10492227 w 14153790"/>
              <a:gd name="connsiteY8" fmla="*/ 3370386 h 5486400"/>
              <a:gd name="connsiteX9" fmla="*/ 9692822 w 14153790"/>
              <a:gd name="connsiteY9" fmla="*/ 2924908 h 5486400"/>
              <a:gd name="connsiteX10" fmla="*/ 1616 w 14153790"/>
              <a:gd name="connsiteY10" fmla="*/ 351696 h 5486400"/>
              <a:gd name="connsiteX11" fmla="*/ 10489056 w 14153790"/>
              <a:gd name="connsiteY11" fmla="*/ 330200 h 5486400"/>
              <a:gd name="connsiteX12" fmla="*/ 10508890 w 14153790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0565552 w 14210452"/>
              <a:gd name="connsiteY0" fmla="*/ 73408 h 5486400"/>
              <a:gd name="connsiteX1" fmla="*/ 10626260 w 14210452"/>
              <a:gd name="connsiteY1" fmla="*/ 0 h 5486400"/>
              <a:gd name="connsiteX2" fmla="*/ 14137044 w 14210452"/>
              <a:gd name="connsiteY2" fmla="*/ 0 h 5486400"/>
              <a:gd name="connsiteX3" fmla="*/ 14210452 w 14210452"/>
              <a:gd name="connsiteY3" fmla="*/ 73408 h 5486400"/>
              <a:gd name="connsiteX4" fmla="*/ 14210452 w 14210452"/>
              <a:gd name="connsiteY4" fmla="*/ 5412992 h 5486400"/>
              <a:gd name="connsiteX5" fmla="*/ 14137044 w 14210452"/>
              <a:gd name="connsiteY5" fmla="*/ 5486400 h 5486400"/>
              <a:gd name="connsiteX6" fmla="*/ 10626260 w 14210452"/>
              <a:gd name="connsiteY6" fmla="*/ 5486400 h 5486400"/>
              <a:gd name="connsiteX7" fmla="*/ 10562377 w 14210452"/>
              <a:gd name="connsiteY7" fmla="*/ 5412992 h 5486400"/>
              <a:gd name="connsiteX8" fmla="*/ 10548889 w 14210452"/>
              <a:gd name="connsiteY8" fmla="*/ 3370386 h 5486400"/>
              <a:gd name="connsiteX9" fmla="*/ 42415 w 14210452"/>
              <a:gd name="connsiteY9" fmla="*/ 3370385 h 5486400"/>
              <a:gd name="connsiteX10" fmla="*/ 58278 w 14210452"/>
              <a:gd name="connsiteY10" fmla="*/ 351696 h 5486400"/>
              <a:gd name="connsiteX11" fmla="*/ 10545718 w 14210452"/>
              <a:gd name="connsiteY11" fmla="*/ 330200 h 5486400"/>
              <a:gd name="connsiteX12" fmla="*/ 10565552 w 14210452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03303 w 14168037"/>
              <a:gd name="connsiteY11" fmla="*/ 330200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2337 w 14168037"/>
              <a:gd name="connsiteY11" fmla="*/ 350716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2337 w 14168037"/>
              <a:gd name="connsiteY11" fmla="*/ 350716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280377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280377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347785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12818 w 14168037"/>
              <a:gd name="connsiteY8" fmla="*/ 3089033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347785 h 5486400"/>
              <a:gd name="connsiteX12" fmla="*/ 10523137 w 14168037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35169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35169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14407 w 14161692"/>
              <a:gd name="connsiteY11" fmla="*/ 277446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14407 w 14161692"/>
              <a:gd name="connsiteY11" fmla="*/ 277446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08063 w 14161692"/>
              <a:gd name="connsiteY11" fmla="*/ 269631 h 5486400"/>
              <a:gd name="connsiteX12" fmla="*/ 10516792 w 14161692"/>
              <a:gd name="connsiteY12" fmla="*/ 73408 h 5486400"/>
              <a:gd name="connsiteX0" fmla="*/ 10508912 w 14153812"/>
              <a:gd name="connsiteY0" fmla="*/ 73408 h 5486400"/>
              <a:gd name="connsiteX1" fmla="*/ 10569620 w 14153812"/>
              <a:gd name="connsiteY1" fmla="*/ 0 h 5486400"/>
              <a:gd name="connsiteX2" fmla="*/ 14080404 w 14153812"/>
              <a:gd name="connsiteY2" fmla="*/ 0 h 5486400"/>
              <a:gd name="connsiteX3" fmla="*/ 14153812 w 14153812"/>
              <a:gd name="connsiteY3" fmla="*/ 73408 h 5486400"/>
              <a:gd name="connsiteX4" fmla="*/ 14153812 w 14153812"/>
              <a:gd name="connsiteY4" fmla="*/ 5412992 h 5486400"/>
              <a:gd name="connsiteX5" fmla="*/ 14080404 w 14153812"/>
              <a:gd name="connsiteY5" fmla="*/ 5486400 h 5486400"/>
              <a:gd name="connsiteX6" fmla="*/ 10569620 w 14153812"/>
              <a:gd name="connsiteY6" fmla="*/ 5486400 h 5486400"/>
              <a:gd name="connsiteX7" fmla="*/ 10505737 w 14153812"/>
              <a:gd name="connsiteY7" fmla="*/ 5412992 h 5486400"/>
              <a:gd name="connsiteX8" fmla="*/ 10498593 w 14153812"/>
              <a:gd name="connsiteY8" fmla="*/ 3089033 h 5486400"/>
              <a:gd name="connsiteX9" fmla="*/ 106321 w 14153812"/>
              <a:gd name="connsiteY9" fmla="*/ 3089033 h 5486400"/>
              <a:gd name="connsiteX10" fmla="*/ 1638 w 14153812"/>
              <a:gd name="connsiteY10" fmla="*/ 285266 h 5486400"/>
              <a:gd name="connsiteX11" fmla="*/ 10500183 w 14153812"/>
              <a:gd name="connsiteY11" fmla="*/ 269631 h 5486400"/>
              <a:gd name="connsiteX12" fmla="*/ 10508912 w 14153812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402591 w 14047491"/>
              <a:gd name="connsiteY11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0402591 w 14047491"/>
              <a:gd name="connsiteY10" fmla="*/ 73408 h 5486400"/>
              <a:gd name="connsiteX0" fmla="*/ 10746 w 3655646"/>
              <a:gd name="connsiteY0" fmla="*/ 73408 h 5486400"/>
              <a:gd name="connsiteX1" fmla="*/ 71454 w 3655646"/>
              <a:gd name="connsiteY1" fmla="*/ 0 h 5486400"/>
              <a:gd name="connsiteX2" fmla="*/ 3582238 w 3655646"/>
              <a:gd name="connsiteY2" fmla="*/ 0 h 5486400"/>
              <a:gd name="connsiteX3" fmla="*/ 3655646 w 3655646"/>
              <a:gd name="connsiteY3" fmla="*/ 73408 h 5486400"/>
              <a:gd name="connsiteX4" fmla="*/ 3655646 w 3655646"/>
              <a:gd name="connsiteY4" fmla="*/ 5412992 h 5486400"/>
              <a:gd name="connsiteX5" fmla="*/ 3582238 w 3655646"/>
              <a:gd name="connsiteY5" fmla="*/ 5486400 h 5486400"/>
              <a:gd name="connsiteX6" fmla="*/ 71454 w 3655646"/>
              <a:gd name="connsiteY6" fmla="*/ 5486400 h 5486400"/>
              <a:gd name="connsiteX7" fmla="*/ 7571 w 3655646"/>
              <a:gd name="connsiteY7" fmla="*/ 5412992 h 5486400"/>
              <a:gd name="connsiteX8" fmla="*/ 427 w 3655646"/>
              <a:gd name="connsiteY8" fmla="*/ 3089033 h 5486400"/>
              <a:gd name="connsiteX9" fmla="*/ 10746 w 3655646"/>
              <a:gd name="connsiteY9" fmla="*/ 73408 h 5486400"/>
              <a:gd name="connsiteX0" fmla="*/ 9527 w 3654427"/>
              <a:gd name="connsiteY0" fmla="*/ 73408 h 5486400"/>
              <a:gd name="connsiteX1" fmla="*/ 70235 w 3654427"/>
              <a:gd name="connsiteY1" fmla="*/ 0 h 5486400"/>
              <a:gd name="connsiteX2" fmla="*/ 3581019 w 3654427"/>
              <a:gd name="connsiteY2" fmla="*/ 0 h 5486400"/>
              <a:gd name="connsiteX3" fmla="*/ 3654427 w 3654427"/>
              <a:gd name="connsiteY3" fmla="*/ 73408 h 5486400"/>
              <a:gd name="connsiteX4" fmla="*/ 3654427 w 3654427"/>
              <a:gd name="connsiteY4" fmla="*/ 5412992 h 5486400"/>
              <a:gd name="connsiteX5" fmla="*/ 3581019 w 3654427"/>
              <a:gd name="connsiteY5" fmla="*/ 5486400 h 5486400"/>
              <a:gd name="connsiteX6" fmla="*/ 70235 w 3654427"/>
              <a:gd name="connsiteY6" fmla="*/ 5486400 h 5486400"/>
              <a:gd name="connsiteX7" fmla="*/ 6352 w 3654427"/>
              <a:gd name="connsiteY7" fmla="*/ 5412992 h 5486400"/>
              <a:gd name="connsiteX8" fmla="*/ 9527 w 3654427"/>
              <a:gd name="connsiteY8" fmla="*/ 73408 h 5486400"/>
              <a:gd name="connsiteX0" fmla="*/ 16328 w 3661228"/>
              <a:gd name="connsiteY0" fmla="*/ 131746 h 5544738"/>
              <a:gd name="connsiteX1" fmla="*/ 77036 w 3661228"/>
              <a:gd name="connsiteY1" fmla="*/ 58338 h 5544738"/>
              <a:gd name="connsiteX2" fmla="*/ 3587820 w 3661228"/>
              <a:gd name="connsiteY2" fmla="*/ 58338 h 5544738"/>
              <a:gd name="connsiteX3" fmla="*/ 3661228 w 3661228"/>
              <a:gd name="connsiteY3" fmla="*/ 131746 h 5544738"/>
              <a:gd name="connsiteX4" fmla="*/ 3661228 w 3661228"/>
              <a:gd name="connsiteY4" fmla="*/ 5471330 h 5544738"/>
              <a:gd name="connsiteX5" fmla="*/ 3587820 w 3661228"/>
              <a:gd name="connsiteY5" fmla="*/ 5544738 h 5544738"/>
              <a:gd name="connsiteX6" fmla="*/ 77036 w 3661228"/>
              <a:gd name="connsiteY6" fmla="*/ 5544738 h 5544738"/>
              <a:gd name="connsiteX7" fmla="*/ 13153 w 3661228"/>
              <a:gd name="connsiteY7" fmla="*/ 5471330 h 5544738"/>
              <a:gd name="connsiteX8" fmla="*/ 118 w 3661228"/>
              <a:gd name="connsiteY8" fmla="*/ 493169 h 5544738"/>
              <a:gd name="connsiteX9" fmla="*/ 16328 w 3661228"/>
              <a:gd name="connsiteY9" fmla="*/ 131746 h 5544738"/>
              <a:gd name="connsiteX0" fmla="*/ 10922107 w 14567007"/>
              <a:gd name="connsiteY0" fmla="*/ 217493 h 5630485"/>
              <a:gd name="connsiteX1" fmla="*/ 10982815 w 14567007"/>
              <a:gd name="connsiteY1" fmla="*/ 144085 h 5630485"/>
              <a:gd name="connsiteX2" fmla="*/ 14493599 w 14567007"/>
              <a:gd name="connsiteY2" fmla="*/ 144085 h 5630485"/>
              <a:gd name="connsiteX3" fmla="*/ 14567007 w 14567007"/>
              <a:gd name="connsiteY3" fmla="*/ 217493 h 5630485"/>
              <a:gd name="connsiteX4" fmla="*/ 14567007 w 14567007"/>
              <a:gd name="connsiteY4" fmla="*/ 5557077 h 5630485"/>
              <a:gd name="connsiteX5" fmla="*/ 14493599 w 14567007"/>
              <a:gd name="connsiteY5" fmla="*/ 5630485 h 5630485"/>
              <a:gd name="connsiteX6" fmla="*/ 10982815 w 14567007"/>
              <a:gd name="connsiteY6" fmla="*/ 5630485 h 5630485"/>
              <a:gd name="connsiteX7" fmla="*/ 10918932 w 14567007"/>
              <a:gd name="connsiteY7" fmla="*/ 5557077 h 5630485"/>
              <a:gd name="connsiteX8" fmla="*/ 0 w 14567007"/>
              <a:gd name="connsiteY8" fmla="*/ 443728 h 5630485"/>
              <a:gd name="connsiteX9" fmla="*/ 10922107 w 14567007"/>
              <a:gd name="connsiteY9" fmla="*/ 217493 h 5630485"/>
              <a:gd name="connsiteX0" fmla="*/ 10924310 w 14569210"/>
              <a:gd name="connsiteY0" fmla="*/ 254608 h 5667600"/>
              <a:gd name="connsiteX1" fmla="*/ 10985018 w 14569210"/>
              <a:gd name="connsiteY1" fmla="*/ 181200 h 5667600"/>
              <a:gd name="connsiteX2" fmla="*/ 14495802 w 14569210"/>
              <a:gd name="connsiteY2" fmla="*/ 181200 h 5667600"/>
              <a:gd name="connsiteX3" fmla="*/ 14569210 w 14569210"/>
              <a:gd name="connsiteY3" fmla="*/ 254608 h 5667600"/>
              <a:gd name="connsiteX4" fmla="*/ 14569210 w 14569210"/>
              <a:gd name="connsiteY4" fmla="*/ 5594192 h 5667600"/>
              <a:gd name="connsiteX5" fmla="*/ 14495802 w 14569210"/>
              <a:gd name="connsiteY5" fmla="*/ 5667600 h 5667600"/>
              <a:gd name="connsiteX6" fmla="*/ 10985018 w 14569210"/>
              <a:gd name="connsiteY6" fmla="*/ 5667600 h 5667600"/>
              <a:gd name="connsiteX7" fmla="*/ 10921135 w 14569210"/>
              <a:gd name="connsiteY7" fmla="*/ 5594192 h 5667600"/>
              <a:gd name="connsiteX8" fmla="*/ 2203 w 14569210"/>
              <a:gd name="connsiteY8" fmla="*/ 480843 h 5667600"/>
              <a:gd name="connsiteX9" fmla="*/ 9977278 w 14569210"/>
              <a:gd name="connsiteY9" fmla="*/ 185121 h 5667600"/>
              <a:gd name="connsiteX10" fmla="*/ 10924310 w 14569210"/>
              <a:gd name="connsiteY10" fmla="*/ 254608 h 5667600"/>
              <a:gd name="connsiteX0" fmla="*/ 10924093 w 14568993"/>
              <a:gd name="connsiteY0" fmla="*/ 159505 h 5572497"/>
              <a:gd name="connsiteX1" fmla="*/ 10984801 w 14568993"/>
              <a:gd name="connsiteY1" fmla="*/ 86097 h 5572497"/>
              <a:gd name="connsiteX2" fmla="*/ 14495585 w 14568993"/>
              <a:gd name="connsiteY2" fmla="*/ 86097 h 5572497"/>
              <a:gd name="connsiteX3" fmla="*/ 14568993 w 14568993"/>
              <a:gd name="connsiteY3" fmla="*/ 159505 h 5572497"/>
              <a:gd name="connsiteX4" fmla="*/ 14568993 w 14568993"/>
              <a:gd name="connsiteY4" fmla="*/ 5499089 h 5572497"/>
              <a:gd name="connsiteX5" fmla="*/ 14495585 w 14568993"/>
              <a:gd name="connsiteY5" fmla="*/ 5572497 h 5572497"/>
              <a:gd name="connsiteX6" fmla="*/ 10984801 w 14568993"/>
              <a:gd name="connsiteY6" fmla="*/ 5572497 h 5572497"/>
              <a:gd name="connsiteX7" fmla="*/ 10920918 w 14568993"/>
              <a:gd name="connsiteY7" fmla="*/ 5499089 h 5572497"/>
              <a:gd name="connsiteX8" fmla="*/ 1986 w 14568993"/>
              <a:gd name="connsiteY8" fmla="*/ 385740 h 5572497"/>
              <a:gd name="connsiteX9" fmla="*/ 10907883 w 14568993"/>
              <a:gd name="connsiteY9" fmla="*/ 402639 h 5572497"/>
              <a:gd name="connsiteX10" fmla="*/ 10924093 w 14568993"/>
              <a:gd name="connsiteY10" fmla="*/ 159505 h 5572497"/>
              <a:gd name="connsiteX0" fmla="*/ 11006464 w 14651364"/>
              <a:gd name="connsiteY0" fmla="*/ 159505 h 5572497"/>
              <a:gd name="connsiteX1" fmla="*/ 11067172 w 14651364"/>
              <a:gd name="connsiteY1" fmla="*/ 86097 h 5572497"/>
              <a:gd name="connsiteX2" fmla="*/ 14577956 w 14651364"/>
              <a:gd name="connsiteY2" fmla="*/ 86097 h 5572497"/>
              <a:gd name="connsiteX3" fmla="*/ 14651364 w 14651364"/>
              <a:gd name="connsiteY3" fmla="*/ 159505 h 5572497"/>
              <a:gd name="connsiteX4" fmla="*/ 14651364 w 14651364"/>
              <a:gd name="connsiteY4" fmla="*/ 5499089 h 5572497"/>
              <a:gd name="connsiteX5" fmla="*/ 14577956 w 14651364"/>
              <a:gd name="connsiteY5" fmla="*/ 5572497 h 5572497"/>
              <a:gd name="connsiteX6" fmla="*/ 11067172 w 14651364"/>
              <a:gd name="connsiteY6" fmla="*/ 5572497 h 5572497"/>
              <a:gd name="connsiteX7" fmla="*/ 11003289 w 14651364"/>
              <a:gd name="connsiteY7" fmla="*/ 5499089 h 5572497"/>
              <a:gd name="connsiteX8" fmla="*/ 6197216 w 14651364"/>
              <a:gd name="connsiteY8" fmla="*/ 3216237 h 5572497"/>
              <a:gd name="connsiteX9" fmla="*/ 84357 w 14651364"/>
              <a:gd name="connsiteY9" fmla="*/ 385740 h 5572497"/>
              <a:gd name="connsiteX10" fmla="*/ 10990254 w 14651364"/>
              <a:gd name="connsiteY10" fmla="*/ 402639 h 5572497"/>
              <a:gd name="connsiteX11" fmla="*/ 11006464 w 14651364"/>
              <a:gd name="connsiteY11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001696 w 15610380"/>
              <a:gd name="connsiteY8" fmla="*/ 3368324 h 5572497"/>
              <a:gd name="connsiteX9" fmla="*/ 1043373 w 15610380"/>
              <a:gd name="connsiteY9" fmla="*/ 385740 h 5572497"/>
              <a:gd name="connsiteX10" fmla="*/ 11949270 w 15610380"/>
              <a:gd name="connsiteY10" fmla="*/ 402639 h 5572497"/>
              <a:gd name="connsiteX11" fmla="*/ 11965480 w 15610380"/>
              <a:gd name="connsiteY11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7281269 w 15610380"/>
              <a:gd name="connsiteY8" fmla="*/ 4576566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1949270 w 15610380"/>
              <a:gd name="connsiteY8" fmla="*/ 3351427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1949270 w 15610380"/>
              <a:gd name="connsiteY8" fmla="*/ 3347569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73622 w 15618522"/>
              <a:gd name="connsiteY0" fmla="*/ 159505 h 5572497"/>
              <a:gd name="connsiteX1" fmla="*/ 12034330 w 15618522"/>
              <a:gd name="connsiteY1" fmla="*/ 86097 h 5572497"/>
              <a:gd name="connsiteX2" fmla="*/ 15545114 w 15618522"/>
              <a:gd name="connsiteY2" fmla="*/ 86097 h 5572497"/>
              <a:gd name="connsiteX3" fmla="*/ 15618522 w 15618522"/>
              <a:gd name="connsiteY3" fmla="*/ 159505 h 5572497"/>
              <a:gd name="connsiteX4" fmla="*/ 15618522 w 15618522"/>
              <a:gd name="connsiteY4" fmla="*/ 5499089 h 5572497"/>
              <a:gd name="connsiteX5" fmla="*/ 15545114 w 15618522"/>
              <a:gd name="connsiteY5" fmla="*/ 5572497 h 5572497"/>
              <a:gd name="connsiteX6" fmla="*/ 12034330 w 15618522"/>
              <a:gd name="connsiteY6" fmla="*/ 5572497 h 5572497"/>
              <a:gd name="connsiteX7" fmla="*/ 11970447 w 15618522"/>
              <a:gd name="connsiteY7" fmla="*/ 5499089 h 5572497"/>
              <a:gd name="connsiteX8" fmla="*/ 11957412 w 15618522"/>
              <a:gd name="connsiteY8" fmla="*/ 3347569 h 5572497"/>
              <a:gd name="connsiteX9" fmla="*/ 997148 w 15618522"/>
              <a:gd name="connsiteY9" fmla="*/ 3349032 h 5572497"/>
              <a:gd name="connsiteX10" fmla="*/ 1051515 w 15618522"/>
              <a:gd name="connsiteY10" fmla="*/ 385740 h 5572497"/>
              <a:gd name="connsiteX11" fmla="*/ 11957412 w 15618522"/>
              <a:gd name="connsiteY11" fmla="*/ 402639 h 5572497"/>
              <a:gd name="connsiteX12" fmla="*/ 11973622 w 15618522"/>
              <a:gd name="connsiteY12" fmla="*/ 159505 h 5572497"/>
              <a:gd name="connsiteX0" fmla="*/ 11294599 w 14939499"/>
              <a:gd name="connsiteY0" fmla="*/ 159505 h 5572497"/>
              <a:gd name="connsiteX1" fmla="*/ 11355307 w 14939499"/>
              <a:gd name="connsiteY1" fmla="*/ 86097 h 5572497"/>
              <a:gd name="connsiteX2" fmla="*/ 14866091 w 14939499"/>
              <a:gd name="connsiteY2" fmla="*/ 86097 h 5572497"/>
              <a:gd name="connsiteX3" fmla="*/ 14939499 w 14939499"/>
              <a:gd name="connsiteY3" fmla="*/ 159505 h 5572497"/>
              <a:gd name="connsiteX4" fmla="*/ 14939499 w 14939499"/>
              <a:gd name="connsiteY4" fmla="*/ 5499089 h 5572497"/>
              <a:gd name="connsiteX5" fmla="*/ 14866091 w 14939499"/>
              <a:gd name="connsiteY5" fmla="*/ 5572497 h 5572497"/>
              <a:gd name="connsiteX6" fmla="*/ 11355307 w 14939499"/>
              <a:gd name="connsiteY6" fmla="*/ 5572497 h 5572497"/>
              <a:gd name="connsiteX7" fmla="*/ 11291424 w 14939499"/>
              <a:gd name="connsiteY7" fmla="*/ 5499089 h 5572497"/>
              <a:gd name="connsiteX8" fmla="*/ 11278389 w 14939499"/>
              <a:gd name="connsiteY8" fmla="*/ 3347569 h 5572497"/>
              <a:gd name="connsiteX9" fmla="*/ 318125 w 14939499"/>
              <a:gd name="connsiteY9" fmla="*/ 3349032 h 5572497"/>
              <a:gd name="connsiteX10" fmla="*/ 372492 w 14939499"/>
              <a:gd name="connsiteY10" fmla="*/ 385740 h 5572497"/>
              <a:gd name="connsiteX11" fmla="*/ 11278389 w 14939499"/>
              <a:gd name="connsiteY11" fmla="*/ 402639 h 5572497"/>
              <a:gd name="connsiteX12" fmla="*/ 11294599 w 14939499"/>
              <a:gd name="connsiteY12" fmla="*/ 159505 h 5572497"/>
              <a:gd name="connsiteX0" fmla="*/ 11345532 w 14990432"/>
              <a:gd name="connsiteY0" fmla="*/ 153686 h 5566678"/>
              <a:gd name="connsiteX1" fmla="*/ 11406240 w 14990432"/>
              <a:gd name="connsiteY1" fmla="*/ 80278 h 5566678"/>
              <a:gd name="connsiteX2" fmla="*/ 14917024 w 14990432"/>
              <a:gd name="connsiteY2" fmla="*/ 80278 h 5566678"/>
              <a:gd name="connsiteX3" fmla="*/ 14990432 w 14990432"/>
              <a:gd name="connsiteY3" fmla="*/ 153686 h 5566678"/>
              <a:gd name="connsiteX4" fmla="*/ 14990432 w 14990432"/>
              <a:gd name="connsiteY4" fmla="*/ 5493270 h 5566678"/>
              <a:gd name="connsiteX5" fmla="*/ 14917024 w 14990432"/>
              <a:gd name="connsiteY5" fmla="*/ 5566678 h 5566678"/>
              <a:gd name="connsiteX6" fmla="*/ 11406240 w 14990432"/>
              <a:gd name="connsiteY6" fmla="*/ 5566678 h 5566678"/>
              <a:gd name="connsiteX7" fmla="*/ 11342357 w 14990432"/>
              <a:gd name="connsiteY7" fmla="*/ 5493270 h 5566678"/>
              <a:gd name="connsiteX8" fmla="*/ 11329322 w 14990432"/>
              <a:gd name="connsiteY8" fmla="*/ 3341750 h 5566678"/>
              <a:gd name="connsiteX9" fmla="*/ 369058 w 14990432"/>
              <a:gd name="connsiteY9" fmla="*/ 3343213 h 5566678"/>
              <a:gd name="connsiteX10" fmla="*/ 353636 w 14990432"/>
              <a:gd name="connsiteY10" fmla="*/ 387638 h 5566678"/>
              <a:gd name="connsiteX11" fmla="*/ 11329322 w 14990432"/>
              <a:gd name="connsiteY11" fmla="*/ 396820 h 5566678"/>
              <a:gd name="connsiteX12" fmla="*/ 11345532 w 14990432"/>
              <a:gd name="connsiteY12" fmla="*/ 153686 h 5566678"/>
              <a:gd name="connsiteX0" fmla="*/ 10998962 w 14643862"/>
              <a:gd name="connsiteY0" fmla="*/ 153686 h 5566678"/>
              <a:gd name="connsiteX1" fmla="*/ 11059670 w 14643862"/>
              <a:gd name="connsiteY1" fmla="*/ 80278 h 5566678"/>
              <a:gd name="connsiteX2" fmla="*/ 14570454 w 14643862"/>
              <a:gd name="connsiteY2" fmla="*/ 80278 h 5566678"/>
              <a:gd name="connsiteX3" fmla="*/ 14643862 w 14643862"/>
              <a:gd name="connsiteY3" fmla="*/ 153686 h 5566678"/>
              <a:gd name="connsiteX4" fmla="*/ 14643862 w 14643862"/>
              <a:gd name="connsiteY4" fmla="*/ 5493270 h 5566678"/>
              <a:gd name="connsiteX5" fmla="*/ 14570454 w 14643862"/>
              <a:gd name="connsiteY5" fmla="*/ 5566678 h 5566678"/>
              <a:gd name="connsiteX6" fmla="*/ 11059670 w 14643862"/>
              <a:gd name="connsiteY6" fmla="*/ 5566678 h 5566678"/>
              <a:gd name="connsiteX7" fmla="*/ 10995787 w 14643862"/>
              <a:gd name="connsiteY7" fmla="*/ 5493270 h 5566678"/>
              <a:gd name="connsiteX8" fmla="*/ 10982752 w 14643862"/>
              <a:gd name="connsiteY8" fmla="*/ 3341750 h 5566678"/>
              <a:gd name="connsiteX9" fmla="*/ 22488 w 14643862"/>
              <a:gd name="connsiteY9" fmla="*/ 3343213 h 5566678"/>
              <a:gd name="connsiteX10" fmla="*/ 7066 w 14643862"/>
              <a:gd name="connsiteY10" fmla="*/ 387638 h 5566678"/>
              <a:gd name="connsiteX11" fmla="*/ 10982752 w 14643862"/>
              <a:gd name="connsiteY11" fmla="*/ 396820 h 5566678"/>
              <a:gd name="connsiteX12" fmla="*/ 10998962 w 14643862"/>
              <a:gd name="connsiteY12" fmla="*/ 153686 h 5566678"/>
              <a:gd name="connsiteX0" fmla="*/ 10985959 w 14630859"/>
              <a:gd name="connsiteY0" fmla="*/ 156592 h 5569584"/>
              <a:gd name="connsiteX1" fmla="*/ 11046667 w 14630859"/>
              <a:gd name="connsiteY1" fmla="*/ 83184 h 5569584"/>
              <a:gd name="connsiteX2" fmla="*/ 14557451 w 14630859"/>
              <a:gd name="connsiteY2" fmla="*/ 83184 h 5569584"/>
              <a:gd name="connsiteX3" fmla="*/ 14630859 w 14630859"/>
              <a:gd name="connsiteY3" fmla="*/ 156592 h 5569584"/>
              <a:gd name="connsiteX4" fmla="*/ 14630859 w 14630859"/>
              <a:gd name="connsiteY4" fmla="*/ 5496176 h 5569584"/>
              <a:gd name="connsiteX5" fmla="*/ 14557451 w 14630859"/>
              <a:gd name="connsiteY5" fmla="*/ 5569584 h 5569584"/>
              <a:gd name="connsiteX6" fmla="*/ 11046667 w 14630859"/>
              <a:gd name="connsiteY6" fmla="*/ 5569584 h 5569584"/>
              <a:gd name="connsiteX7" fmla="*/ 10982784 w 14630859"/>
              <a:gd name="connsiteY7" fmla="*/ 5496176 h 5569584"/>
              <a:gd name="connsiteX8" fmla="*/ 10969749 w 14630859"/>
              <a:gd name="connsiteY8" fmla="*/ 3344656 h 5569584"/>
              <a:gd name="connsiteX9" fmla="*/ 9485 w 14630859"/>
              <a:gd name="connsiteY9" fmla="*/ 3346119 h 5569584"/>
              <a:gd name="connsiteX10" fmla="*/ 13097 w 14630859"/>
              <a:gd name="connsiteY10" fmla="*/ 386686 h 5569584"/>
              <a:gd name="connsiteX11" fmla="*/ 10969749 w 14630859"/>
              <a:gd name="connsiteY11" fmla="*/ 399726 h 5569584"/>
              <a:gd name="connsiteX12" fmla="*/ 10985959 w 14630859"/>
              <a:gd name="connsiteY12" fmla="*/ 156592 h 5569584"/>
              <a:gd name="connsiteX0" fmla="*/ 10983757 w 14628657"/>
              <a:gd name="connsiteY0" fmla="*/ 156592 h 5569584"/>
              <a:gd name="connsiteX1" fmla="*/ 11044465 w 14628657"/>
              <a:gd name="connsiteY1" fmla="*/ 83184 h 5569584"/>
              <a:gd name="connsiteX2" fmla="*/ 14555249 w 14628657"/>
              <a:gd name="connsiteY2" fmla="*/ 83184 h 5569584"/>
              <a:gd name="connsiteX3" fmla="*/ 14628657 w 14628657"/>
              <a:gd name="connsiteY3" fmla="*/ 156592 h 5569584"/>
              <a:gd name="connsiteX4" fmla="*/ 14628657 w 14628657"/>
              <a:gd name="connsiteY4" fmla="*/ 5496176 h 5569584"/>
              <a:gd name="connsiteX5" fmla="*/ 14555249 w 14628657"/>
              <a:gd name="connsiteY5" fmla="*/ 5569584 h 5569584"/>
              <a:gd name="connsiteX6" fmla="*/ 11044465 w 14628657"/>
              <a:gd name="connsiteY6" fmla="*/ 5569584 h 5569584"/>
              <a:gd name="connsiteX7" fmla="*/ 10980582 w 14628657"/>
              <a:gd name="connsiteY7" fmla="*/ 5496176 h 5569584"/>
              <a:gd name="connsiteX8" fmla="*/ 10967547 w 14628657"/>
              <a:gd name="connsiteY8" fmla="*/ 3344656 h 5569584"/>
              <a:gd name="connsiteX9" fmla="*/ 7283 w 14628657"/>
              <a:gd name="connsiteY9" fmla="*/ 3346119 h 5569584"/>
              <a:gd name="connsiteX10" fmla="*/ 10895 w 14628657"/>
              <a:gd name="connsiteY10" fmla="*/ 386686 h 5569584"/>
              <a:gd name="connsiteX11" fmla="*/ 10967547 w 14628657"/>
              <a:gd name="connsiteY11" fmla="*/ 399726 h 5569584"/>
              <a:gd name="connsiteX12" fmla="*/ 10983757 w 14628657"/>
              <a:gd name="connsiteY12" fmla="*/ 156592 h 5569584"/>
              <a:gd name="connsiteX0" fmla="*/ 10979071 w 14623971"/>
              <a:gd name="connsiteY0" fmla="*/ 156592 h 5569584"/>
              <a:gd name="connsiteX1" fmla="*/ 11039779 w 14623971"/>
              <a:gd name="connsiteY1" fmla="*/ 83184 h 5569584"/>
              <a:gd name="connsiteX2" fmla="*/ 14550563 w 14623971"/>
              <a:gd name="connsiteY2" fmla="*/ 83184 h 5569584"/>
              <a:gd name="connsiteX3" fmla="*/ 14623971 w 14623971"/>
              <a:gd name="connsiteY3" fmla="*/ 156592 h 5569584"/>
              <a:gd name="connsiteX4" fmla="*/ 14623971 w 14623971"/>
              <a:gd name="connsiteY4" fmla="*/ 5496176 h 5569584"/>
              <a:gd name="connsiteX5" fmla="*/ 14550563 w 14623971"/>
              <a:gd name="connsiteY5" fmla="*/ 5569584 h 5569584"/>
              <a:gd name="connsiteX6" fmla="*/ 11039779 w 14623971"/>
              <a:gd name="connsiteY6" fmla="*/ 5569584 h 5569584"/>
              <a:gd name="connsiteX7" fmla="*/ 10975896 w 14623971"/>
              <a:gd name="connsiteY7" fmla="*/ 5496176 h 5569584"/>
              <a:gd name="connsiteX8" fmla="*/ 10962861 w 14623971"/>
              <a:gd name="connsiteY8" fmla="*/ 3344656 h 5569584"/>
              <a:gd name="connsiteX9" fmla="*/ 2597 w 14623971"/>
              <a:gd name="connsiteY9" fmla="*/ 3346119 h 5569584"/>
              <a:gd name="connsiteX10" fmla="*/ 6209 w 14623971"/>
              <a:gd name="connsiteY10" fmla="*/ 386686 h 5569584"/>
              <a:gd name="connsiteX11" fmla="*/ 10962861 w 14623971"/>
              <a:gd name="connsiteY11" fmla="*/ 399726 h 5569584"/>
              <a:gd name="connsiteX12" fmla="*/ 10979071 w 14623971"/>
              <a:gd name="connsiteY12" fmla="*/ 156592 h 5569584"/>
              <a:gd name="connsiteX0" fmla="*/ 10981201 w 14626101"/>
              <a:gd name="connsiteY0" fmla="*/ 156592 h 5569584"/>
              <a:gd name="connsiteX1" fmla="*/ 11041909 w 14626101"/>
              <a:gd name="connsiteY1" fmla="*/ 83184 h 5569584"/>
              <a:gd name="connsiteX2" fmla="*/ 14552693 w 14626101"/>
              <a:gd name="connsiteY2" fmla="*/ 83184 h 5569584"/>
              <a:gd name="connsiteX3" fmla="*/ 14626101 w 14626101"/>
              <a:gd name="connsiteY3" fmla="*/ 156592 h 5569584"/>
              <a:gd name="connsiteX4" fmla="*/ 14626101 w 14626101"/>
              <a:gd name="connsiteY4" fmla="*/ 5496176 h 5569584"/>
              <a:gd name="connsiteX5" fmla="*/ 14552693 w 14626101"/>
              <a:gd name="connsiteY5" fmla="*/ 5569584 h 5569584"/>
              <a:gd name="connsiteX6" fmla="*/ 11041909 w 14626101"/>
              <a:gd name="connsiteY6" fmla="*/ 5569584 h 5569584"/>
              <a:gd name="connsiteX7" fmla="*/ 10978026 w 14626101"/>
              <a:gd name="connsiteY7" fmla="*/ 5496176 h 5569584"/>
              <a:gd name="connsiteX8" fmla="*/ 10964991 w 14626101"/>
              <a:gd name="connsiteY8" fmla="*/ 3344656 h 5569584"/>
              <a:gd name="connsiteX9" fmla="*/ 4727 w 14626101"/>
              <a:gd name="connsiteY9" fmla="*/ 3346119 h 5569584"/>
              <a:gd name="connsiteX10" fmla="*/ 8339 w 14626101"/>
              <a:gd name="connsiteY10" fmla="*/ 386686 h 5569584"/>
              <a:gd name="connsiteX11" fmla="*/ 10964991 w 14626101"/>
              <a:gd name="connsiteY11" fmla="*/ 399726 h 5569584"/>
              <a:gd name="connsiteX12" fmla="*/ 10981201 w 14626101"/>
              <a:gd name="connsiteY12" fmla="*/ 156592 h 5569584"/>
              <a:gd name="connsiteX0" fmla="*/ 10977315 w 14622215"/>
              <a:gd name="connsiteY0" fmla="*/ 156592 h 5569584"/>
              <a:gd name="connsiteX1" fmla="*/ 11038023 w 14622215"/>
              <a:gd name="connsiteY1" fmla="*/ 83184 h 5569584"/>
              <a:gd name="connsiteX2" fmla="*/ 14548807 w 14622215"/>
              <a:gd name="connsiteY2" fmla="*/ 83184 h 5569584"/>
              <a:gd name="connsiteX3" fmla="*/ 14622215 w 14622215"/>
              <a:gd name="connsiteY3" fmla="*/ 156592 h 5569584"/>
              <a:gd name="connsiteX4" fmla="*/ 14622215 w 14622215"/>
              <a:gd name="connsiteY4" fmla="*/ 5496176 h 5569584"/>
              <a:gd name="connsiteX5" fmla="*/ 14548807 w 14622215"/>
              <a:gd name="connsiteY5" fmla="*/ 5569584 h 5569584"/>
              <a:gd name="connsiteX6" fmla="*/ 11038023 w 14622215"/>
              <a:gd name="connsiteY6" fmla="*/ 5569584 h 5569584"/>
              <a:gd name="connsiteX7" fmla="*/ 10974140 w 14622215"/>
              <a:gd name="connsiteY7" fmla="*/ 5496176 h 5569584"/>
              <a:gd name="connsiteX8" fmla="*/ 10961105 w 14622215"/>
              <a:gd name="connsiteY8" fmla="*/ 3344656 h 5569584"/>
              <a:gd name="connsiteX9" fmla="*/ 13530 w 14622215"/>
              <a:gd name="connsiteY9" fmla="*/ 3346119 h 5569584"/>
              <a:gd name="connsiteX10" fmla="*/ 4453 w 14622215"/>
              <a:gd name="connsiteY10" fmla="*/ 386686 h 5569584"/>
              <a:gd name="connsiteX11" fmla="*/ 10961105 w 14622215"/>
              <a:gd name="connsiteY11" fmla="*/ 399726 h 5569584"/>
              <a:gd name="connsiteX12" fmla="*/ 10977315 w 14622215"/>
              <a:gd name="connsiteY12" fmla="*/ 156592 h 5569584"/>
              <a:gd name="connsiteX0" fmla="*/ 10978484 w 14623384"/>
              <a:gd name="connsiteY0" fmla="*/ 156592 h 5569584"/>
              <a:gd name="connsiteX1" fmla="*/ 11039192 w 14623384"/>
              <a:gd name="connsiteY1" fmla="*/ 83184 h 5569584"/>
              <a:gd name="connsiteX2" fmla="*/ 14549976 w 14623384"/>
              <a:gd name="connsiteY2" fmla="*/ 83184 h 5569584"/>
              <a:gd name="connsiteX3" fmla="*/ 14623384 w 14623384"/>
              <a:gd name="connsiteY3" fmla="*/ 156592 h 5569584"/>
              <a:gd name="connsiteX4" fmla="*/ 14623384 w 14623384"/>
              <a:gd name="connsiteY4" fmla="*/ 5496176 h 5569584"/>
              <a:gd name="connsiteX5" fmla="*/ 14549976 w 14623384"/>
              <a:gd name="connsiteY5" fmla="*/ 5569584 h 5569584"/>
              <a:gd name="connsiteX6" fmla="*/ 11039192 w 14623384"/>
              <a:gd name="connsiteY6" fmla="*/ 5569584 h 5569584"/>
              <a:gd name="connsiteX7" fmla="*/ 10975309 w 14623384"/>
              <a:gd name="connsiteY7" fmla="*/ 5496176 h 5569584"/>
              <a:gd name="connsiteX8" fmla="*/ 10962274 w 14623384"/>
              <a:gd name="connsiteY8" fmla="*/ 3344656 h 5569584"/>
              <a:gd name="connsiteX9" fmla="*/ 14699 w 14623384"/>
              <a:gd name="connsiteY9" fmla="*/ 3346119 h 5569584"/>
              <a:gd name="connsiteX10" fmla="*/ 5622 w 14623384"/>
              <a:gd name="connsiteY10" fmla="*/ 386686 h 5569584"/>
              <a:gd name="connsiteX11" fmla="*/ 10962274 w 14623384"/>
              <a:gd name="connsiteY11" fmla="*/ 399726 h 5569584"/>
              <a:gd name="connsiteX12" fmla="*/ 10978484 w 14623384"/>
              <a:gd name="connsiteY12" fmla="*/ 156592 h 5569584"/>
              <a:gd name="connsiteX0" fmla="*/ 10980545 w 14625445"/>
              <a:gd name="connsiteY0" fmla="*/ 156592 h 5569584"/>
              <a:gd name="connsiteX1" fmla="*/ 11041253 w 14625445"/>
              <a:gd name="connsiteY1" fmla="*/ 83184 h 5569584"/>
              <a:gd name="connsiteX2" fmla="*/ 14552037 w 14625445"/>
              <a:gd name="connsiteY2" fmla="*/ 83184 h 5569584"/>
              <a:gd name="connsiteX3" fmla="*/ 14625445 w 14625445"/>
              <a:gd name="connsiteY3" fmla="*/ 156592 h 5569584"/>
              <a:gd name="connsiteX4" fmla="*/ 14625445 w 14625445"/>
              <a:gd name="connsiteY4" fmla="*/ 5496176 h 5569584"/>
              <a:gd name="connsiteX5" fmla="*/ 14552037 w 14625445"/>
              <a:gd name="connsiteY5" fmla="*/ 5569584 h 5569584"/>
              <a:gd name="connsiteX6" fmla="*/ 11041253 w 14625445"/>
              <a:gd name="connsiteY6" fmla="*/ 5569584 h 5569584"/>
              <a:gd name="connsiteX7" fmla="*/ 10977370 w 14625445"/>
              <a:gd name="connsiteY7" fmla="*/ 5496176 h 5569584"/>
              <a:gd name="connsiteX8" fmla="*/ 10964335 w 14625445"/>
              <a:gd name="connsiteY8" fmla="*/ 3344656 h 5569584"/>
              <a:gd name="connsiteX9" fmla="*/ 10416 w 14625445"/>
              <a:gd name="connsiteY9" fmla="*/ 3346119 h 5569584"/>
              <a:gd name="connsiteX10" fmla="*/ 7683 w 14625445"/>
              <a:gd name="connsiteY10" fmla="*/ 386686 h 5569584"/>
              <a:gd name="connsiteX11" fmla="*/ 10964335 w 14625445"/>
              <a:gd name="connsiteY11" fmla="*/ 399726 h 5569584"/>
              <a:gd name="connsiteX12" fmla="*/ 10980545 w 14625445"/>
              <a:gd name="connsiteY12" fmla="*/ 156592 h 5569584"/>
              <a:gd name="connsiteX0" fmla="*/ 10985279 w 14630179"/>
              <a:gd name="connsiteY0" fmla="*/ 156592 h 5569584"/>
              <a:gd name="connsiteX1" fmla="*/ 11045987 w 14630179"/>
              <a:gd name="connsiteY1" fmla="*/ 83184 h 5569584"/>
              <a:gd name="connsiteX2" fmla="*/ 14556771 w 14630179"/>
              <a:gd name="connsiteY2" fmla="*/ 83184 h 5569584"/>
              <a:gd name="connsiteX3" fmla="*/ 14630179 w 14630179"/>
              <a:gd name="connsiteY3" fmla="*/ 156592 h 5569584"/>
              <a:gd name="connsiteX4" fmla="*/ 14630179 w 14630179"/>
              <a:gd name="connsiteY4" fmla="*/ 5496176 h 5569584"/>
              <a:gd name="connsiteX5" fmla="*/ 14556771 w 14630179"/>
              <a:gd name="connsiteY5" fmla="*/ 5569584 h 5569584"/>
              <a:gd name="connsiteX6" fmla="*/ 11045987 w 14630179"/>
              <a:gd name="connsiteY6" fmla="*/ 5569584 h 5569584"/>
              <a:gd name="connsiteX7" fmla="*/ 10982104 w 14630179"/>
              <a:gd name="connsiteY7" fmla="*/ 5496176 h 5569584"/>
              <a:gd name="connsiteX8" fmla="*/ 10969069 w 14630179"/>
              <a:gd name="connsiteY8" fmla="*/ 3344656 h 5569584"/>
              <a:gd name="connsiteX9" fmla="*/ 15150 w 14630179"/>
              <a:gd name="connsiteY9" fmla="*/ 3346119 h 5569584"/>
              <a:gd name="connsiteX10" fmla="*/ 12417 w 14630179"/>
              <a:gd name="connsiteY10" fmla="*/ 386686 h 5569584"/>
              <a:gd name="connsiteX11" fmla="*/ 10969069 w 14630179"/>
              <a:gd name="connsiteY11" fmla="*/ 399726 h 5569584"/>
              <a:gd name="connsiteX12" fmla="*/ 10985279 w 14630179"/>
              <a:gd name="connsiteY12" fmla="*/ 156592 h 5569584"/>
              <a:gd name="connsiteX0" fmla="*/ 10980545 w 14625445"/>
              <a:gd name="connsiteY0" fmla="*/ 156592 h 5569584"/>
              <a:gd name="connsiteX1" fmla="*/ 11041253 w 14625445"/>
              <a:gd name="connsiteY1" fmla="*/ 83184 h 5569584"/>
              <a:gd name="connsiteX2" fmla="*/ 14552037 w 14625445"/>
              <a:gd name="connsiteY2" fmla="*/ 83184 h 5569584"/>
              <a:gd name="connsiteX3" fmla="*/ 14625445 w 14625445"/>
              <a:gd name="connsiteY3" fmla="*/ 156592 h 5569584"/>
              <a:gd name="connsiteX4" fmla="*/ 14625445 w 14625445"/>
              <a:gd name="connsiteY4" fmla="*/ 5496176 h 5569584"/>
              <a:gd name="connsiteX5" fmla="*/ 14552037 w 14625445"/>
              <a:gd name="connsiteY5" fmla="*/ 5569584 h 5569584"/>
              <a:gd name="connsiteX6" fmla="*/ 11041253 w 14625445"/>
              <a:gd name="connsiteY6" fmla="*/ 5569584 h 5569584"/>
              <a:gd name="connsiteX7" fmla="*/ 10977370 w 14625445"/>
              <a:gd name="connsiteY7" fmla="*/ 5496176 h 5569584"/>
              <a:gd name="connsiteX8" fmla="*/ 10964335 w 14625445"/>
              <a:gd name="connsiteY8" fmla="*/ 3344656 h 5569584"/>
              <a:gd name="connsiteX9" fmla="*/ 10416 w 14625445"/>
              <a:gd name="connsiteY9" fmla="*/ 3346119 h 5569584"/>
              <a:gd name="connsiteX10" fmla="*/ 7683 w 14625445"/>
              <a:gd name="connsiteY10" fmla="*/ 386686 h 5569584"/>
              <a:gd name="connsiteX11" fmla="*/ 10964335 w 14625445"/>
              <a:gd name="connsiteY11" fmla="*/ 399726 h 5569584"/>
              <a:gd name="connsiteX12" fmla="*/ 10980545 w 14625445"/>
              <a:gd name="connsiteY12" fmla="*/ 156592 h 5569584"/>
              <a:gd name="connsiteX0" fmla="*/ 10980545 w 14625445"/>
              <a:gd name="connsiteY0" fmla="*/ 73408 h 5486400"/>
              <a:gd name="connsiteX1" fmla="*/ 11041253 w 14625445"/>
              <a:gd name="connsiteY1" fmla="*/ 0 h 5486400"/>
              <a:gd name="connsiteX2" fmla="*/ 14552037 w 14625445"/>
              <a:gd name="connsiteY2" fmla="*/ 0 h 5486400"/>
              <a:gd name="connsiteX3" fmla="*/ 14625445 w 14625445"/>
              <a:gd name="connsiteY3" fmla="*/ 73408 h 5486400"/>
              <a:gd name="connsiteX4" fmla="*/ 14625445 w 14625445"/>
              <a:gd name="connsiteY4" fmla="*/ 5412992 h 5486400"/>
              <a:gd name="connsiteX5" fmla="*/ 14552037 w 14625445"/>
              <a:gd name="connsiteY5" fmla="*/ 5486400 h 5486400"/>
              <a:gd name="connsiteX6" fmla="*/ 11041253 w 14625445"/>
              <a:gd name="connsiteY6" fmla="*/ 5486400 h 5486400"/>
              <a:gd name="connsiteX7" fmla="*/ 10977370 w 14625445"/>
              <a:gd name="connsiteY7" fmla="*/ 5412992 h 5486400"/>
              <a:gd name="connsiteX8" fmla="*/ 10964335 w 14625445"/>
              <a:gd name="connsiteY8" fmla="*/ 3261472 h 5486400"/>
              <a:gd name="connsiteX9" fmla="*/ 10416 w 14625445"/>
              <a:gd name="connsiteY9" fmla="*/ 3262935 h 5486400"/>
              <a:gd name="connsiteX10" fmla="*/ 7682 w 14625445"/>
              <a:gd name="connsiteY10" fmla="*/ 662318 h 5486400"/>
              <a:gd name="connsiteX11" fmla="*/ 10964335 w 14625445"/>
              <a:gd name="connsiteY11" fmla="*/ 316542 h 5486400"/>
              <a:gd name="connsiteX12" fmla="*/ 10980545 w 14625445"/>
              <a:gd name="connsiteY12" fmla="*/ 73408 h 5486400"/>
              <a:gd name="connsiteX0" fmla="*/ 10989892 w 14634792"/>
              <a:gd name="connsiteY0" fmla="*/ 73408 h 5486400"/>
              <a:gd name="connsiteX1" fmla="*/ 11050600 w 14634792"/>
              <a:gd name="connsiteY1" fmla="*/ 0 h 5486400"/>
              <a:gd name="connsiteX2" fmla="*/ 14561384 w 14634792"/>
              <a:gd name="connsiteY2" fmla="*/ 0 h 5486400"/>
              <a:gd name="connsiteX3" fmla="*/ 14634792 w 14634792"/>
              <a:gd name="connsiteY3" fmla="*/ 73408 h 5486400"/>
              <a:gd name="connsiteX4" fmla="*/ 14634792 w 14634792"/>
              <a:gd name="connsiteY4" fmla="*/ 5412992 h 5486400"/>
              <a:gd name="connsiteX5" fmla="*/ 14561384 w 14634792"/>
              <a:gd name="connsiteY5" fmla="*/ 5486400 h 5486400"/>
              <a:gd name="connsiteX6" fmla="*/ 11050600 w 14634792"/>
              <a:gd name="connsiteY6" fmla="*/ 5486400 h 5486400"/>
              <a:gd name="connsiteX7" fmla="*/ 10986717 w 14634792"/>
              <a:gd name="connsiteY7" fmla="*/ 5412992 h 5486400"/>
              <a:gd name="connsiteX8" fmla="*/ 10973682 w 14634792"/>
              <a:gd name="connsiteY8" fmla="*/ 3261472 h 5486400"/>
              <a:gd name="connsiteX9" fmla="*/ 19763 w 14634792"/>
              <a:gd name="connsiteY9" fmla="*/ 3262935 h 5486400"/>
              <a:gd name="connsiteX10" fmla="*/ 4341 w 14634792"/>
              <a:gd name="connsiteY10" fmla="*/ 589012 h 5486400"/>
              <a:gd name="connsiteX11" fmla="*/ 10973682 w 14634792"/>
              <a:gd name="connsiteY11" fmla="*/ 316542 h 5486400"/>
              <a:gd name="connsiteX12" fmla="*/ 10989892 w 14634792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1795832 w 15440732"/>
              <a:gd name="connsiteY0" fmla="*/ 73408 h 5486400"/>
              <a:gd name="connsiteX1" fmla="*/ 11856540 w 15440732"/>
              <a:gd name="connsiteY1" fmla="*/ 0 h 5486400"/>
              <a:gd name="connsiteX2" fmla="*/ 15367324 w 15440732"/>
              <a:gd name="connsiteY2" fmla="*/ 0 h 5486400"/>
              <a:gd name="connsiteX3" fmla="*/ 15440732 w 15440732"/>
              <a:gd name="connsiteY3" fmla="*/ 73408 h 5486400"/>
              <a:gd name="connsiteX4" fmla="*/ 15440732 w 15440732"/>
              <a:gd name="connsiteY4" fmla="*/ 5412992 h 5486400"/>
              <a:gd name="connsiteX5" fmla="*/ 15367324 w 15440732"/>
              <a:gd name="connsiteY5" fmla="*/ 5486400 h 5486400"/>
              <a:gd name="connsiteX6" fmla="*/ 11856540 w 15440732"/>
              <a:gd name="connsiteY6" fmla="*/ 5486400 h 5486400"/>
              <a:gd name="connsiteX7" fmla="*/ 11792657 w 15440732"/>
              <a:gd name="connsiteY7" fmla="*/ 5412992 h 5486400"/>
              <a:gd name="connsiteX8" fmla="*/ 11779622 w 15440732"/>
              <a:gd name="connsiteY8" fmla="*/ 3261472 h 5486400"/>
              <a:gd name="connsiteX9" fmla="*/ 825703 w 15440732"/>
              <a:gd name="connsiteY9" fmla="*/ 3262935 h 5486400"/>
              <a:gd name="connsiteX10" fmla="*/ 810281 w 15440732"/>
              <a:gd name="connsiteY10" fmla="*/ 589012 h 5486400"/>
              <a:gd name="connsiteX11" fmla="*/ 812716 w 15440732"/>
              <a:gd name="connsiteY11" fmla="*/ 281651 h 5486400"/>
              <a:gd name="connsiteX12" fmla="*/ 11779622 w 15440732"/>
              <a:gd name="connsiteY12" fmla="*/ 316542 h 5486400"/>
              <a:gd name="connsiteX13" fmla="*/ 11795832 w 15440732"/>
              <a:gd name="connsiteY13" fmla="*/ 73408 h 5486400"/>
              <a:gd name="connsiteX0" fmla="*/ 11386966 w 15031866"/>
              <a:gd name="connsiteY0" fmla="*/ 73408 h 5486400"/>
              <a:gd name="connsiteX1" fmla="*/ 11447674 w 15031866"/>
              <a:gd name="connsiteY1" fmla="*/ 0 h 5486400"/>
              <a:gd name="connsiteX2" fmla="*/ 14958458 w 15031866"/>
              <a:gd name="connsiteY2" fmla="*/ 0 h 5486400"/>
              <a:gd name="connsiteX3" fmla="*/ 15031866 w 15031866"/>
              <a:gd name="connsiteY3" fmla="*/ 73408 h 5486400"/>
              <a:gd name="connsiteX4" fmla="*/ 15031866 w 15031866"/>
              <a:gd name="connsiteY4" fmla="*/ 5412992 h 5486400"/>
              <a:gd name="connsiteX5" fmla="*/ 14958458 w 15031866"/>
              <a:gd name="connsiteY5" fmla="*/ 5486400 h 5486400"/>
              <a:gd name="connsiteX6" fmla="*/ 11447674 w 15031866"/>
              <a:gd name="connsiteY6" fmla="*/ 5486400 h 5486400"/>
              <a:gd name="connsiteX7" fmla="*/ 11383791 w 15031866"/>
              <a:gd name="connsiteY7" fmla="*/ 5412992 h 5486400"/>
              <a:gd name="connsiteX8" fmla="*/ 11370756 w 15031866"/>
              <a:gd name="connsiteY8" fmla="*/ 3261472 h 5486400"/>
              <a:gd name="connsiteX9" fmla="*/ 416837 w 15031866"/>
              <a:gd name="connsiteY9" fmla="*/ 3262935 h 5486400"/>
              <a:gd name="connsiteX10" fmla="*/ 401415 w 15031866"/>
              <a:gd name="connsiteY10" fmla="*/ 589012 h 5486400"/>
              <a:gd name="connsiteX11" fmla="*/ 403850 w 15031866"/>
              <a:gd name="connsiteY11" fmla="*/ 281651 h 5486400"/>
              <a:gd name="connsiteX12" fmla="*/ 11370756 w 15031866"/>
              <a:gd name="connsiteY12" fmla="*/ 316542 h 5486400"/>
              <a:gd name="connsiteX13" fmla="*/ 11386966 w 15031866"/>
              <a:gd name="connsiteY13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461690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461690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4830 w 14629730"/>
              <a:gd name="connsiteY0" fmla="*/ 73408 h 5486400"/>
              <a:gd name="connsiteX1" fmla="*/ 11045538 w 14629730"/>
              <a:gd name="connsiteY1" fmla="*/ 0 h 5486400"/>
              <a:gd name="connsiteX2" fmla="*/ 14556322 w 14629730"/>
              <a:gd name="connsiteY2" fmla="*/ 0 h 5486400"/>
              <a:gd name="connsiteX3" fmla="*/ 14629730 w 14629730"/>
              <a:gd name="connsiteY3" fmla="*/ 73408 h 5486400"/>
              <a:gd name="connsiteX4" fmla="*/ 14629730 w 14629730"/>
              <a:gd name="connsiteY4" fmla="*/ 5412992 h 5486400"/>
              <a:gd name="connsiteX5" fmla="*/ 14556322 w 14629730"/>
              <a:gd name="connsiteY5" fmla="*/ 5486400 h 5486400"/>
              <a:gd name="connsiteX6" fmla="*/ 11045538 w 14629730"/>
              <a:gd name="connsiteY6" fmla="*/ 5486400 h 5486400"/>
              <a:gd name="connsiteX7" fmla="*/ 10981655 w 14629730"/>
              <a:gd name="connsiteY7" fmla="*/ 5412992 h 5486400"/>
              <a:gd name="connsiteX8" fmla="*/ 10968620 w 14629730"/>
              <a:gd name="connsiteY8" fmla="*/ 3261472 h 5486400"/>
              <a:gd name="connsiteX9" fmla="*/ 14701 w 14629730"/>
              <a:gd name="connsiteY9" fmla="*/ 3262935 h 5486400"/>
              <a:gd name="connsiteX10" fmla="*/ 5623 w 14629730"/>
              <a:gd name="connsiteY10" fmla="*/ 311219 h 5486400"/>
              <a:gd name="connsiteX11" fmla="*/ 10968620 w 14629730"/>
              <a:gd name="connsiteY11" fmla="*/ 316542 h 5486400"/>
              <a:gd name="connsiteX12" fmla="*/ 10984830 w 14629730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2997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2997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8374 w 14624107"/>
              <a:gd name="connsiteY11" fmla="*/ 324259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8374 w 14624107"/>
              <a:gd name="connsiteY11" fmla="*/ 324259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94718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2028 w 14624107"/>
              <a:gd name="connsiteY11" fmla="*/ 320400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31272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31272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9339 w 14624107"/>
              <a:gd name="connsiteY11" fmla="*/ 312683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75684 w 14624107"/>
              <a:gd name="connsiteY11" fmla="*/ 312683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79207 w 14624107"/>
              <a:gd name="connsiteY11" fmla="*/ 73408 h 5486400"/>
              <a:gd name="connsiteX0" fmla="*/ 10970129 w 14615029"/>
              <a:gd name="connsiteY0" fmla="*/ 73408 h 5486400"/>
              <a:gd name="connsiteX1" fmla="*/ 11030837 w 14615029"/>
              <a:gd name="connsiteY1" fmla="*/ 0 h 5486400"/>
              <a:gd name="connsiteX2" fmla="*/ 14541621 w 14615029"/>
              <a:gd name="connsiteY2" fmla="*/ 0 h 5486400"/>
              <a:gd name="connsiteX3" fmla="*/ 14615029 w 14615029"/>
              <a:gd name="connsiteY3" fmla="*/ 73408 h 5486400"/>
              <a:gd name="connsiteX4" fmla="*/ 14615029 w 14615029"/>
              <a:gd name="connsiteY4" fmla="*/ 5412992 h 5486400"/>
              <a:gd name="connsiteX5" fmla="*/ 14541621 w 14615029"/>
              <a:gd name="connsiteY5" fmla="*/ 5486400 h 5486400"/>
              <a:gd name="connsiteX6" fmla="*/ 11030837 w 14615029"/>
              <a:gd name="connsiteY6" fmla="*/ 5486400 h 5486400"/>
              <a:gd name="connsiteX7" fmla="*/ 10966954 w 14615029"/>
              <a:gd name="connsiteY7" fmla="*/ 5412992 h 5486400"/>
              <a:gd name="connsiteX8" fmla="*/ 10953919 w 14615029"/>
              <a:gd name="connsiteY8" fmla="*/ 3261472 h 5486400"/>
              <a:gd name="connsiteX9" fmla="*/ 0 w 14615029"/>
              <a:gd name="connsiteY9" fmla="*/ 3262935 h 5486400"/>
              <a:gd name="connsiteX10" fmla="*/ 10970129 w 14615029"/>
              <a:gd name="connsiteY10" fmla="*/ 73408 h 5486400"/>
              <a:gd name="connsiteX0" fmla="*/ 16211 w 3661111"/>
              <a:gd name="connsiteY0" fmla="*/ 73408 h 5486400"/>
              <a:gd name="connsiteX1" fmla="*/ 76919 w 3661111"/>
              <a:gd name="connsiteY1" fmla="*/ 0 h 5486400"/>
              <a:gd name="connsiteX2" fmla="*/ 3587703 w 3661111"/>
              <a:gd name="connsiteY2" fmla="*/ 0 h 5486400"/>
              <a:gd name="connsiteX3" fmla="*/ 3661111 w 3661111"/>
              <a:gd name="connsiteY3" fmla="*/ 73408 h 5486400"/>
              <a:gd name="connsiteX4" fmla="*/ 3661111 w 3661111"/>
              <a:gd name="connsiteY4" fmla="*/ 5412992 h 5486400"/>
              <a:gd name="connsiteX5" fmla="*/ 3587703 w 3661111"/>
              <a:gd name="connsiteY5" fmla="*/ 5486400 h 5486400"/>
              <a:gd name="connsiteX6" fmla="*/ 76919 w 3661111"/>
              <a:gd name="connsiteY6" fmla="*/ 5486400 h 5486400"/>
              <a:gd name="connsiteX7" fmla="*/ 13036 w 3661111"/>
              <a:gd name="connsiteY7" fmla="*/ 5412992 h 5486400"/>
              <a:gd name="connsiteX8" fmla="*/ 1 w 3661111"/>
              <a:gd name="connsiteY8" fmla="*/ 3261472 h 5486400"/>
              <a:gd name="connsiteX9" fmla="*/ 16211 w 3661111"/>
              <a:gd name="connsiteY9" fmla="*/ 73408 h 5486400"/>
              <a:gd name="connsiteX0" fmla="*/ 3175 w 3648075"/>
              <a:gd name="connsiteY0" fmla="*/ 73408 h 5486400"/>
              <a:gd name="connsiteX1" fmla="*/ 63883 w 3648075"/>
              <a:gd name="connsiteY1" fmla="*/ 0 h 5486400"/>
              <a:gd name="connsiteX2" fmla="*/ 3574667 w 3648075"/>
              <a:gd name="connsiteY2" fmla="*/ 0 h 5486400"/>
              <a:gd name="connsiteX3" fmla="*/ 3648075 w 3648075"/>
              <a:gd name="connsiteY3" fmla="*/ 73408 h 5486400"/>
              <a:gd name="connsiteX4" fmla="*/ 3648075 w 3648075"/>
              <a:gd name="connsiteY4" fmla="*/ 5412992 h 5486400"/>
              <a:gd name="connsiteX5" fmla="*/ 3574667 w 3648075"/>
              <a:gd name="connsiteY5" fmla="*/ 5486400 h 5486400"/>
              <a:gd name="connsiteX6" fmla="*/ 63883 w 3648075"/>
              <a:gd name="connsiteY6" fmla="*/ 5486400 h 5486400"/>
              <a:gd name="connsiteX7" fmla="*/ 0 w 3648075"/>
              <a:gd name="connsiteY7" fmla="*/ 5412992 h 5486400"/>
              <a:gd name="connsiteX8" fmla="*/ 3175 w 3648075"/>
              <a:gd name="connsiteY8" fmla="*/ 73408 h 5486400"/>
              <a:gd name="connsiteX0" fmla="*/ 218548 w 3866623"/>
              <a:gd name="connsiteY0" fmla="*/ 5412992 h 5486400"/>
              <a:gd name="connsiteX1" fmla="*/ 282431 w 3866623"/>
              <a:gd name="connsiteY1" fmla="*/ 0 h 5486400"/>
              <a:gd name="connsiteX2" fmla="*/ 3793215 w 3866623"/>
              <a:gd name="connsiteY2" fmla="*/ 0 h 5486400"/>
              <a:gd name="connsiteX3" fmla="*/ 3866623 w 3866623"/>
              <a:gd name="connsiteY3" fmla="*/ 73408 h 5486400"/>
              <a:gd name="connsiteX4" fmla="*/ 3866623 w 3866623"/>
              <a:gd name="connsiteY4" fmla="*/ 5412992 h 5486400"/>
              <a:gd name="connsiteX5" fmla="*/ 3793215 w 3866623"/>
              <a:gd name="connsiteY5" fmla="*/ 5486400 h 5486400"/>
              <a:gd name="connsiteX6" fmla="*/ 282431 w 3866623"/>
              <a:gd name="connsiteY6" fmla="*/ 5486400 h 5486400"/>
              <a:gd name="connsiteX7" fmla="*/ 218548 w 3866623"/>
              <a:gd name="connsiteY7" fmla="*/ 5412992 h 5486400"/>
              <a:gd name="connsiteX0" fmla="*/ 0 w 3584192"/>
              <a:gd name="connsiteY0" fmla="*/ 5486400 h 5486400"/>
              <a:gd name="connsiteX1" fmla="*/ 0 w 3584192"/>
              <a:gd name="connsiteY1" fmla="*/ 0 h 5486400"/>
              <a:gd name="connsiteX2" fmla="*/ 3510784 w 3584192"/>
              <a:gd name="connsiteY2" fmla="*/ 0 h 5486400"/>
              <a:gd name="connsiteX3" fmla="*/ 3584192 w 3584192"/>
              <a:gd name="connsiteY3" fmla="*/ 73408 h 5486400"/>
              <a:gd name="connsiteX4" fmla="*/ 3584192 w 3584192"/>
              <a:gd name="connsiteY4" fmla="*/ 5412992 h 5486400"/>
              <a:gd name="connsiteX5" fmla="*/ 3510784 w 3584192"/>
              <a:gd name="connsiteY5" fmla="*/ 5486400 h 5486400"/>
              <a:gd name="connsiteX6" fmla="*/ 0 w 3584192"/>
              <a:gd name="connsiteY6" fmla="*/ 5486400 h 5486400"/>
              <a:gd name="connsiteX0" fmla="*/ 0 w 3584192"/>
              <a:gd name="connsiteY0" fmla="*/ 5486400 h 5486400"/>
              <a:gd name="connsiteX1" fmla="*/ 0 w 3584192"/>
              <a:gd name="connsiteY1" fmla="*/ 0 h 5486400"/>
              <a:gd name="connsiteX2" fmla="*/ 3510784 w 3584192"/>
              <a:gd name="connsiteY2" fmla="*/ 0 h 5486400"/>
              <a:gd name="connsiteX3" fmla="*/ 3584192 w 3584192"/>
              <a:gd name="connsiteY3" fmla="*/ 73408 h 5486400"/>
              <a:gd name="connsiteX4" fmla="*/ 3584192 w 3584192"/>
              <a:gd name="connsiteY4" fmla="*/ 5412992 h 5486400"/>
              <a:gd name="connsiteX5" fmla="*/ 3510784 w 3584192"/>
              <a:gd name="connsiteY5" fmla="*/ 5486400 h 5486400"/>
              <a:gd name="connsiteX6" fmla="*/ 0 w 3584192"/>
              <a:gd name="connsiteY6" fmla="*/ 5486400 h 5486400"/>
              <a:gd name="connsiteX0" fmla="*/ 260058 w 3844250"/>
              <a:gd name="connsiteY0" fmla="*/ 5486400 h 5486400"/>
              <a:gd name="connsiteX1" fmla="*/ 260058 w 3844250"/>
              <a:gd name="connsiteY1" fmla="*/ 0 h 5486400"/>
              <a:gd name="connsiteX2" fmla="*/ 3770842 w 3844250"/>
              <a:gd name="connsiteY2" fmla="*/ 0 h 5486400"/>
              <a:gd name="connsiteX3" fmla="*/ 3844250 w 3844250"/>
              <a:gd name="connsiteY3" fmla="*/ 73408 h 5486400"/>
              <a:gd name="connsiteX4" fmla="*/ 3844250 w 3844250"/>
              <a:gd name="connsiteY4" fmla="*/ 5412992 h 5486400"/>
              <a:gd name="connsiteX5" fmla="*/ 3770842 w 3844250"/>
              <a:gd name="connsiteY5" fmla="*/ 5486400 h 5486400"/>
              <a:gd name="connsiteX6" fmla="*/ 260058 w 3844250"/>
              <a:gd name="connsiteY6" fmla="*/ 5486400 h 5486400"/>
              <a:gd name="connsiteX0" fmla="*/ 0 w 3584192"/>
              <a:gd name="connsiteY0" fmla="*/ 5486400 h 5486400"/>
              <a:gd name="connsiteX1" fmla="*/ 0 w 3584192"/>
              <a:gd name="connsiteY1" fmla="*/ 0 h 5486400"/>
              <a:gd name="connsiteX2" fmla="*/ 3510784 w 3584192"/>
              <a:gd name="connsiteY2" fmla="*/ 0 h 5486400"/>
              <a:gd name="connsiteX3" fmla="*/ 3584192 w 3584192"/>
              <a:gd name="connsiteY3" fmla="*/ 73408 h 5486400"/>
              <a:gd name="connsiteX4" fmla="*/ 3584192 w 3584192"/>
              <a:gd name="connsiteY4" fmla="*/ 5412992 h 5486400"/>
              <a:gd name="connsiteX5" fmla="*/ 3510784 w 3584192"/>
              <a:gd name="connsiteY5" fmla="*/ 5486400 h 5486400"/>
              <a:gd name="connsiteX6" fmla="*/ 0 w 3584192"/>
              <a:gd name="connsiteY6" fmla="*/ 5486400 h 5486400"/>
              <a:gd name="connsiteX0" fmla="*/ 0 w 3796745"/>
              <a:gd name="connsiteY0" fmla="*/ 5486400 h 5486400"/>
              <a:gd name="connsiteX1" fmla="*/ 0 w 3796745"/>
              <a:gd name="connsiteY1" fmla="*/ 0 h 5486400"/>
              <a:gd name="connsiteX2" fmla="*/ 3510784 w 3796745"/>
              <a:gd name="connsiteY2" fmla="*/ 0 h 5486400"/>
              <a:gd name="connsiteX3" fmla="*/ 3584192 w 3796745"/>
              <a:gd name="connsiteY3" fmla="*/ 5412992 h 5486400"/>
              <a:gd name="connsiteX4" fmla="*/ 3510784 w 3796745"/>
              <a:gd name="connsiteY4" fmla="*/ 5486400 h 5486400"/>
              <a:gd name="connsiteX5" fmla="*/ 0 w 3796745"/>
              <a:gd name="connsiteY5" fmla="*/ 5486400 h 5486400"/>
              <a:gd name="connsiteX0" fmla="*/ 0 w 3510784"/>
              <a:gd name="connsiteY0" fmla="*/ 5486400 h 5486400"/>
              <a:gd name="connsiteX1" fmla="*/ 0 w 3510784"/>
              <a:gd name="connsiteY1" fmla="*/ 0 h 5486400"/>
              <a:gd name="connsiteX2" fmla="*/ 3510784 w 3510784"/>
              <a:gd name="connsiteY2" fmla="*/ 0 h 5486400"/>
              <a:gd name="connsiteX3" fmla="*/ 3510784 w 3510784"/>
              <a:gd name="connsiteY3" fmla="*/ 5486400 h 5486400"/>
              <a:gd name="connsiteX4" fmla="*/ 0 w 3510784"/>
              <a:gd name="connsiteY4" fmla="*/ 5486400 h 5486400"/>
              <a:gd name="connsiteX0" fmla="*/ 0 w 3770842"/>
              <a:gd name="connsiteY0" fmla="*/ 5486400 h 5486400"/>
              <a:gd name="connsiteX1" fmla="*/ 0 w 3770842"/>
              <a:gd name="connsiteY1" fmla="*/ 0 h 5486400"/>
              <a:gd name="connsiteX2" fmla="*/ 3510784 w 3770842"/>
              <a:gd name="connsiteY2" fmla="*/ 0 h 5486400"/>
              <a:gd name="connsiteX3" fmla="*/ 3510784 w 3770842"/>
              <a:gd name="connsiteY3" fmla="*/ 5486400 h 5486400"/>
              <a:gd name="connsiteX4" fmla="*/ 0 w 3770842"/>
              <a:gd name="connsiteY4" fmla="*/ 5486400 h 5486400"/>
              <a:gd name="connsiteX0" fmla="*/ 0 w 3510784"/>
              <a:gd name="connsiteY0" fmla="*/ 5486400 h 5486400"/>
              <a:gd name="connsiteX1" fmla="*/ 0 w 3510784"/>
              <a:gd name="connsiteY1" fmla="*/ 0 h 5486400"/>
              <a:gd name="connsiteX2" fmla="*/ 3510784 w 3510784"/>
              <a:gd name="connsiteY2" fmla="*/ 0 h 5486400"/>
              <a:gd name="connsiteX3" fmla="*/ 3510784 w 3510784"/>
              <a:gd name="connsiteY3" fmla="*/ 5486400 h 5486400"/>
              <a:gd name="connsiteX4" fmla="*/ 0 w 3510784"/>
              <a:gd name="connsiteY4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0784" h="5486400">
                <a:moveTo>
                  <a:pt x="0" y="5486400"/>
                </a:moveTo>
                <a:lnTo>
                  <a:pt x="0" y="0"/>
                </a:lnTo>
                <a:lnTo>
                  <a:pt x="3510784" y="0"/>
                </a:lnTo>
                <a:lnTo>
                  <a:pt x="3510784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FFE3C6">
              <a:alpha val="67000"/>
            </a:srgbClr>
          </a:solidFill>
          <a:ln w="635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28783" rIns="57564" bIns="28783" rtlCol="0" anchor="ctr"/>
          <a:lstStyle/>
          <a:p>
            <a:pPr algn="ctr"/>
            <a:endParaRPr lang="en-US" sz="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6" name="Rounded Rectangle 153"/>
          <p:cNvSpPr/>
          <p:nvPr/>
        </p:nvSpPr>
        <p:spPr>
          <a:xfrm>
            <a:off x="7923212" y="2602008"/>
            <a:ext cx="2434162" cy="3991593"/>
          </a:xfrm>
          <a:custGeom>
            <a:avLst/>
            <a:gdLst>
              <a:gd name="connsiteX0" fmla="*/ 0 w 3657600"/>
              <a:gd name="connsiteY0" fmla="*/ 73408 h 5486400"/>
              <a:gd name="connsiteX1" fmla="*/ 73408 w 3657600"/>
              <a:gd name="connsiteY1" fmla="*/ 0 h 5486400"/>
              <a:gd name="connsiteX2" fmla="*/ 3584192 w 3657600"/>
              <a:gd name="connsiteY2" fmla="*/ 0 h 5486400"/>
              <a:gd name="connsiteX3" fmla="*/ 3657600 w 3657600"/>
              <a:gd name="connsiteY3" fmla="*/ 73408 h 5486400"/>
              <a:gd name="connsiteX4" fmla="*/ 3657600 w 3657600"/>
              <a:gd name="connsiteY4" fmla="*/ 5412992 h 5486400"/>
              <a:gd name="connsiteX5" fmla="*/ 3584192 w 3657600"/>
              <a:gd name="connsiteY5" fmla="*/ 5486400 h 5486400"/>
              <a:gd name="connsiteX6" fmla="*/ 73408 w 3657600"/>
              <a:gd name="connsiteY6" fmla="*/ 5486400 h 5486400"/>
              <a:gd name="connsiteX7" fmla="*/ 0 w 3657600"/>
              <a:gd name="connsiteY7" fmla="*/ 5412992 h 5486400"/>
              <a:gd name="connsiteX8" fmla="*/ 0 w 3657600"/>
              <a:gd name="connsiteY8" fmla="*/ 73408 h 5486400"/>
              <a:gd name="connsiteX0" fmla="*/ 0 w 3657600"/>
              <a:gd name="connsiteY0" fmla="*/ 73408 h 5486400"/>
              <a:gd name="connsiteX1" fmla="*/ 73408 w 3657600"/>
              <a:gd name="connsiteY1" fmla="*/ 0 h 5486400"/>
              <a:gd name="connsiteX2" fmla="*/ 3584192 w 3657600"/>
              <a:gd name="connsiteY2" fmla="*/ 0 h 5486400"/>
              <a:gd name="connsiteX3" fmla="*/ 3657600 w 3657600"/>
              <a:gd name="connsiteY3" fmla="*/ 73408 h 5486400"/>
              <a:gd name="connsiteX4" fmla="*/ 3657600 w 3657600"/>
              <a:gd name="connsiteY4" fmla="*/ 5412992 h 5486400"/>
              <a:gd name="connsiteX5" fmla="*/ 3584192 w 3657600"/>
              <a:gd name="connsiteY5" fmla="*/ 5486400 h 5486400"/>
              <a:gd name="connsiteX6" fmla="*/ 73408 w 3657600"/>
              <a:gd name="connsiteY6" fmla="*/ 5486400 h 5486400"/>
              <a:gd name="connsiteX7" fmla="*/ 0 w 3657600"/>
              <a:gd name="connsiteY7" fmla="*/ 5412992 h 5486400"/>
              <a:gd name="connsiteX8" fmla="*/ 0 w 3657600"/>
              <a:gd name="connsiteY8" fmla="*/ 1820333 h 5486400"/>
              <a:gd name="connsiteX9" fmla="*/ 0 w 3657600"/>
              <a:gd name="connsiteY9" fmla="*/ 73408 h 5486400"/>
              <a:gd name="connsiteX0" fmla="*/ 4233 w 3661833"/>
              <a:gd name="connsiteY0" fmla="*/ 73408 h 5486400"/>
              <a:gd name="connsiteX1" fmla="*/ 77641 w 3661833"/>
              <a:gd name="connsiteY1" fmla="*/ 0 h 5486400"/>
              <a:gd name="connsiteX2" fmla="*/ 3588425 w 3661833"/>
              <a:gd name="connsiteY2" fmla="*/ 0 h 5486400"/>
              <a:gd name="connsiteX3" fmla="*/ 3661833 w 3661833"/>
              <a:gd name="connsiteY3" fmla="*/ 73408 h 5486400"/>
              <a:gd name="connsiteX4" fmla="*/ 3661833 w 3661833"/>
              <a:gd name="connsiteY4" fmla="*/ 5412992 h 5486400"/>
              <a:gd name="connsiteX5" fmla="*/ 3588425 w 3661833"/>
              <a:gd name="connsiteY5" fmla="*/ 5486400 h 5486400"/>
              <a:gd name="connsiteX6" fmla="*/ 77641 w 3661833"/>
              <a:gd name="connsiteY6" fmla="*/ 5486400 h 5486400"/>
              <a:gd name="connsiteX7" fmla="*/ 4233 w 3661833"/>
              <a:gd name="connsiteY7" fmla="*/ 5412992 h 5486400"/>
              <a:gd name="connsiteX8" fmla="*/ 4233 w 3661833"/>
              <a:gd name="connsiteY8" fmla="*/ 1820333 h 5486400"/>
              <a:gd name="connsiteX9" fmla="*/ 0 w 3661833"/>
              <a:gd name="connsiteY9" fmla="*/ 304800 h 5486400"/>
              <a:gd name="connsiteX10" fmla="*/ 4233 w 3661833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20333 h 5486400"/>
              <a:gd name="connsiteX9" fmla="*/ 2281767 w 5943600"/>
              <a:gd name="connsiteY9" fmla="*/ 304800 h 5486400"/>
              <a:gd name="connsiteX10" fmla="*/ 2286000 w 5943600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2281767 w 5943600"/>
              <a:gd name="connsiteY9" fmla="*/ 304800 h 5486400"/>
              <a:gd name="connsiteX10" fmla="*/ 2286000 w 5943600"/>
              <a:gd name="connsiteY10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643468 w 5943600"/>
              <a:gd name="connsiteY9" fmla="*/ 1401233 h 5486400"/>
              <a:gd name="connsiteX10" fmla="*/ 2281767 w 5943600"/>
              <a:gd name="connsiteY10" fmla="*/ 304800 h 5486400"/>
              <a:gd name="connsiteX11" fmla="*/ 2286000 w 5943600"/>
              <a:gd name="connsiteY11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0 w 5943600"/>
              <a:gd name="connsiteY8" fmla="*/ 1837266 h 5486400"/>
              <a:gd name="connsiteX9" fmla="*/ 1 w 5943600"/>
              <a:gd name="connsiteY9" fmla="*/ 309033 h 5486400"/>
              <a:gd name="connsiteX10" fmla="*/ 2281767 w 5943600"/>
              <a:gd name="connsiteY10" fmla="*/ 304800 h 5486400"/>
              <a:gd name="connsiteX11" fmla="*/ 2286000 w 5943600"/>
              <a:gd name="connsiteY11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461434 w 5943600"/>
              <a:gd name="connsiteY8" fmla="*/ 2573867 h 5486400"/>
              <a:gd name="connsiteX9" fmla="*/ 0 w 5943600"/>
              <a:gd name="connsiteY9" fmla="*/ 1837266 h 5486400"/>
              <a:gd name="connsiteX10" fmla="*/ 1 w 5943600"/>
              <a:gd name="connsiteY10" fmla="*/ 309033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309033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81767 w 5943600"/>
              <a:gd name="connsiteY11" fmla="*/ 304800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77534 w 5943600"/>
              <a:gd name="connsiteY11" fmla="*/ 455112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22501 w 5943600"/>
              <a:gd name="connsiteY11" fmla="*/ 354904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302934 w 5943600"/>
              <a:gd name="connsiteY8" fmla="*/ 1828800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86000 w 5943600"/>
              <a:gd name="connsiteY12" fmla="*/ 73408 h 5486400"/>
              <a:gd name="connsiteX0" fmla="*/ 22860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86000 w 5943600"/>
              <a:gd name="connsiteY12" fmla="*/ 73408 h 5486400"/>
              <a:gd name="connsiteX0" fmla="*/ 22987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 w 5943600"/>
              <a:gd name="connsiteY10" fmla="*/ 455170 h 5486400"/>
              <a:gd name="connsiteX11" fmla="*/ 2294468 w 5943600"/>
              <a:gd name="connsiteY11" fmla="*/ 455112 h 5486400"/>
              <a:gd name="connsiteX12" fmla="*/ 2298700 w 5943600"/>
              <a:gd name="connsiteY12" fmla="*/ 73408 h 5486400"/>
              <a:gd name="connsiteX0" fmla="*/ 2330449 w 5975349"/>
              <a:gd name="connsiteY0" fmla="*/ 73408 h 5486400"/>
              <a:gd name="connsiteX1" fmla="*/ 2391157 w 5975349"/>
              <a:gd name="connsiteY1" fmla="*/ 0 h 5486400"/>
              <a:gd name="connsiteX2" fmla="*/ 5901941 w 5975349"/>
              <a:gd name="connsiteY2" fmla="*/ 0 h 5486400"/>
              <a:gd name="connsiteX3" fmla="*/ 5975349 w 5975349"/>
              <a:gd name="connsiteY3" fmla="*/ 73408 h 5486400"/>
              <a:gd name="connsiteX4" fmla="*/ 5975349 w 5975349"/>
              <a:gd name="connsiteY4" fmla="*/ 5412992 h 5486400"/>
              <a:gd name="connsiteX5" fmla="*/ 5901941 w 5975349"/>
              <a:gd name="connsiteY5" fmla="*/ 5486400 h 5486400"/>
              <a:gd name="connsiteX6" fmla="*/ 2391157 w 5975349"/>
              <a:gd name="connsiteY6" fmla="*/ 5486400 h 5486400"/>
              <a:gd name="connsiteX7" fmla="*/ 2317749 w 5975349"/>
              <a:gd name="connsiteY7" fmla="*/ 5412992 h 5486400"/>
              <a:gd name="connsiteX8" fmla="*/ 2325158 w 5975349"/>
              <a:gd name="connsiteY8" fmla="*/ 1831932 h 5486400"/>
              <a:gd name="connsiteX9" fmla="*/ 31749 w 5975349"/>
              <a:gd name="connsiteY9" fmla="*/ 1837266 h 5486400"/>
              <a:gd name="connsiteX10" fmla="*/ 0 w 5975349"/>
              <a:gd name="connsiteY10" fmla="*/ 417592 h 5486400"/>
              <a:gd name="connsiteX11" fmla="*/ 2326217 w 5975349"/>
              <a:gd name="connsiteY11" fmla="*/ 455112 h 5486400"/>
              <a:gd name="connsiteX12" fmla="*/ 2330449 w 5975349"/>
              <a:gd name="connsiteY12" fmla="*/ 73408 h 5486400"/>
              <a:gd name="connsiteX0" fmla="*/ 2298700 w 5943600"/>
              <a:gd name="connsiteY0" fmla="*/ 73408 h 5486400"/>
              <a:gd name="connsiteX1" fmla="*/ 2359408 w 5943600"/>
              <a:gd name="connsiteY1" fmla="*/ 0 h 5486400"/>
              <a:gd name="connsiteX2" fmla="*/ 5870192 w 5943600"/>
              <a:gd name="connsiteY2" fmla="*/ 0 h 5486400"/>
              <a:gd name="connsiteX3" fmla="*/ 5943600 w 5943600"/>
              <a:gd name="connsiteY3" fmla="*/ 73408 h 5486400"/>
              <a:gd name="connsiteX4" fmla="*/ 5943600 w 5943600"/>
              <a:gd name="connsiteY4" fmla="*/ 5412992 h 5486400"/>
              <a:gd name="connsiteX5" fmla="*/ 5870192 w 5943600"/>
              <a:gd name="connsiteY5" fmla="*/ 5486400 h 5486400"/>
              <a:gd name="connsiteX6" fmla="*/ 2359408 w 5943600"/>
              <a:gd name="connsiteY6" fmla="*/ 5486400 h 5486400"/>
              <a:gd name="connsiteX7" fmla="*/ 2286000 w 5943600"/>
              <a:gd name="connsiteY7" fmla="*/ 5412992 h 5486400"/>
              <a:gd name="connsiteX8" fmla="*/ 2293409 w 5943600"/>
              <a:gd name="connsiteY8" fmla="*/ 1831932 h 5486400"/>
              <a:gd name="connsiteX9" fmla="*/ 0 w 5943600"/>
              <a:gd name="connsiteY9" fmla="*/ 1837266 h 5486400"/>
              <a:gd name="connsiteX10" fmla="*/ 12701 w 5943600"/>
              <a:gd name="connsiteY10" fmla="*/ 448907 h 5486400"/>
              <a:gd name="connsiteX11" fmla="*/ 2294468 w 5943600"/>
              <a:gd name="connsiteY11" fmla="*/ 455112 h 5486400"/>
              <a:gd name="connsiteX12" fmla="*/ 2298700 w 5943600"/>
              <a:gd name="connsiteY12" fmla="*/ 73408 h 5486400"/>
              <a:gd name="connsiteX0" fmla="*/ 2349500 w 5994400"/>
              <a:gd name="connsiteY0" fmla="*/ 73408 h 5486400"/>
              <a:gd name="connsiteX1" fmla="*/ 2410208 w 5994400"/>
              <a:gd name="connsiteY1" fmla="*/ 0 h 5486400"/>
              <a:gd name="connsiteX2" fmla="*/ 5920992 w 5994400"/>
              <a:gd name="connsiteY2" fmla="*/ 0 h 5486400"/>
              <a:gd name="connsiteX3" fmla="*/ 5994400 w 5994400"/>
              <a:gd name="connsiteY3" fmla="*/ 73408 h 5486400"/>
              <a:gd name="connsiteX4" fmla="*/ 5994400 w 5994400"/>
              <a:gd name="connsiteY4" fmla="*/ 5412992 h 5486400"/>
              <a:gd name="connsiteX5" fmla="*/ 5920992 w 5994400"/>
              <a:gd name="connsiteY5" fmla="*/ 5486400 h 5486400"/>
              <a:gd name="connsiteX6" fmla="*/ 2410208 w 5994400"/>
              <a:gd name="connsiteY6" fmla="*/ 5486400 h 5486400"/>
              <a:gd name="connsiteX7" fmla="*/ 2336800 w 5994400"/>
              <a:gd name="connsiteY7" fmla="*/ 5412992 h 5486400"/>
              <a:gd name="connsiteX8" fmla="*/ 2344209 w 5994400"/>
              <a:gd name="connsiteY8" fmla="*/ 1831932 h 5486400"/>
              <a:gd name="connsiteX9" fmla="*/ 0 w 5994400"/>
              <a:gd name="connsiteY9" fmla="*/ 1802820 h 5486400"/>
              <a:gd name="connsiteX10" fmla="*/ 63501 w 5994400"/>
              <a:gd name="connsiteY10" fmla="*/ 448907 h 5486400"/>
              <a:gd name="connsiteX11" fmla="*/ 2345268 w 5994400"/>
              <a:gd name="connsiteY11" fmla="*/ 455112 h 5486400"/>
              <a:gd name="connsiteX12" fmla="*/ 2349500 w 5994400"/>
              <a:gd name="connsiteY12" fmla="*/ 73408 h 5486400"/>
              <a:gd name="connsiteX0" fmla="*/ 2349500 w 5994400"/>
              <a:gd name="connsiteY0" fmla="*/ 73408 h 5486400"/>
              <a:gd name="connsiteX1" fmla="*/ 2410208 w 5994400"/>
              <a:gd name="connsiteY1" fmla="*/ 0 h 5486400"/>
              <a:gd name="connsiteX2" fmla="*/ 5920992 w 5994400"/>
              <a:gd name="connsiteY2" fmla="*/ 0 h 5486400"/>
              <a:gd name="connsiteX3" fmla="*/ 5994400 w 5994400"/>
              <a:gd name="connsiteY3" fmla="*/ 73408 h 5486400"/>
              <a:gd name="connsiteX4" fmla="*/ 5994400 w 5994400"/>
              <a:gd name="connsiteY4" fmla="*/ 5412992 h 5486400"/>
              <a:gd name="connsiteX5" fmla="*/ 5920992 w 5994400"/>
              <a:gd name="connsiteY5" fmla="*/ 5486400 h 5486400"/>
              <a:gd name="connsiteX6" fmla="*/ 2410208 w 5994400"/>
              <a:gd name="connsiteY6" fmla="*/ 5486400 h 5486400"/>
              <a:gd name="connsiteX7" fmla="*/ 2336800 w 5994400"/>
              <a:gd name="connsiteY7" fmla="*/ 5412992 h 5486400"/>
              <a:gd name="connsiteX8" fmla="*/ 2334684 w 5994400"/>
              <a:gd name="connsiteY8" fmla="*/ 1882036 h 5486400"/>
              <a:gd name="connsiteX9" fmla="*/ 0 w 5994400"/>
              <a:gd name="connsiteY9" fmla="*/ 1802820 h 5486400"/>
              <a:gd name="connsiteX10" fmla="*/ 63501 w 5994400"/>
              <a:gd name="connsiteY10" fmla="*/ 448907 h 5486400"/>
              <a:gd name="connsiteX11" fmla="*/ 2345268 w 5994400"/>
              <a:gd name="connsiteY11" fmla="*/ 455112 h 5486400"/>
              <a:gd name="connsiteX12" fmla="*/ 2349500 w 5994400"/>
              <a:gd name="connsiteY12" fmla="*/ 73408 h 5486400"/>
              <a:gd name="connsiteX0" fmla="*/ 2352675 w 5997575"/>
              <a:gd name="connsiteY0" fmla="*/ 73408 h 5486400"/>
              <a:gd name="connsiteX1" fmla="*/ 2413383 w 5997575"/>
              <a:gd name="connsiteY1" fmla="*/ 0 h 5486400"/>
              <a:gd name="connsiteX2" fmla="*/ 5924167 w 5997575"/>
              <a:gd name="connsiteY2" fmla="*/ 0 h 5486400"/>
              <a:gd name="connsiteX3" fmla="*/ 5997575 w 5997575"/>
              <a:gd name="connsiteY3" fmla="*/ 73408 h 5486400"/>
              <a:gd name="connsiteX4" fmla="*/ 5997575 w 5997575"/>
              <a:gd name="connsiteY4" fmla="*/ 5412992 h 5486400"/>
              <a:gd name="connsiteX5" fmla="*/ 5924167 w 5997575"/>
              <a:gd name="connsiteY5" fmla="*/ 5486400 h 5486400"/>
              <a:gd name="connsiteX6" fmla="*/ 2413383 w 5997575"/>
              <a:gd name="connsiteY6" fmla="*/ 5486400 h 5486400"/>
              <a:gd name="connsiteX7" fmla="*/ 2339975 w 5997575"/>
              <a:gd name="connsiteY7" fmla="*/ 5412992 h 5486400"/>
              <a:gd name="connsiteX8" fmla="*/ 2337859 w 5997575"/>
              <a:gd name="connsiteY8" fmla="*/ 1882036 h 5486400"/>
              <a:gd name="connsiteX9" fmla="*/ 0 w 5997575"/>
              <a:gd name="connsiteY9" fmla="*/ 1843529 h 5486400"/>
              <a:gd name="connsiteX10" fmla="*/ 66676 w 5997575"/>
              <a:gd name="connsiteY10" fmla="*/ 448907 h 5486400"/>
              <a:gd name="connsiteX11" fmla="*/ 2348443 w 5997575"/>
              <a:gd name="connsiteY11" fmla="*/ 455112 h 5486400"/>
              <a:gd name="connsiteX12" fmla="*/ 2352675 w 59975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274359 w 5934075"/>
              <a:gd name="connsiteY8" fmla="*/ 1882036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353734 w 5934075"/>
              <a:gd name="connsiteY8" fmla="*/ 1878904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76475 w 5934075"/>
              <a:gd name="connsiteY7" fmla="*/ 5412992 h 5486400"/>
              <a:gd name="connsiteX8" fmla="*/ 2290234 w 5934075"/>
              <a:gd name="connsiteY8" fmla="*/ 1806879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289175 w 5934075"/>
              <a:gd name="connsiteY0" fmla="*/ 73408 h 5486400"/>
              <a:gd name="connsiteX1" fmla="*/ 2349883 w 5934075"/>
              <a:gd name="connsiteY1" fmla="*/ 0 h 5486400"/>
              <a:gd name="connsiteX2" fmla="*/ 5860667 w 5934075"/>
              <a:gd name="connsiteY2" fmla="*/ 0 h 5486400"/>
              <a:gd name="connsiteX3" fmla="*/ 5934075 w 5934075"/>
              <a:gd name="connsiteY3" fmla="*/ 73408 h 5486400"/>
              <a:gd name="connsiteX4" fmla="*/ 5934075 w 5934075"/>
              <a:gd name="connsiteY4" fmla="*/ 5412992 h 5486400"/>
              <a:gd name="connsiteX5" fmla="*/ 5860667 w 5934075"/>
              <a:gd name="connsiteY5" fmla="*/ 5486400 h 5486400"/>
              <a:gd name="connsiteX6" fmla="*/ 2349883 w 5934075"/>
              <a:gd name="connsiteY6" fmla="*/ 5486400 h 5486400"/>
              <a:gd name="connsiteX7" fmla="*/ 2286000 w 5934075"/>
              <a:gd name="connsiteY7" fmla="*/ 5412992 h 5486400"/>
              <a:gd name="connsiteX8" fmla="*/ 2290234 w 5934075"/>
              <a:gd name="connsiteY8" fmla="*/ 1806879 h 5486400"/>
              <a:gd name="connsiteX9" fmla="*/ 0 w 5934075"/>
              <a:gd name="connsiteY9" fmla="*/ 1809083 h 5486400"/>
              <a:gd name="connsiteX10" fmla="*/ 3176 w 5934075"/>
              <a:gd name="connsiteY10" fmla="*/ 448907 h 5486400"/>
              <a:gd name="connsiteX11" fmla="*/ 2284943 w 5934075"/>
              <a:gd name="connsiteY11" fmla="*/ 455112 h 5486400"/>
              <a:gd name="connsiteX12" fmla="*/ 2289175 w 5934075"/>
              <a:gd name="connsiteY12" fmla="*/ 73408 h 5486400"/>
              <a:gd name="connsiteX0" fmla="*/ 2541370 w 6186270"/>
              <a:gd name="connsiteY0" fmla="*/ 73408 h 5486400"/>
              <a:gd name="connsiteX1" fmla="*/ 2602078 w 6186270"/>
              <a:gd name="connsiteY1" fmla="*/ 0 h 5486400"/>
              <a:gd name="connsiteX2" fmla="*/ 6112862 w 6186270"/>
              <a:gd name="connsiteY2" fmla="*/ 0 h 5486400"/>
              <a:gd name="connsiteX3" fmla="*/ 6186270 w 6186270"/>
              <a:gd name="connsiteY3" fmla="*/ 73408 h 5486400"/>
              <a:gd name="connsiteX4" fmla="*/ 6186270 w 6186270"/>
              <a:gd name="connsiteY4" fmla="*/ 5412992 h 5486400"/>
              <a:gd name="connsiteX5" fmla="*/ 6112862 w 6186270"/>
              <a:gd name="connsiteY5" fmla="*/ 5486400 h 5486400"/>
              <a:gd name="connsiteX6" fmla="*/ 2602078 w 6186270"/>
              <a:gd name="connsiteY6" fmla="*/ 5486400 h 5486400"/>
              <a:gd name="connsiteX7" fmla="*/ 2538195 w 6186270"/>
              <a:gd name="connsiteY7" fmla="*/ 5412992 h 5486400"/>
              <a:gd name="connsiteX8" fmla="*/ 2542429 w 6186270"/>
              <a:gd name="connsiteY8" fmla="*/ 1806879 h 5486400"/>
              <a:gd name="connsiteX9" fmla="*/ 252195 w 6186270"/>
              <a:gd name="connsiteY9" fmla="*/ 1809083 h 5486400"/>
              <a:gd name="connsiteX10" fmla="*/ 0 w 6186270"/>
              <a:gd name="connsiteY10" fmla="*/ 373751 h 5486400"/>
              <a:gd name="connsiteX11" fmla="*/ 2537138 w 6186270"/>
              <a:gd name="connsiteY11" fmla="*/ 455112 h 5486400"/>
              <a:gd name="connsiteX12" fmla="*/ 2541370 w 6186270"/>
              <a:gd name="connsiteY12" fmla="*/ 73408 h 5486400"/>
              <a:gd name="connsiteX0" fmla="*/ 2541370 w 6186270"/>
              <a:gd name="connsiteY0" fmla="*/ 73408 h 5486400"/>
              <a:gd name="connsiteX1" fmla="*/ 2602078 w 6186270"/>
              <a:gd name="connsiteY1" fmla="*/ 0 h 5486400"/>
              <a:gd name="connsiteX2" fmla="*/ 6112862 w 6186270"/>
              <a:gd name="connsiteY2" fmla="*/ 0 h 5486400"/>
              <a:gd name="connsiteX3" fmla="*/ 6186270 w 6186270"/>
              <a:gd name="connsiteY3" fmla="*/ 73408 h 5486400"/>
              <a:gd name="connsiteX4" fmla="*/ 6186270 w 6186270"/>
              <a:gd name="connsiteY4" fmla="*/ 5412992 h 5486400"/>
              <a:gd name="connsiteX5" fmla="*/ 6112862 w 6186270"/>
              <a:gd name="connsiteY5" fmla="*/ 5486400 h 5486400"/>
              <a:gd name="connsiteX6" fmla="*/ 2602078 w 6186270"/>
              <a:gd name="connsiteY6" fmla="*/ 5486400 h 5486400"/>
              <a:gd name="connsiteX7" fmla="*/ 2538195 w 6186270"/>
              <a:gd name="connsiteY7" fmla="*/ 5412992 h 5486400"/>
              <a:gd name="connsiteX8" fmla="*/ 2542429 w 6186270"/>
              <a:gd name="connsiteY8" fmla="*/ 1806879 h 5486400"/>
              <a:gd name="connsiteX9" fmla="*/ 32048 w 6186270"/>
              <a:gd name="connsiteY9" fmla="*/ 1875888 h 5486400"/>
              <a:gd name="connsiteX10" fmla="*/ 0 w 6186270"/>
              <a:gd name="connsiteY10" fmla="*/ 373751 h 5486400"/>
              <a:gd name="connsiteX11" fmla="*/ 2537138 w 6186270"/>
              <a:gd name="connsiteY11" fmla="*/ 455112 h 5486400"/>
              <a:gd name="connsiteX12" fmla="*/ 2541370 w 6186270"/>
              <a:gd name="connsiteY12" fmla="*/ 73408 h 5486400"/>
              <a:gd name="connsiteX0" fmla="*/ 2928829 w 6573729"/>
              <a:gd name="connsiteY0" fmla="*/ 73408 h 5486400"/>
              <a:gd name="connsiteX1" fmla="*/ 2989537 w 6573729"/>
              <a:gd name="connsiteY1" fmla="*/ 0 h 5486400"/>
              <a:gd name="connsiteX2" fmla="*/ 6500321 w 6573729"/>
              <a:gd name="connsiteY2" fmla="*/ 0 h 5486400"/>
              <a:gd name="connsiteX3" fmla="*/ 6573729 w 6573729"/>
              <a:gd name="connsiteY3" fmla="*/ 73408 h 5486400"/>
              <a:gd name="connsiteX4" fmla="*/ 6573729 w 6573729"/>
              <a:gd name="connsiteY4" fmla="*/ 5412992 h 5486400"/>
              <a:gd name="connsiteX5" fmla="*/ 6500321 w 6573729"/>
              <a:gd name="connsiteY5" fmla="*/ 5486400 h 5486400"/>
              <a:gd name="connsiteX6" fmla="*/ 2989537 w 6573729"/>
              <a:gd name="connsiteY6" fmla="*/ 5486400 h 5486400"/>
              <a:gd name="connsiteX7" fmla="*/ 2925654 w 6573729"/>
              <a:gd name="connsiteY7" fmla="*/ 5412992 h 5486400"/>
              <a:gd name="connsiteX8" fmla="*/ 2929888 w 6573729"/>
              <a:gd name="connsiteY8" fmla="*/ 1806879 h 5486400"/>
              <a:gd name="connsiteX9" fmla="*/ 419507 w 6573729"/>
              <a:gd name="connsiteY9" fmla="*/ 1875888 h 5486400"/>
              <a:gd name="connsiteX10" fmla="*/ 0 w 6573729"/>
              <a:gd name="connsiteY10" fmla="*/ 457257 h 5486400"/>
              <a:gd name="connsiteX11" fmla="*/ 2924597 w 6573729"/>
              <a:gd name="connsiteY11" fmla="*/ 455112 h 5486400"/>
              <a:gd name="connsiteX12" fmla="*/ 2928829 w 6573729"/>
              <a:gd name="connsiteY12" fmla="*/ 73408 h 5486400"/>
              <a:gd name="connsiteX0" fmla="*/ 2928829 w 6573729"/>
              <a:gd name="connsiteY0" fmla="*/ 73408 h 5486400"/>
              <a:gd name="connsiteX1" fmla="*/ 2989537 w 6573729"/>
              <a:gd name="connsiteY1" fmla="*/ 0 h 5486400"/>
              <a:gd name="connsiteX2" fmla="*/ 6500321 w 6573729"/>
              <a:gd name="connsiteY2" fmla="*/ 0 h 5486400"/>
              <a:gd name="connsiteX3" fmla="*/ 6573729 w 6573729"/>
              <a:gd name="connsiteY3" fmla="*/ 73408 h 5486400"/>
              <a:gd name="connsiteX4" fmla="*/ 6573729 w 6573729"/>
              <a:gd name="connsiteY4" fmla="*/ 5412992 h 5486400"/>
              <a:gd name="connsiteX5" fmla="*/ 6500321 w 6573729"/>
              <a:gd name="connsiteY5" fmla="*/ 5486400 h 5486400"/>
              <a:gd name="connsiteX6" fmla="*/ 2989537 w 6573729"/>
              <a:gd name="connsiteY6" fmla="*/ 5486400 h 5486400"/>
              <a:gd name="connsiteX7" fmla="*/ 2925654 w 6573729"/>
              <a:gd name="connsiteY7" fmla="*/ 5412992 h 5486400"/>
              <a:gd name="connsiteX8" fmla="*/ 2929888 w 6573729"/>
              <a:gd name="connsiteY8" fmla="*/ 1806879 h 5486400"/>
              <a:gd name="connsiteX9" fmla="*/ 366671 w 6573729"/>
              <a:gd name="connsiteY9" fmla="*/ 1934342 h 5486400"/>
              <a:gd name="connsiteX10" fmla="*/ 0 w 6573729"/>
              <a:gd name="connsiteY10" fmla="*/ 457257 h 5486400"/>
              <a:gd name="connsiteX11" fmla="*/ 2924597 w 6573729"/>
              <a:gd name="connsiteY11" fmla="*/ 455112 h 5486400"/>
              <a:gd name="connsiteX12" fmla="*/ 2928829 w 6573729"/>
              <a:gd name="connsiteY12" fmla="*/ 73408 h 5486400"/>
              <a:gd name="connsiteX0" fmla="*/ 2932005 w 6576905"/>
              <a:gd name="connsiteY0" fmla="*/ 73408 h 5486400"/>
              <a:gd name="connsiteX1" fmla="*/ 2992713 w 6576905"/>
              <a:gd name="connsiteY1" fmla="*/ 0 h 5486400"/>
              <a:gd name="connsiteX2" fmla="*/ 6503497 w 6576905"/>
              <a:gd name="connsiteY2" fmla="*/ 0 h 5486400"/>
              <a:gd name="connsiteX3" fmla="*/ 6576905 w 6576905"/>
              <a:gd name="connsiteY3" fmla="*/ 73408 h 5486400"/>
              <a:gd name="connsiteX4" fmla="*/ 6576905 w 6576905"/>
              <a:gd name="connsiteY4" fmla="*/ 5412992 h 5486400"/>
              <a:gd name="connsiteX5" fmla="*/ 6503497 w 6576905"/>
              <a:gd name="connsiteY5" fmla="*/ 5486400 h 5486400"/>
              <a:gd name="connsiteX6" fmla="*/ 2992713 w 6576905"/>
              <a:gd name="connsiteY6" fmla="*/ 5486400 h 5486400"/>
              <a:gd name="connsiteX7" fmla="*/ 2928830 w 6576905"/>
              <a:gd name="connsiteY7" fmla="*/ 5412992 h 5486400"/>
              <a:gd name="connsiteX8" fmla="*/ 2933064 w 6576905"/>
              <a:gd name="connsiteY8" fmla="*/ 1806879 h 5486400"/>
              <a:gd name="connsiteX9" fmla="*/ 0 w 6576905"/>
              <a:gd name="connsiteY9" fmla="*/ 1804907 h 5486400"/>
              <a:gd name="connsiteX10" fmla="*/ 3176 w 6576905"/>
              <a:gd name="connsiteY10" fmla="*/ 457257 h 5486400"/>
              <a:gd name="connsiteX11" fmla="*/ 2927773 w 6576905"/>
              <a:gd name="connsiteY11" fmla="*/ 455112 h 5486400"/>
              <a:gd name="connsiteX12" fmla="*/ 2932005 w 6576905"/>
              <a:gd name="connsiteY12" fmla="*/ 73408 h 5486400"/>
              <a:gd name="connsiteX0" fmla="*/ 2932005 w 6576905"/>
              <a:gd name="connsiteY0" fmla="*/ 73408 h 5486400"/>
              <a:gd name="connsiteX1" fmla="*/ 2992713 w 6576905"/>
              <a:gd name="connsiteY1" fmla="*/ 0 h 5486400"/>
              <a:gd name="connsiteX2" fmla="*/ 6503497 w 6576905"/>
              <a:gd name="connsiteY2" fmla="*/ 0 h 5486400"/>
              <a:gd name="connsiteX3" fmla="*/ 6576905 w 6576905"/>
              <a:gd name="connsiteY3" fmla="*/ 73408 h 5486400"/>
              <a:gd name="connsiteX4" fmla="*/ 6576905 w 6576905"/>
              <a:gd name="connsiteY4" fmla="*/ 5412992 h 5486400"/>
              <a:gd name="connsiteX5" fmla="*/ 6503497 w 6576905"/>
              <a:gd name="connsiteY5" fmla="*/ 5486400 h 5486400"/>
              <a:gd name="connsiteX6" fmla="*/ 2992713 w 6576905"/>
              <a:gd name="connsiteY6" fmla="*/ 5486400 h 5486400"/>
              <a:gd name="connsiteX7" fmla="*/ 2928830 w 6576905"/>
              <a:gd name="connsiteY7" fmla="*/ 5412992 h 5486400"/>
              <a:gd name="connsiteX8" fmla="*/ 2933064 w 6576905"/>
              <a:gd name="connsiteY8" fmla="*/ 1806879 h 5486400"/>
              <a:gd name="connsiteX9" fmla="*/ 0 w 6576905"/>
              <a:gd name="connsiteY9" fmla="*/ 1804907 h 5486400"/>
              <a:gd name="connsiteX10" fmla="*/ 2927773 w 6576905"/>
              <a:gd name="connsiteY10" fmla="*/ 455112 h 5486400"/>
              <a:gd name="connsiteX11" fmla="*/ 2932005 w 6576905"/>
              <a:gd name="connsiteY11" fmla="*/ 73408 h 5486400"/>
              <a:gd name="connsiteX0" fmla="*/ 4232 w 3649132"/>
              <a:gd name="connsiteY0" fmla="*/ 73408 h 5486400"/>
              <a:gd name="connsiteX1" fmla="*/ 64940 w 3649132"/>
              <a:gd name="connsiteY1" fmla="*/ 0 h 5486400"/>
              <a:gd name="connsiteX2" fmla="*/ 3575724 w 3649132"/>
              <a:gd name="connsiteY2" fmla="*/ 0 h 5486400"/>
              <a:gd name="connsiteX3" fmla="*/ 3649132 w 3649132"/>
              <a:gd name="connsiteY3" fmla="*/ 73408 h 5486400"/>
              <a:gd name="connsiteX4" fmla="*/ 3649132 w 3649132"/>
              <a:gd name="connsiteY4" fmla="*/ 5412992 h 5486400"/>
              <a:gd name="connsiteX5" fmla="*/ 3575724 w 3649132"/>
              <a:gd name="connsiteY5" fmla="*/ 5486400 h 5486400"/>
              <a:gd name="connsiteX6" fmla="*/ 64940 w 3649132"/>
              <a:gd name="connsiteY6" fmla="*/ 5486400 h 5486400"/>
              <a:gd name="connsiteX7" fmla="*/ 1057 w 3649132"/>
              <a:gd name="connsiteY7" fmla="*/ 5412992 h 5486400"/>
              <a:gd name="connsiteX8" fmla="*/ 5291 w 3649132"/>
              <a:gd name="connsiteY8" fmla="*/ 1806879 h 5486400"/>
              <a:gd name="connsiteX9" fmla="*/ 0 w 3649132"/>
              <a:gd name="connsiteY9" fmla="*/ 455112 h 5486400"/>
              <a:gd name="connsiteX10" fmla="*/ 4232 w 3649132"/>
              <a:gd name="connsiteY10" fmla="*/ 73408 h 5486400"/>
              <a:gd name="connsiteX0" fmla="*/ 8407 w 3653307"/>
              <a:gd name="connsiteY0" fmla="*/ 73408 h 5486400"/>
              <a:gd name="connsiteX1" fmla="*/ 69115 w 3653307"/>
              <a:gd name="connsiteY1" fmla="*/ 0 h 5486400"/>
              <a:gd name="connsiteX2" fmla="*/ 3579899 w 3653307"/>
              <a:gd name="connsiteY2" fmla="*/ 0 h 5486400"/>
              <a:gd name="connsiteX3" fmla="*/ 3653307 w 3653307"/>
              <a:gd name="connsiteY3" fmla="*/ 73408 h 5486400"/>
              <a:gd name="connsiteX4" fmla="*/ 3653307 w 3653307"/>
              <a:gd name="connsiteY4" fmla="*/ 5412992 h 5486400"/>
              <a:gd name="connsiteX5" fmla="*/ 3579899 w 3653307"/>
              <a:gd name="connsiteY5" fmla="*/ 5486400 h 5486400"/>
              <a:gd name="connsiteX6" fmla="*/ 69115 w 3653307"/>
              <a:gd name="connsiteY6" fmla="*/ 5486400 h 5486400"/>
              <a:gd name="connsiteX7" fmla="*/ 5232 w 3653307"/>
              <a:gd name="connsiteY7" fmla="*/ 5412992 h 5486400"/>
              <a:gd name="connsiteX8" fmla="*/ 4175 w 3653307"/>
              <a:gd name="connsiteY8" fmla="*/ 455112 h 5486400"/>
              <a:gd name="connsiteX9" fmla="*/ 8407 w 3653307"/>
              <a:gd name="connsiteY9" fmla="*/ 73408 h 5486400"/>
              <a:gd name="connsiteX0" fmla="*/ 9525 w 3654425"/>
              <a:gd name="connsiteY0" fmla="*/ 73408 h 5486400"/>
              <a:gd name="connsiteX1" fmla="*/ 70233 w 3654425"/>
              <a:gd name="connsiteY1" fmla="*/ 0 h 5486400"/>
              <a:gd name="connsiteX2" fmla="*/ 3581017 w 3654425"/>
              <a:gd name="connsiteY2" fmla="*/ 0 h 5486400"/>
              <a:gd name="connsiteX3" fmla="*/ 3654425 w 3654425"/>
              <a:gd name="connsiteY3" fmla="*/ 73408 h 5486400"/>
              <a:gd name="connsiteX4" fmla="*/ 3654425 w 3654425"/>
              <a:gd name="connsiteY4" fmla="*/ 5412992 h 5486400"/>
              <a:gd name="connsiteX5" fmla="*/ 3581017 w 3654425"/>
              <a:gd name="connsiteY5" fmla="*/ 5486400 h 5486400"/>
              <a:gd name="connsiteX6" fmla="*/ 70233 w 3654425"/>
              <a:gd name="connsiteY6" fmla="*/ 5486400 h 5486400"/>
              <a:gd name="connsiteX7" fmla="*/ 6350 w 3654425"/>
              <a:gd name="connsiteY7" fmla="*/ 5412992 h 5486400"/>
              <a:gd name="connsiteX8" fmla="*/ 9525 w 3654425"/>
              <a:gd name="connsiteY8" fmla="*/ 73408 h 5486400"/>
              <a:gd name="connsiteX0" fmla="*/ 11556 w 3656456"/>
              <a:gd name="connsiteY0" fmla="*/ 73408 h 5486400"/>
              <a:gd name="connsiteX1" fmla="*/ 72264 w 3656456"/>
              <a:gd name="connsiteY1" fmla="*/ 0 h 5486400"/>
              <a:gd name="connsiteX2" fmla="*/ 3583048 w 3656456"/>
              <a:gd name="connsiteY2" fmla="*/ 0 h 5486400"/>
              <a:gd name="connsiteX3" fmla="*/ 3656456 w 3656456"/>
              <a:gd name="connsiteY3" fmla="*/ 73408 h 5486400"/>
              <a:gd name="connsiteX4" fmla="*/ 3656456 w 3656456"/>
              <a:gd name="connsiteY4" fmla="*/ 5412992 h 5486400"/>
              <a:gd name="connsiteX5" fmla="*/ 3583048 w 3656456"/>
              <a:gd name="connsiteY5" fmla="*/ 5486400 h 5486400"/>
              <a:gd name="connsiteX6" fmla="*/ 72264 w 3656456"/>
              <a:gd name="connsiteY6" fmla="*/ 5486400 h 5486400"/>
              <a:gd name="connsiteX7" fmla="*/ 8381 w 3656456"/>
              <a:gd name="connsiteY7" fmla="*/ 5412992 h 5486400"/>
              <a:gd name="connsiteX8" fmla="*/ 1086 w 3656456"/>
              <a:gd name="connsiteY8" fmla="*/ 698415 h 5486400"/>
              <a:gd name="connsiteX9" fmla="*/ 11556 w 3656456"/>
              <a:gd name="connsiteY9" fmla="*/ 73408 h 5486400"/>
              <a:gd name="connsiteX0" fmla="*/ 19677 w 3664577"/>
              <a:gd name="connsiteY0" fmla="*/ 73408 h 5486400"/>
              <a:gd name="connsiteX1" fmla="*/ 80385 w 3664577"/>
              <a:gd name="connsiteY1" fmla="*/ 0 h 5486400"/>
              <a:gd name="connsiteX2" fmla="*/ 3591169 w 3664577"/>
              <a:gd name="connsiteY2" fmla="*/ 0 h 5486400"/>
              <a:gd name="connsiteX3" fmla="*/ 3664577 w 3664577"/>
              <a:gd name="connsiteY3" fmla="*/ 73408 h 5486400"/>
              <a:gd name="connsiteX4" fmla="*/ 3664577 w 3664577"/>
              <a:gd name="connsiteY4" fmla="*/ 5412992 h 5486400"/>
              <a:gd name="connsiteX5" fmla="*/ 3591169 w 3664577"/>
              <a:gd name="connsiteY5" fmla="*/ 5486400 h 5486400"/>
              <a:gd name="connsiteX6" fmla="*/ 80385 w 3664577"/>
              <a:gd name="connsiteY6" fmla="*/ 5486400 h 5486400"/>
              <a:gd name="connsiteX7" fmla="*/ 16502 w 3664577"/>
              <a:gd name="connsiteY7" fmla="*/ 5412992 h 5486400"/>
              <a:gd name="connsiteX8" fmla="*/ 139 w 3664577"/>
              <a:gd name="connsiteY8" fmla="*/ 1993956 h 5486400"/>
              <a:gd name="connsiteX9" fmla="*/ 9207 w 3664577"/>
              <a:gd name="connsiteY9" fmla="*/ 698415 h 5486400"/>
              <a:gd name="connsiteX10" fmla="*/ 19677 w 3664577"/>
              <a:gd name="connsiteY10" fmla="*/ 73408 h 5486400"/>
              <a:gd name="connsiteX0" fmla="*/ 21158 w 3666058"/>
              <a:gd name="connsiteY0" fmla="*/ 73408 h 5486400"/>
              <a:gd name="connsiteX1" fmla="*/ 81866 w 3666058"/>
              <a:gd name="connsiteY1" fmla="*/ 0 h 5486400"/>
              <a:gd name="connsiteX2" fmla="*/ 3592650 w 3666058"/>
              <a:gd name="connsiteY2" fmla="*/ 0 h 5486400"/>
              <a:gd name="connsiteX3" fmla="*/ 3666058 w 3666058"/>
              <a:gd name="connsiteY3" fmla="*/ 73408 h 5486400"/>
              <a:gd name="connsiteX4" fmla="*/ 3666058 w 3666058"/>
              <a:gd name="connsiteY4" fmla="*/ 5412992 h 5486400"/>
              <a:gd name="connsiteX5" fmla="*/ 3592650 w 3666058"/>
              <a:gd name="connsiteY5" fmla="*/ 5486400 h 5486400"/>
              <a:gd name="connsiteX6" fmla="*/ 81866 w 3666058"/>
              <a:gd name="connsiteY6" fmla="*/ 5486400 h 5486400"/>
              <a:gd name="connsiteX7" fmla="*/ 17983 w 3666058"/>
              <a:gd name="connsiteY7" fmla="*/ 5412992 h 5486400"/>
              <a:gd name="connsiteX8" fmla="*/ 1621 w 3666058"/>
              <a:gd name="connsiteY8" fmla="*/ 3229439 h 5486400"/>
              <a:gd name="connsiteX9" fmla="*/ 1620 w 3666058"/>
              <a:gd name="connsiteY9" fmla="*/ 1993956 h 5486400"/>
              <a:gd name="connsiteX10" fmla="*/ 10688 w 3666058"/>
              <a:gd name="connsiteY10" fmla="*/ 698415 h 5486400"/>
              <a:gd name="connsiteX11" fmla="*/ 21158 w 3666058"/>
              <a:gd name="connsiteY11" fmla="*/ 73408 h 5486400"/>
              <a:gd name="connsiteX0" fmla="*/ 29062 w 3673962"/>
              <a:gd name="connsiteY0" fmla="*/ 73408 h 5486400"/>
              <a:gd name="connsiteX1" fmla="*/ 89770 w 3673962"/>
              <a:gd name="connsiteY1" fmla="*/ 0 h 5486400"/>
              <a:gd name="connsiteX2" fmla="*/ 3600554 w 3673962"/>
              <a:gd name="connsiteY2" fmla="*/ 0 h 5486400"/>
              <a:gd name="connsiteX3" fmla="*/ 3673962 w 3673962"/>
              <a:gd name="connsiteY3" fmla="*/ 73408 h 5486400"/>
              <a:gd name="connsiteX4" fmla="*/ 3673962 w 3673962"/>
              <a:gd name="connsiteY4" fmla="*/ 5412992 h 5486400"/>
              <a:gd name="connsiteX5" fmla="*/ 3600554 w 3673962"/>
              <a:gd name="connsiteY5" fmla="*/ 5486400 h 5486400"/>
              <a:gd name="connsiteX6" fmla="*/ 89770 w 3673962"/>
              <a:gd name="connsiteY6" fmla="*/ 5486400 h 5486400"/>
              <a:gd name="connsiteX7" fmla="*/ 25887 w 3673962"/>
              <a:gd name="connsiteY7" fmla="*/ 5412992 h 5486400"/>
              <a:gd name="connsiteX8" fmla="*/ 457 w 3673962"/>
              <a:gd name="connsiteY8" fmla="*/ 3958717 h 5486400"/>
              <a:gd name="connsiteX9" fmla="*/ 9525 w 3673962"/>
              <a:gd name="connsiteY9" fmla="*/ 3229439 h 5486400"/>
              <a:gd name="connsiteX10" fmla="*/ 9524 w 3673962"/>
              <a:gd name="connsiteY10" fmla="*/ 1993956 h 5486400"/>
              <a:gd name="connsiteX11" fmla="*/ 18592 w 3673962"/>
              <a:gd name="connsiteY11" fmla="*/ 698415 h 5486400"/>
              <a:gd name="connsiteX12" fmla="*/ 29062 w 3673962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102971 w 6758341"/>
              <a:gd name="connsiteY11" fmla="*/ 698415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6 w 6758341"/>
              <a:gd name="connsiteY8" fmla="*/ 3958717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3093904 w 6758341"/>
              <a:gd name="connsiteY9" fmla="*/ 3229439 h 5486400"/>
              <a:gd name="connsiteX10" fmla="*/ 0 w 6758341"/>
              <a:gd name="connsiteY10" fmla="*/ 1952203 h 5486400"/>
              <a:gd name="connsiteX11" fmla="*/ 3094144 w 6758341"/>
              <a:gd name="connsiteY11" fmla="*/ 1955194 h 5486400"/>
              <a:gd name="connsiteX12" fmla="*/ 3113441 w 6758341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13644 w 6758544"/>
              <a:gd name="connsiteY0" fmla="*/ 73408 h 5486400"/>
              <a:gd name="connsiteX1" fmla="*/ 3174352 w 6758544"/>
              <a:gd name="connsiteY1" fmla="*/ 0 h 5486400"/>
              <a:gd name="connsiteX2" fmla="*/ 6685136 w 6758544"/>
              <a:gd name="connsiteY2" fmla="*/ 0 h 5486400"/>
              <a:gd name="connsiteX3" fmla="*/ 6758544 w 6758544"/>
              <a:gd name="connsiteY3" fmla="*/ 73408 h 5486400"/>
              <a:gd name="connsiteX4" fmla="*/ 6758544 w 6758544"/>
              <a:gd name="connsiteY4" fmla="*/ 5412992 h 5486400"/>
              <a:gd name="connsiteX5" fmla="*/ 6685136 w 6758544"/>
              <a:gd name="connsiteY5" fmla="*/ 5486400 h 5486400"/>
              <a:gd name="connsiteX6" fmla="*/ 3174352 w 6758544"/>
              <a:gd name="connsiteY6" fmla="*/ 5486400 h 5486400"/>
              <a:gd name="connsiteX7" fmla="*/ 3110469 w 6758544"/>
              <a:gd name="connsiteY7" fmla="*/ 5412992 h 5486400"/>
              <a:gd name="connsiteX8" fmla="*/ 3085040 w 6758544"/>
              <a:gd name="connsiteY8" fmla="*/ 3912788 h 5486400"/>
              <a:gd name="connsiteX9" fmla="*/ 4617 w 6758544"/>
              <a:gd name="connsiteY9" fmla="*/ 3914195 h 5486400"/>
              <a:gd name="connsiteX10" fmla="*/ 203 w 6758544"/>
              <a:gd name="connsiteY10" fmla="*/ 1952203 h 5486400"/>
              <a:gd name="connsiteX11" fmla="*/ 3094347 w 6758544"/>
              <a:gd name="connsiteY11" fmla="*/ 1955194 h 5486400"/>
              <a:gd name="connsiteX12" fmla="*/ 3113644 w 6758544"/>
              <a:gd name="connsiteY12" fmla="*/ 73408 h 5486400"/>
              <a:gd name="connsiteX0" fmla="*/ 3139971 w 6784871"/>
              <a:gd name="connsiteY0" fmla="*/ 73408 h 5486400"/>
              <a:gd name="connsiteX1" fmla="*/ 3200679 w 6784871"/>
              <a:gd name="connsiteY1" fmla="*/ 0 h 5486400"/>
              <a:gd name="connsiteX2" fmla="*/ 6711463 w 6784871"/>
              <a:gd name="connsiteY2" fmla="*/ 0 h 5486400"/>
              <a:gd name="connsiteX3" fmla="*/ 6784871 w 6784871"/>
              <a:gd name="connsiteY3" fmla="*/ 73408 h 5486400"/>
              <a:gd name="connsiteX4" fmla="*/ 6784871 w 6784871"/>
              <a:gd name="connsiteY4" fmla="*/ 5412992 h 5486400"/>
              <a:gd name="connsiteX5" fmla="*/ 6711463 w 6784871"/>
              <a:gd name="connsiteY5" fmla="*/ 5486400 h 5486400"/>
              <a:gd name="connsiteX6" fmla="*/ 3200679 w 6784871"/>
              <a:gd name="connsiteY6" fmla="*/ 5486400 h 5486400"/>
              <a:gd name="connsiteX7" fmla="*/ 3136796 w 6784871"/>
              <a:gd name="connsiteY7" fmla="*/ 5412992 h 5486400"/>
              <a:gd name="connsiteX8" fmla="*/ 3111367 w 6784871"/>
              <a:gd name="connsiteY8" fmla="*/ 3912788 h 5486400"/>
              <a:gd name="connsiteX9" fmla="*/ 30944 w 6784871"/>
              <a:gd name="connsiteY9" fmla="*/ 3914195 h 5486400"/>
              <a:gd name="connsiteX10" fmla="*/ 49 w 6784871"/>
              <a:gd name="connsiteY10" fmla="*/ 591041 h 5486400"/>
              <a:gd name="connsiteX11" fmla="*/ 3120674 w 6784871"/>
              <a:gd name="connsiteY11" fmla="*/ 1955194 h 5486400"/>
              <a:gd name="connsiteX12" fmla="*/ 3139971 w 6784871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03071 w 6767268"/>
              <a:gd name="connsiteY11" fmla="*/ 1955194 h 5486400"/>
              <a:gd name="connsiteX12" fmla="*/ 3122368 w 6767268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03071 w 6767268"/>
              <a:gd name="connsiteY11" fmla="*/ 1955194 h 5486400"/>
              <a:gd name="connsiteX12" fmla="*/ 3122368 w 6767268"/>
              <a:gd name="connsiteY12" fmla="*/ 73408 h 5486400"/>
              <a:gd name="connsiteX0" fmla="*/ 3122368 w 6767268"/>
              <a:gd name="connsiteY0" fmla="*/ 73408 h 5486400"/>
              <a:gd name="connsiteX1" fmla="*/ 3183076 w 6767268"/>
              <a:gd name="connsiteY1" fmla="*/ 0 h 5486400"/>
              <a:gd name="connsiteX2" fmla="*/ 6693860 w 6767268"/>
              <a:gd name="connsiteY2" fmla="*/ 0 h 5486400"/>
              <a:gd name="connsiteX3" fmla="*/ 6767268 w 6767268"/>
              <a:gd name="connsiteY3" fmla="*/ 73408 h 5486400"/>
              <a:gd name="connsiteX4" fmla="*/ 6767268 w 6767268"/>
              <a:gd name="connsiteY4" fmla="*/ 5412992 h 5486400"/>
              <a:gd name="connsiteX5" fmla="*/ 6693860 w 6767268"/>
              <a:gd name="connsiteY5" fmla="*/ 5486400 h 5486400"/>
              <a:gd name="connsiteX6" fmla="*/ 3183076 w 6767268"/>
              <a:gd name="connsiteY6" fmla="*/ 5486400 h 5486400"/>
              <a:gd name="connsiteX7" fmla="*/ 3119193 w 6767268"/>
              <a:gd name="connsiteY7" fmla="*/ 5412992 h 5486400"/>
              <a:gd name="connsiteX8" fmla="*/ 3093764 w 6767268"/>
              <a:gd name="connsiteY8" fmla="*/ 3912788 h 5486400"/>
              <a:gd name="connsiteX9" fmla="*/ 13341 w 6767268"/>
              <a:gd name="connsiteY9" fmla="*/ 3914195 h 5486400"/>
              <a:gd name="connsiteX10" fmla="*/ 100 w 6767268"/>
              <a:gd name="connsiteY10" fmla="*/ 449080 h 5486400"/>
              <a:gd name="connsiteX11" fmla="*/ 3120725 w 6767268"/>
              <a:gd name="connsiteY11" fmla="*/ 376914 h 5486400"/>
              <a:gd name="connsiteX12" fmla="*/ 3122368 w 6767268"/>
              <a:gd name="connsiteY12" fmla="*/ 73408 h 5486400"/>
              <a:gd name="connsiteX0" fmla="*/ 3113645 w 6758545"/>
              <a:gd name="connsiteY0" fmla="*/ 73408 h 5486400"/>
              <a:gd name="connsiteX1" fmla="*/ 3174353 w 6758545"/>
              <a:gd name="connsiteY1" fmla="*/ 0 h 5486400"/>
              <a:gd name="connsiteX2" fmla="*/ 6685137 w 6758545"/>
              <a:gd name="connsiteY2" fmla="*/ 0 h 5486400"/>
              <a:gd name="connsiteX3" fmla="*/ 6758545 w 6758545"/>
              <a:gd name="connsiteY3" fmla="*/ 73408 h 5486400"/>
              <a:gd name="connsiteX4" fmla="*/ 6758545 w 6758545"/>
              <a:gd name="connsiteY4" fmla="*/ 5412992 h 5486400"/>
              <a:gd name="connsiteX5" fmla="*/ 6685137 w 6758545"/>
              <a:gd name="connsiteY5" fmla="*/ 5486400 h 5486400"/>
              <a:gd name="connsiteX6" fmla="*/ 3174353 w 6758545"/>
              <a:gd name="connsiteY6" fmla="*/ 5486400 h 5486400"/>
              <a:gd name="connsiteX7" fmla="*/ 3110470 w 6758545"/>
              <a:gd name="connsiteY7" fmla="*/ 5412992 h 5486400"/>
              <a:gd name="connsiteX8" fmla="*/ 3085041 w 6758545"/>
              <a:gd name="connsiteY8" fmla="*/ 3912788 h 5486400"/>
              <a:gd name="connsiteX9" fmla="*/ 4618 w 6758545"/>
              <a:gd name="connsiteY9" fmla="*/ 3914195 h 5486400"/>
              <a:gd name="connsiteX10" fmla="*/ 204 w 6758545"/>
              <a:gd name="connsiteY10" fmla="*/ 369749 h 5486400"/>
              <a:gd name="connsiteX11" fmla="*/ 3112002 w 6758545"/>
              <a:gd name="connsiteY11" fmla="*/ 376914 h 5486400"/>
              <a:gd name="connsiteX12" fmla="*/ 3113645 w 6758545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69749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69749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13441 w 6758341"/>
              <a:gd name="connsiteY0" fmla="*/ 73408 h 5486400"/>
              <a:gd name="connsiteX1" fmla="*/ 3174149 w 6758341"/>
              <a:gd name="connsiteY1" fmla="*/ 0 h 5486400"/>
              <a:gd name="connsiteX2" fmla="*/ 6684933 w 6758341"/>
              <a:gd name="connsiteY2" fmla="*/ 0 h 5486400"/>
              <a:gd name="connsiteX3" fmla="*/ 6758341 w 6758341"/>
              <a:gd name="connsiteY3" fmla="*/ 73408 h 5486400"/>
              <a:gd name="connsiteX4" fmla="*/ 6758341 w 6758341"/>
              <a:gd name="connsiteY4" fmla="*/ 5412992 h 5486400"/>
              <a:gd name="connsiteX5" fmla="*/ 6684933 w 6758341"/>
              <a:gd name="connsiteY5" fmla="*/ 5486400 h 5486400"/>
              <a:gd name="connsiteX6" fmla="*/ 3174149 w 6758341"/>
              <a:gd name="connsiteY6" fmla="*/ 5486400 h 5486400"/>
              <a:gd name="connsiteX7" fmla="*/ 3110266 w 6758341"/>
              <a:gd name="connsiteY7" fmla="*/ 5412992 h 5486400"/>
              <a:gd name="connsiteX8" fmla="*/ 3084837 w 6758341"/>
              <a:gd name="connsiteY8" fmla="*/ 3912788 h 5486400"/>
              <a:gd name="connsiteX9" fmla="*/ 4414 w 6758341"/>
              <a:gd name="connsiteY9" fmla="*/ 3914195 h 5486400"/>
              <a:gd name="connsiteX10" fmla="*/ 0 w 6758341"/>
              <a:gd name="connsiteY10" fmla="*/ 344697 h 5486400"/>
              <a:gd name="connsiteX11" fmla="*/ 3111798 w 6758341"/>
              <a:gd name="connsiteY11" fmla="*/ 376914 h 5486400"/>
              <a:gd name="connsiteX12" fmla="*/ 3113441 w 6758341"/>
              <a:gd name="connsiteY12" fmla="*/ 73408 h 5486400"/>
              <a:gd name="connsiteX0" fmla="*/ 3192885 w 6837785"/>
              <a:gd name="connsiteY0" fmla="*/ 73408 h 5486400"/>
              <a:gd name="connsiteX1" fmla="*/ 3253593 w 6837785"/>
              <a:gd name="connsiteY1" fmla="*/ 0 h 5486400"/>
              <a:gd name="connsiteX2" fmla="*/ 6764377 w 6837785"/>
              <a:gd name="connsiteY2" fmla="*/ 0 h 5486400"/>
              <a:gd name="connsiteX3" fmla="*/ 6837785 w 6837785"/>
              <a:gd name="connsiteY3" fmla="*/ 73408 h 5486400"/>
              <a:gd name="connsiteX4" fmla="*/ 6837785 w 6837785"/>
              <a:gd name="connsiteY4" fmla="*/ 5412992 h 5486400"/>
              <a:gd name="connsiteX5" fmla="*/ 6764377 w 6837785"/>
              <a:gd name="connsiteY5" fmla="*/ 5486400 h 5486400"/>
              <a:gd name="connsiteX6" fmla="*/ 3253593 w 6837785"/>
              <a:gd name="connsiteY6" fmla="*/ 5486400 h 5486400"/>
              <a:gd name="connsiteX7" fmla="*/ 3189710 w 6837785"/>
              <a:gd name="connsiteY7" fmla="*/ 5412992 h 5486400"/>
              <a:gd name="connsiteX8" fmla="*/ 3164281 w 6837785"/>
              <a:gd name="connsiteY8" fmla="*/ 3912788 h 5486400"/>
              <a:gd name="connsiteX9" fmla="*/ 83858 w 6837785"/>
              <a:gd name="connsiteY9" fmla="*/ 3914195 h 5486400"/>
              <a:gd name="connsiteX10" fmla="*/ 0 w 6837785"/>
              <a:gd name="connsiteY10" fmla="*/ 344697 h 5486400"/>
              <a:gd name="connsiteX11" fmla="*/ 3191242 w 6837785"/>
              <a:gd name="connsiteY11" fmla="*/ 376914 h 5486400"/>
              <a:gd name="connsiteX12" fmla="*/ 3192885 w 6837785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7 w 6755031"/>
              <a:gd name="connsiteY8" fmla="*/ 3912788 h 5486400"/>
              <a:gd name="connsiteX9" fmla="*/ 1104 w 6755031"/>
              <a:gd name="connsiteY9" fmla="*/ 3914195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8 w 6755031"/>
              <a:gd name="connsiteY8" fmla="*/ 3324064 h 5486400"/>
              <a:gd name="connsiteX9" fmla="*/ 1104 w 6755031"/>
              <a:gd name="connsiteY9" fmla="*/ 3914195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81528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08488 w 6755031"/>
              <a:gd name="connsiteY11" fmla="*/ 376914 h 5486400"/>
              <a:gd name="connsiteX12" fmla="*/ 3110131 w 6755031"/>
              <a:gd name="connsiteY12" fmla="*/ 73408 h 5486400"/>
              <a:gd name="connsiteX0" fmla="*/ 3110131 w 6755031"/>
              <a:gd name="connsiteY0" fmla="*/ 73408 h 5486400"/>
              <a:gd name="connsiteX1" fmla="*/ 3170839 w 6755031"/>
              <a:gd name="connsiteY1" fmla="*/ 0 h 5486400"/>
              <a:gd name="connsiteX2" fmla="*/ 6681623 w 6755031"/>
              <a:gd name="connsiteY2" fmla="*/ 0 h 5486400"/>
              <a:gd name="connsiteX3" fmla="*/ 6755031 w 6755031"/>
              <a:gd name="connsiteY3" fmla="*/ 73408 h 5486400"/>
              <a:gd name="connsiteX4" fmla="*/ 6755031 w 6755031"/>
              <a:gd name="connsiteY4" fmla="*/ 5412992 h 5486400"/>
              <a:gd name="connsiteX5" fmla="*/ 6681623 w 6755031"/>
              <a:gd name="connsiteY5" fmla="*/ 5486400 h 5486400"/>
              <a:gd name="connsiteX6" fmla="*/ 3170839 w 6755031"/>
              <a:gd name="connsiteY6" fmla="*/ 5486400 h 5486400"/>
              <a:gd name="connsiteX7" fmla="*/ 3106956 w 6755031"/>
              <a:gd name="connsiteY7" fmla="*/ 5412992 h 5486400"/>
              <a:gd name="connsiteX8" fmla="*/ 3094769 w 6755031"/>
              <a:gd name="connsiteY8" fmla="*/ 3324064 h 5486400"/>
              <a:gd name="connsiteX9" fmla="*/ 5518 w 6755031"/>
              <a:gd name="connsiteY9" fmla="*/ 3329648 h 5486400"/>
              <a:gd name="connsiteX10" fmla="*/ 0 w 6755031"/>
              <a:gd name="connsiteY10" fmla="*/ 379143 h 5486400"/>
              <a:gd name="connsiteX11" fmla="*/ 3110131 w 6755031"/>
              <a:gd name="connsiteY11" fmla="*/ 73408 h 5486400"/>
              <a:gd name="connsiteX0" fmla="*/ 3104613 w 6749513"/>
              <a:gd name="connsiteY0" fmla="*/ 73408 h 5486400"/>
              <a:gd name="connsiteX1" fmla="*/ 3165321 w 6749513"/>
              <a:gd name="connsiteY1" fmla="*/ 0 h 5486400"/>
              <a:gd name="connsiteX2" fmla="*/ 6676105 w 6749513"/>
              <a:gd name="connsiteY2" fmla="*/ 0 h 5486400"/>
              <a:gd name="connsiteX3" fmla="*/ 6749513 w 6749513"/>
              <a:gd name="connsiteY3" fmla="*/ 73408 h 5486400"/>
              <a:gd name="connsiteX4" fmla="*/ 6749513 w 6749513"/>
              <a:gd name="connsiteY4" fmla="*/ 5412992 h 5486400"/>
              <a:gd name="connsiteX5" fmla="*/ 6676105 w 6749513"/>
              <a:gd name="connsiteY5" fmla="*/ 5486400 h 5486400"/>
              <a:gd name="connsiteX6" fmla="*/ 3165321 w 6749513"/>
              <a:gd name="connsiteY6" fmla="*/ 5486400 h 5486400"/>
              <a:gd name="connsiteX7" fmla="*/ 3101438 w 6749513"/>
              <a:gd name="connsiteY7" fmla="*/ 5412992 h 5486400"/>
              <a:gd name="connsiteX8" fmla="*/ 3089251 w 6749513"/>
              <a:gd name="connsiteY8" fmla="*/ 3324064 h 5486400"/>
              <a:gd name="connsiteX9" fmla="*/ 0 w 6749513"/>
              <a:gd name="connsiteY9" fmla="*/ 3329648 h 5486400"/>
              <a:gd name="connsiteX10" fmla="*/ 3104613 w 6749513"/>
              <a:gd name="connsiteY10" fmla="*/ 73408 h 5486400"/>
              <a:gd name="connsiteX0" fmla="*/ 15362 w 3660262"/>
              <a:gd name="connsiteY0" fmla="*/ 73408 h 5486400"/>
              <a:gd name="connsiteX1" fmla="*/ 76070 w 3660262"/>
              <a:gd name="connsiteY1" fmla="*/ 0 h 5486400"/>
              <a:gd name="connsiteX2" fmla="*/ 3586854 w 3660262"/>
              <a:gd name="connsiteY2" fmla="*/ 0 h 5486400"/>
              <a:gd name="connsiteX3" fmla="*/ 3660262 w 3660262"/>
              <a:gd name="connsiteY3" fmla="*/ 73408 h 5486400"/>
              <a:gd name="connsiteX4" fmla="*/ 3660262 w 3660262"/>
              <a:gd name="connsiteY4" fmla="*/ 5412992 h 5486400"/>
              <a:gd name="connsiteX5" fmla="*/ 3586854 w 3660262"/>
              <a:gd name="connsiteY5" fmla="*/ 5486400 h 5486400"/>
              <a:gd name="connsiteX6" fmla="*/ 76070 w 3660262"/>
              <a:gd name="connsiteY6" fmla="*/ 5486400 h 5486400"/>
              <a:gd name="connsiteX7" fmla="*/ 12187 w 3660262"/>
              <a:gd name="connsiteY7" fmla="*/ 5412992 h 5486400"/>
              <a:gd name="connsiteX8" fmla="*/ 0 w 3660262"/>
              <a:gd name="connsiteY8" fmla="*/ 3324064 h 5486400"/>
              <a:gd name="connsiteX9" fmla="*/ 15362 w 3660262"/>
              <a:gd name="connsiteY9" fmla="*/ 73408 h 5486400"/>
              <a:gd name="connsiteX0" fmla="*/ 9526 w 3654426"/>
              <a:gd name="connsiteY0" fmla="*/ 73408 h 5486400"/>
              <a:gd name="connsiteX1" fmla="*/ 70234 w 3654426"/>
              <a:gd name="connsiteY1" fmla="*/ 0 h 5486400"/>
              <a:gd name="connsiteX2" fmla="*/ 3581018 w 3654426"/>
              <a:gd name="connsiteY2" fmla="*/ 0 h 5486400"/>
              <a:gd name="connsiteX3" fmla="*/ 3654426 w 3654426"/>
              <a:gd name="connsiteY3" fmla="*/ 73408 h 5486400"/>
              <a:gd name="connsiteX4" fmla="*/ 3654426 w 3654426"/>
              <a:gd name="connsiteY4" fmla="*/ 5412992 h 5486400"/>
              <a:gd name="connsiteX5" fmla="*/ 3581018 w 3654426"/>
              <a:gd name="connsiteY5" fmla="*/ 5486400 h 5486400"/>
              <a:gd name="connsiteX6" fmla="*/ 70234 w 3654426"/>
              <a:gd name="connsiteY6" fmla="*/ 5486400 h 5486400"/>
              <a:gd name="connsiteX7" fmla="*/ 6351 w 3654426"/>
              <a:gd name="connsiteY7" fmla="*/ 5412992 h 5486400"/>
              <a:gd name="connsiteX8" fmla="*/ 9526 w 3654426"/>
              <a:gd name="connsiteY8" fmla="*/ 73408 h 5486400"/>
              <a:gd name="connsiteX0" fmla="*/ 16765 w 3661665"/>
              <a:gd name="connsiteY0" fmla="*/ 195410 h 5608402"/>
              <a:gd name="connsiteX1" fmla="*/ 77473 w 3661665"/>
              <a:gd name="connsiteY1" fmla="*/ 122002 h 5608402"/>
              <a:gd name="connsiteX2" fmla="*/ 3588257 w 3661665"/>
              <a:gd name="connsiteY2" fmla="*/ 122002 h 5608402"/>
              <a:gd name="connsiteX3" fmla="*/ 3661665 w 3661665"/>
              <a:gd name="connsiteY3" fmla="*/ 195410 h 5608402"/>
              <a:gd name="connsiteX4" fmla="*/ 3661665 w 3661665"/>
              <a:gd name="connsiteY4" fmla="*/ 5534994 h 5608402"/>
              <a:gd name="connsiteX5" fmla="*/ 3588257 w 3661665"/>
              <a:gd name="connsiteY5" fmla="*/ 5608402 h 5608402"/>
              <a:gd name="connsiteX6" fmla="*/ 77473 w 3661665"/>
              <a:gd name="connsiteY6" fmla="*/ 5608402 h 5608402"/>
              <a:gd name="connsiteX7" fmla="*/ 13590 w 3661665"/>
              <a:gd name="connsiteY7" fmla="*/ 5534994 h 5608402"/>
              <a:gd name="connsiteX8" fmla="*/ 102 w 3661665"/>
              <a:gd name="connsiteY8" fmla="*/ 461971 h 5608402"/>
              <a:gd name="connsiteX9" fmla="*/ 16765 w 3661665"/>
              <a:gd name="connsiteY9" fmla="*/ 195410 h 5608402"/>
              <a:gd name="connsiteX0" fmla="*/ 18551 w 3663451"/>
              <a:gd name="connsiteY0" fmla="*/ 195410 h 5608402"/>
              <a:gd name="connsiteX1" fmla="*/ 79259 w 3663451"/>
              <a:gd name="connsiteY1" fmla="*/ 122002 h 5608402"/>
              <a:gd name="connsiteX2" fmla="*/ 3590043 w 3663451"/>
              <a:gd name="connsiteY2" fmla="*/ 122002 h 5608402"/>
              <a:gd name="connsiteX3" fmla="*/ 3663451 w 3663451"/>
              <a:gd name="connsiteY3" fmla="*/ 195410 h 5608402"/>
              <a:gd name="connsiteX4" fmla="*/ 3663451 w 3663451"/>
              <a:gd name="connsiteY4" fmla="*/ 5534994 h 5608402"/>
              <a:gd name="connsiteX5" fmla="*/ 3590043 w 3663451"/>
              <a:gd name="connsiteY5" fmla="*/ 5608402 h 5608402"/>
              <a:gd name="connsiteX6" fmla="*/ 79259 w 3663451"/>
              <a:gd name="connsiteY6" fmla="*/ 5608402 h 5608402"/>
              <a:gd name="connsiteX7" fmla="*/ 15376 w 3663451"/>
              <a:gd name="connsiteY7" fmla="*/ 5534994 h 5608402"/>
              <a:gd name="connsiteX8" fmla="*/ 1888 w 3663451"/>
              <a:gd name="connsiteY8" fmla="*/ 3492388 h 5608402"/>
              <a:gd name="connsiteX9" fmla="*/ 1888 w 3663451"/>
              <a:gd name="connsiteY9" fmla="*/ 461971 h 5608402"/>
              <a:gd name="connsiteX10" fmla="*/ 18551 w 3663451"/>
              <a:gd name="connsiteY10" fmla="*/ 195410 h 5608402"/>
              <a:gd name="connsiteX0" fmla="*/ 26179 w 3671079"/>
              <a:gd name="connsiteY0" fmla="*/ 195410 h 5608402"/>
              <a:gd name="connsiteX1" fmla="*/ 86887 w 3671079"/>
              <a:gd name="connsiteY1" fmla="*/ 122002 h 5608402"/>
              <a:gd name="connsiteX2" fmla="*/ 3597671 w 3671079"/>
              <a:gd name="connsiteY2" fmla="*/ 122002 h 5608402"/>
              <a:gd name="connsiteX3" fmla="*/ 3671079 w 3671079"/>
              <a:gd name="connsiteY3" fmla="*/ 195410 h 5608402"/>
              <a:gd name="connsiteX4" fmla="*/ 3671079 w 3671079"/>
              <a:gd name="connsiteY4" fmla="*/ 5534994 h 5608402"/>
              <a:gd name="connsiteX5" fmla="*/ 3597671 w 3671079"/>
              <a:gd name="connsiteY5" fmla="*/ 5608402 h 5608402"/>
              <a:gd name="connsiteX6" fmla="*/ 86887 w 3671079"/>
              <a:gd name="connsiteY6" fmla="*/ 5608402 h 5608402"/>
              <a:gd name="connsiteX7" fmla="*/ 23004 w 3671079"/>
              <a:gd name="connsiteY7" fmla="*/ 5534994 h 5608402"/>
              <a:gd name="connsiteX8" fmla="*/ 9516 w 3671079"/>
              <a:gd name="connsiteY8" fmla="*/ 3492388 h 5608402"/>
              <a:gd name="connsiteX9" fmla="*/ 0 w 3671079"/>
              <a:gd name="connsiteY9" fmla="*/ 1182942 h 5608402"/>
              <a:gd name="connsiteX10" fmla="*/ 9516 w 3671079"/>
              <a:gd name="connsiteY10" fmla="*/ 461971 h 5608402"/>
              <a:gd name="connsiteX11" fmla="*/ 26179 w 3671079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19963 w 14164863"/>
              <a:gd name="connsiteY0" fmla="*/ 195410 h 5608402"/>
              <a:gd name="connsiteX1" fmla="*/ 10580671 w 14164863"/>
              <a:gd name="connsiteY1" fmla="*/ 122002 h 5608402"/>
              <a:gd name="connsiteX2" fmla="*/ 14091455 w 14164863"/>
              <a:gd name="connsiteY2" fmla="*/ 122002 h 5608402"/>
              <a:gd name="connsiteX3" fmla="*/ 14164863 w 14164863"/>
              <a:gd name="connsiteY3" fmla="*/ 195410 h 5608402"/>
              <a:gd name="connsiteX4" fmla="*/ 14164863 w 14164863"/>
              <a:gd name="connsiteY4" fmla="*/ 5534994 h 5608402"/>
              <a:gd name="connsiteX5" fmla="*/ 14091455 w 14164863"/>
              <a:gd name="connsiteY5" fmla="*/ 5608402 h 5608402"/>
              <a:gd name="connsiteX6" fmla="*/ 10580671 w 14164863"/>
              <a:gd name="connsiteY6" fmla="*/ 5608402 h 5608402"/>
              <a:gd name="connsiteX7" fmla="*/ 10516788 w 14164863"/>
              <a:gd name="connsiteY7" fmla="*/ 5534994 h 5608402"/>
              <a:gd name="connsiteX8" fmla="*/ 10503300 w 14164863"/>
              <a:gd name="connsiteY8" fmla="*/ 3492388 h 5608402"/>
              <a:gd name="connsiteX9" fmla="*/ 0 w 14164863"/>
              <a:gd name="connsiteY9" fmla="*/ 487374 h 5608402"/>
              <a:gd name="connsiteX10" fmla="*/ 10503300 w 14164863"/>
              <a:gd name="connsiteY10" fmla="*/ 461971 h 5608402"/>
              <a:gd name="connsiteX11" fmla="*/ 10519963 w 14164863"/>
              <a:gd name="connsiteY11" fmla="*/ 195410 h 5608402"/>
              <a:gd name="connsiteX0" fmla="*/ 10507274 w 14152174"/>
              <a:gd name="connsiteY0" fmla="*/ 195410 h 5608402"/>
              <a:gd name="connsiteX1" fmla="*/ 10567982 w 14152174"/>
              <a:gd name="connsiteY1" fmla="*/ 122002 h 5608402"/>
              <a:gd name="connsiteX2" fmla="*/ 14078766 w 14152174"/>
              <a:gd name="connsiteY2" fmla="*/ 122002 h 5608402"/>
              <a:gd name="connsiteX3" fmla="*/ 14152174 w 14152174"/>
              <a:gd name="connsiteY3" fmla="*/ 195410 h 5608402"/>
              <a:gd name="connsiteX4" fmla="*/ 14152174 w 14152174"/>
              <a:gd name="connsiteY4" fmla="*/ 5534994 h 5608402"/>
              <a:gd name="connsiteX5" fmla="*/ 14078766 w 14152174"/>
              <a:gd name="connsiteY5" fmla="*/ 5608402 h 5608402"/>
              <a:gd name="connsiteX6" fmla="*/ 10567982 w 14152174"/>
              <a:gd name="connsiteY6" fmla="*/ 5608402 h 5608402"/>
              <a:gd name="connsiteX7" fmla="*/ 10504099 w 14152174"/>
              <a:gd name="connsiteY7" fmla="*/ 5534994 h 5608402"/>
              <a:gd name="connsiteX8" fmla="*/ 10490611 w 14152174"/>
              <a:gd name="connsiteY8" fmla="*/ 3492388 h 5608402"/>
              <a:gd name="connsiteX9" fmla="*/ 0 w 14152174"/>
              <a:gd name="connsiteY9" fmla="*/ 479560 h 5608402"/>
              <a:gd name="connsiteX10" fmla="*/ 10490611 w 14152174"/>
              <a:gd name="connsiteY10" fmla="*/ 461971 h 5608402"/>
              <a:gd name="connsiteX11" fmla="*/ 10507274 w 14152174"/>
              <a:gd name="connsiteY11" fmla="*/ 195410 h 5608402"/>
              <a:gd name="connsiteX0" fmla="*/ 10507274 w 14152174"/>
              <a:gd name="connsiteY0" fmla="*/ 190389 h 5603381"/>
              <a:gd name="connsiteX1" fmla="*/ 10567982 w 14152174"/>
              <a:gd name="connsiteY1" fmla="*/ 116981 h 5603381"/>
              <a:gd name="connsiteX2" fmla="*/ 14078766 w 14152174"/>
              <a:gd name="connsiteY2" fmla="*/ 116981 h 5603381"/>
              <a:gd name="connsiteX3" fmla="*/ 14152174 w 14152174"/>
              <a:gd name="connsiteY3" fmla="*/ 190389 h 5603381"/>
              <a:gd name="connsiteX4" fmla="*/ 14152174 w 14152174"/>
              <a:gd name="connsiteY4" fmla="*/ 5529973 h 5603381"/>
              <a:gd name="connsiteX5" fmla="*/ 14078766 w 14152174"/>
              <a:gd name="connsiteY5" fmla="*/ 5603381 h 5603381"/>
              <a:gd name="connsiteX6" fmla="*/ 10567982 w 14152174"/>
              <a:gd name="connsiteY6" fmla="*/ 5603381 h 5603381"/>
              <a:gd name="connsiteX7" fmla="*/ 10504099 w 14152174"/>
              <a:gd name="connsiteY7" fmla="*/ 5529973 h 5603381"/>
              <a:gd name="connsiteX8" fmla="*/ 10490611 w 14152174"/>
              <a:gd name="connsiteY8" fmla="*/ 3487367 h 5603381"/>
              <a:gd name="connsiteX9" fmla="*/ 0 w 14152174"/>
              <a:gd name="connsiteY9" fmla="*/ 474539 h 5603381"/>
              <a:gd name="connsiteX10" fmla="*/ 10477924 w 14152174"/>
              <a:gd name="connsiteY10" fmla="*/ 464766 h 5603381"/>
              <a:gd name="connsiteX11" fmla="*/ 10507274 w 14152174"/>
              <a:gd name="connsiteY11" fmla="*/ 190389 h 5603381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7558 h 5486400"/>
              <a:gd name="connsiteX10" fmla="*/ 10477924 w 14152174"/>
              <a:gd name="connsiteY10" fmla="*/ 347785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7558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69281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53646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96957 w 14152174"/>
              <a:gd name="connsiteY10" fmla="*/ 330200 h 5486400"/>
              <a:gd name="connsiteX11" fmla="*/ 10507274 w 14152174"/>
              <a:gd name="connsiteY11" fmla="*/ 73408 h 5486400"/>
              <a:gd name="connsiteX0" fmla="*/ 10507274 w 14152174"/>
              <a:gd name="connsiteY0" fmla="*/ 73408 h 5486400"/>
              <a:gd name="connsiteX1" fmla="*/ 10567982 w 14152174"/>
              <a:gd name="connsiteY1" fmla="*/ 0 h 5486400"/>
              <a:gd name="connsiteX2" fmla="*/ 14078766 w 14152174"/>
              <a:gd name="connsiteY2" fmla="*/ 0 h 5486400"/>
              <a:gd name="connsiteX3" fmla="*/ 14152174 w 14152174"/>
              <a:gd name="connsiteY3" fmla="*/ 73408 h 5486400"/>
              <a:gd name="connsiteX4" fmla="*/ 14152174 w 14152174"/>
              <a:gd name="connsiteY4" fmla="*/ 5412992 h 5486400"/>
              <a:gd name="connsiteX5" fmla="*/ 14078766 w 14152174"/>
              <a:gd name="connsiteY5" fmla="*/ 5486400 h 5486400"/>
              <a:gd name="connsiteX6" fmla="*/ 10567982 w 14152174"/>
              <a:gd name="connsiteY6" fmla="*/ 5486400 h 5486400"/>
              <a:gd name="connsiteX7" fmla="*/ 10504099 w 14152174"/>
              <a:gd name="connsiteY7" fmla="*/ 5412992 h 5486400"/>
              <a:gd name="connsiteX8" fmla="*/ 10490611 w 14152174"/>
              <a:gd name="connsiteY8" fmla="*/ 3370386 h 5486400"/>
              <a:gd name="connsiteX9" fmla="*/ 0 w 14152174"/>
              <a:gd name="connsiteY9" fmla="*/ 351696 h 5486400"/>
              <a:gd name="connsiteX10" fmla="*/ 10487440 w 14152174"/>
              <a:gd name="connsiteY10" fmla="*/ 330200 h 5486400"/>
              <a:gd name="connsiteX11" fmla="*/ 10507274 w 14152174"/>
              <a:gd name="connsiteY11" fmla="*/ 73408 h 5486400"/>
              <a:gd name="connsiteX0" fmla="*/ 10508890 w 14153790"/>
              <a:gd name="connsiteY0" fmla="*/ 73408 h 5486400"/>
              <a:gd name="connsiteX1" fmla="*/ 10569598 w 14153790"/>
              <a:gd name="connsiteY1" fmla="*/ 0 h 5486400"/>
              <a:gd name="connsiteX2" fmla="*/ 14080382 w 14153790"/>
              <a:gd name="connsiteY2" fmla="*/ 0 h 5486400"/>
              <a:gd name="connsiteX3" fmla="*/ 14153790 w 14153790"/>
              <a:gd name="connsiteY3" fmla="*/ 73408 h 5486400"/>
              <a:gd name="connsiteX4" fmla="*/ 14153790 w 14153790"/>
              <a:gd name="connsiteY4" fmla="*/ 5412992 h 5486400"/>
              <a:gd name="connsiteX5" fmla="*/ 14080382 w 14153790"/>
              <a:gd name="connsiteY5" fmla="*/ 5486400 h 5486400"/>
              <a:gd name="connsiteX6" fmla="*/ 10569598 w 14153790"/>
              <a:gd name="connsiteY6" fmla="*/ 5486400 h 5486400"/>
              <a:gd name="connsiteX7" fmla="*/ 10505715 w 14153790"/>
              <a:gd name="connsiteY7" fmla="*/ 5412992 h 5486400"/>
              <a:gd name="connsiteX8" fmla="*/ 10492227 w 14153790"/>
              <a:gd name="connsiteY8" fmla="*/ 3370386 h 5486400"/>
              <a:gd name="connsiteX9" fmla="*/ 9692822 w 14153790"/>
              <a:gd name="connsiteY9" fmla="*/ 2924908 h 5486400"/>
              <a:gd name="connsiteX10" fmla="*/ 1616 w 14153790"/>
              <a:gd name="connsiteY10" fmla="*/ 351696 h 5486400"/>
              <a:gd name="connsiteX11" fmla="*/ 10489056 w 14153790"/>
              <a:gd name="connsiteY11" fmla="*/ 330200 h 5486400"/>
              <a:gd name="connsiteX12" fmla="*/ 10508890 w 14153790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1326195 w 14971095"/>
              <a:gd name="connsiteY0" fmla="*/ 73408 h 5486400"/>
              <a:gd name="connsiteX1" fmla="*/ 11386903 w 14971095"/>
              <a:gd name="connsiteY1" fmla="*/ 0 h 5486400"/>
              <a:gd name="connsiteX2" fmla="*/ 14897687 w 14971095"/>
              <a:gd name="connsiteY2" fmla="*/ 0 h 5486400"/>
              <a:gd name="connsiteX3" fmla="*/ 14971095 w 14971095"/>
              <a:gd name="connsiteY3" fmla="*/ 73408 h 5486400"/>
              <a:gd name="connsiteX4" fmla="*/ 14971095 w 14971095"/>
              <a:gd name="connsiteY4" fmla="*/ 5412992 h 5486400"/>
              <a:gd name="connsiteX5" fmla="*/ 14897687 w 14971095"/>
              <a:gd name="connsiteY5" fmla="*/ 5486400 h 5486400"/>
              <a:gd name="connsiteX6" fmla="*/ 11386903 w 14971095"/>
              <a:gd name="connsiteY6" fmla="*/ 5486400 h 5486400"/>
              <a:gd name="connsiteX7" fmla="*/ 11323020 w 14971095"/>
              <a:gd name="connsiteY7" fmla="*/ 5412992 h 5486400"/>
              <a:gd name="connsiteX8" fmla="*/ 11309532 w 14971095"/>
              <a:gd name="connsiteY8" fmla="*/ 3370386 h 5486400"/>
              <a:gd name="connsiteX9" fmla="*/ 803058 w 14971095"/>
              <a:gd name="connsiteY9" fmla="*/ 3370385 h 5486400"/>
              <a:gd name="connsiteX10" fmla="*/ 818921 w 14971095"/>
              <a:gd name="connsiteY10" fmla="*/ 351696 h 5486400"/>
              <a:gd name="connsiteX11" fmla="*/ 11306361 w 14971095"/>
              <a:gd name="connsiteY11" fmla="*/ 330200 h 5486400"/>
              <a:gd name="connsiteX12" fmla="*/ 11326195 w 14971095"/>
              <a:gd name="connsiteY12" fmla="*/ 73408 h 5486400"/>
              <a:gd name="connsiteX0" fmla="*/ 10565552 w 14210452"/>
              <a:gd name="connsiteY0" fmla="*/ 73408 h 5486400"/>
              <a:gd name="connsiteX1" fmla="*/ 10626260 w 14210452"/>
              <a:gd name="connsiteY1" fmla="*/ 0 h 5486400"/>
              <a:gd name="connsiteX2" fmla="*/ 14137044 w 14210452"/>
              <a:gd name="connsiteY2" fmla="*/ 0 h 5486400"/>
              <a:gd name="connsiteX3" fmla="*/ 14210452 w 14210452"/>
              <a:gd name="connsiteY3" fmla="*/ 73408 h 5486400"/>
              <a:gd name="connsiteX4" fmla="*/ 14210452 w 14210452"/>
              <a:gd name="connsiteY4" fmla="*/ 5412992 h 5486400"/>
              <a:gd name="connsiteX5" fmla="*/ 14137044 w 14210452"/>
              <a:gd name="connsiteY5" fmla="*/ 5486400 h 5486400"/>
              <a:gd name="connsiteX6" fmla="*/ 10626260 w 14210452"/>
              <a:gd name="connsiteY6" fmla="*/ 5486400 h 5486400"/>
              <a:gd name="connsiteX7" fmla="*/ 10562377 w 14210452"/>
              <a:gd name="connsiteY7" fmla="*/ 5412992 h 5486400"/>
              <a:gd name="connsiteX8" fmla="*/ 10548889 w 14210452"/>
              <a:gd name="connsiteY8" fmla="*/ 3370386 h 5486400"/>
              <a:gd name="connsiteX9" fmla="*/ 42415 w 14210452"/>
              <a:gd name="connsiteY9" fmla="*/ 3370385 h 5486400"/>
              <a:gd name="connsiteX10" fmla="*/ 58278 w 14210452"/>
              <a:gd name="connsiteY10" fmla="*/ 351696 h 5486400"/>
              <a:gd name="connsiteX11" fmla="*/ 10545718 w 14210452"/>
              <a:gd name="connsiteY11" fmla="*/ 330200 h 5486400"/>
              <a:gd name="connsiteX12" fmla="*/ 10565552 w 14210452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03303 w 14168037"/>
              <a:gd name="connsiteY11" fmla="*/ 330200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2337 w 14168037"/>
              <a:gd name="connsiteY11" fmla="*/ 350716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2337 w 14168037"/>
              <a:gd name="connsiteY11" fmla="*/ 350716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280377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280377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06474 w 14168037"/>
              <a:gd name="connsiteY8" fmla="*/ 3370386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347785 h 5486400"/>
              <a:gd name="connsiteX12" fmla="*/ 10523137 w 14168037"/>
              <a:gd name="connsiteY12" fmla="*/ 73408 h 5486400"/>
              <a:gd name="connsiteX0" fmla="*/ 10523137 w 14168037"/>
              <a:gd name="connsiteY0" fmla="*/ 73408 h 5486400"/>
              <a:gd name="connsiteX1" fmla="*/ 10583845 w 14168037"/>
              <a:gd name="connsiteY1" fmla="*/ 0 h 5486400"/>
              <a:gd name="connsiteX2" fmla="*/ 14094629 w 14168037"/>
              <a:gd name="connsiteY2" fmla="*/ 0 h 5486400"/>
              <a:gd name="connsiteX3" fmla="*/ 14168037 w 14168037"/>
              <a:gd name="connsiteY3" fmla="*/ 73408 h 5486400"/>
              <a:gd name="connsiteX4" fmla="*/ 14168037 w 14168037"/>
              <a:gd name="connsiteY4" fmla="*/ 5412992 h 5486400"/>
              <a:gd name="connsiteX5" fmla="*/ 14094629 w 14168037"/>
              <a:gd name="connsiteY5" fmla="*/ 5486400 h 5486400"/>
              <a:gd name="connsiteX6" fmla="*/ 10583845 w 14168037"/>
              <a:gd name="connsiteY6" fmla="*/ 5486400 h 5486400"/>
              <a:gd name="connsiteX7" fmla="*/ 10519962 w 14168037"/>
              <a:gd name="connsiteY7" fmla="*/ 5412992 h 5486400"/>
              <a:gd name="connsiteX8" fmla="*/ 10512818 w 14168037"/>
              <a:gd name="connsiteY8" fmla="*/ 3089033 h 5486400"/>
              <a:gd name="connsiteX9" fmla="*/ 0 w 14168037"/>
              <a:gd name="connsiteY9" fmla="*/ 3370385 h 5486400"/>
              <a:gd name="connsiteX10" fmla="*/ 15863 w 14168037"/>
              <a:gd name="connsiteY10" fmla="*/ 351696 h 5486400"/>
              <a:gd name="connsiteX11" fmla="*/ 10527096 w 14168037"/>
              <a:gd name="connsiteY11" fmla="*/ 347785 h 5486400"/>
              <a:gd name="connsiteX12" fmla="*/ 10523137 w 14168037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35169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35169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20751 w 14161692"/>
              <a:gd name="connsiteY11" fmla="*/ 347785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14407 w 14161692"/>
              <a:gd name="connsiteY11" fmla="*/ 277446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14407 w 14161692"/>
              <a:gd name="connsiteY11" fmla="*/ 277446 h 5486400"/>
              <a:gd name="connsiteX12" fmla="*/ 10516792 w 14161692"/>
              <a:gd name="connsiteY12" fmla="*/ 73408 h 5486400"/>
              <a:gd name="connsiteX0" fmla="*/ 10516792 w 14161692"/>
              <a:gd name="connsiteY0" fmla="*/ 73408 h 5486400"/>
              <a:gd name="connsiteX1" fmla="*/ 10577500 w 14161692"/>
              <a:gd name="connsiteY1" fmla="*/ 0 h 5486400"/>
              <a:gd name="connsiteX2" fmla="*/ 14088284 w 14161692"/>
              <a:gd name="connsiteY2" fmla="*/ 0 h 5486400"/>
              <a:gd name="connsiteX3" fmla="*/ 14161692 w 14161692"/>
              <a:gd name="connsiteY3" fmla="*/ 73408 h 5486400"/>
              <a:gd name="connsiteX4" fmla="*/ 14161692 w 14161692"/>
              <a:gd name="connsiteY4" fmla="*/ 5412992 h 5486400"/>
              <a:gd name="connsiteX5" fmla="*/ 14088284 w 14161692"/>
              <a:gd name="connsiteY5" fmla="*/ 5486400 h 5486400"/>
              <a:gd name="connsiteX6" fmla="*/ 10577500 w 14161692"/>
              <a:gd name="connsiteY6" fmla="*/ 5486400 h 5486400"/>
              <a:gd name="connsiteX7" fmla="*/ 10513617 w 14161692"/>
              <a:gd name="connsiteY7" fmla="*/ 5412992 h 5486400"/>
              <a:gd name="connsiteX8" fmla="*/ 10506473 w 14161692"/>
              <a:gd name="connsiteY8" fmla="*/ 3089033 h 5486400"/>
              <a:gd name="connsiteX9" fmla="*/ 0 w 14161692"/>
              <a:gd name="connsiteY9" fmla="*/ 3089032 h 5486400"/>
              <a:gd name="connsiteX10" fmla="*/ 9518 w 14161692"/>
              <a:gd name="connsiteY10" fmla="*/ 285266 h 5486400"/>
              <a:gd name="connsiteX11" fmla="*/ 10508063 w 14161692"/>
              <a:gd name="connsiteY11" fmla="*/ 269631 h 5486400"/>
              <a:gd name="connsiteX12" fmla="*/ 10516792 w 14161692"/>
              <a:gd name="connsiteY12" fmla="*/ 73408 h 5486400"/>
              <a:gd name="connsiteX0" fmla="*/ 10508912 w 14153812"/>
              <a:gd name="connsiteY0" fmla="*/ 73408 h 5486400"/>
              <a:gd name="connsiteX1" fmla="*/ 10569620 w 14153812"/>
              <a:gd name="connsiteY1" fmla="*/ 0 h 5486400"/>
              <a:gd name="connsiteX2" fmla="*/ 14080404 w 14153812"/>
              <a:gd name="connsiteY2" fmla="*/ 0 h 5486400"/>
              <a:gd name="connsiteX3" fmla="*/ 14153812 w 14153812"/>
              <a:gd name="connsiteY3" fmla="*/ 73408 h 5486400"/>
              <a:gd name="connsiteX4" fmla="*/ 14153812 w 14153812"/>
              <a:gd name="connsiteY4" fmla="*/ 5412992 h 5486400"/>
              <a:gd name="connsiteX5" fmla="*/ 14080404 w 14153812"/>
              <a:gd name="connsiteY5" fmla="*/ 5486400 h 5486400"/>
              <a:gd name="connsiteX6" fmla="*/ 10569620 w 14153812"/>
              <a:gd name="connsiteY6" fmla="*/ 5486400 h 5486400"/>
              <a:gd name="connsiteX7" fmla="*/ 10505737 w 14153812"/>
              <a:gd name="connsiteY7" fmla="*/ 5412992 h 5486400"/>
              <a:gd name="connsiteX8" fmla="*/ 10498593 w 14153812"/>
              <a:gd name="connsiteY8" fmla="*/ 3089033 h 5486400"/>
              <a:gd name="connsiteX9" fmla="*/ 106321 w 14153812"/>
              <a:gd name="connsiteY9" fmla="*/ 3089033 h 5486400"/>
              <a:gd name="connsiteX10" fmla="*/ 1638 w 14153812"/>
              <a:gd name="connsiteY10" fmla="*/ 285266 h 5486400"/>
              <a:gd name="connsiteX11" fmla="*/ 10500183 w 14153812"/>
              <a:gd name="connsiteY11" fmla="*/ 269631 h 5486400"/>
              <a:gd name="connsiteX12" fmla="*/ 10508912 w 14153812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393862 w 14047491"/>
              <a:gd name="connsiteY11" fmla="*/ 269631 h 5486400"/>
              <a:gd name="connsiteX12" fmla="*/ 10402591 w 14047491"/>
              <a:gd name="connsiteY12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5863 w 14047491"/>
              <a:gd name="connsiteY10" fmla="*/ 285266 h 5486400"/>
              <a:gd name="connsiteX11" fmla="*/ 10402591 w 14047491"/>
              <a:gd name="connsiteY11" fmla="*/ 73408 h 5486400"/>
              <a:gd name="connsiteX0" fmla="*/ 10402591 w 14047491"/>
              <a:gd name="connsiteY0" fmla="*/ 73408 h 5486400"/>
              <a:gd name="connsiteX1" fmla="*/ 10463299 w 14047491"/>
              <a:gd name="connsiteY1" fmla="*/ 0 h 5486400"/>
              <a:gd name="connsiteX2" fmla="*/ 13974083 w 14047491"/>
              <a:gd name="connsiteY2" fmla="*/ 0 h 5486400"/>
              <a:gd name="connsiteX3" fmla="*/ 14047491 w 14047491"/>
              <a:gd name="connsiteY3" fmla="*/ 73408 h 5486400"/>
              <a:gd name="connsiteX4" fmla="*/ 14047491 w 14047491"/>
              <a:gd name="connsiteY4" fmla="*/ 5412992 h 5486400"/>
              <a:gd name="connsiteX5" fmla="*/ 13974083 w 14047491"/>
              <a:gd name="connsiteY5" fmla="*/ 5486400 h 5486400"/>
              <a:gd name="connsiteX6" fmla="*/ 10463299 w 14047491"/>
              <a:gd name="connsiteY6" fmla="*/ 5486400 h 5486400"/>
              <a:gd name="connsiteX7" fmla="*/ 10399416 w 14047491"/>
              <a:gd name="connsiteY7" fmla="*/ 5412992 h 5486400"/>
              <a:gd name="connsiteX8" fmla="*/ 10392272 w 14047491"/>
              <a:gd name="connsiteY8" fmla="*/ 3089033 h 5486400"/>
              <a:gd name="connsiteX9" fmla="*/ 0 w 14047491"/>
              <a:gd name="connsiteY9" fmla="*/ 3089033 h 5486400"/>
              <a:gd name="connsiteX10" fmla="*/ 10402591 w 14047491"/>
              <a:gd name="connsiteY10" fmla="*/ 73408 h 5486400"/>
              <a:gd name="connsiteX0" fmla="*/ 10746 w 3655646"/>
              <a:gd name="connsiteY0" fmla="*/ 73408 h 5486400"/>
              <a:gd name="connsiteX1" fmla="*/ 71454 w 3655646"/>
              <a:gd name="connsiteY1" fmla="*/ 0 h 5486400"/>
              <a:gd name="connsiteX2" fmla="*/ 3582238 w 3655646"/>
              <a:gd name="connsiteY2" fmla="*/ 0 h 5486400"/>
              <a:gd name="connsiteX3" fmla="*/ 3655646 w 3655646"/>
              <a:gd name="connsiteY3" fmla="*/ 73408 h 5486400"/>
              <a:gd name="connsiteX4" fmla="*/ 3655646 w 3655646"/>
              <a:gd name="connsiteY4" fmla="*/ 5412992 h 5486400"/>
              <a:gd name="connsiteX5" fmla="*/ 3582238 w 3655646"/>
              <a:gd name="connsiteY5" fmla="*/ 5486400 h 5486400"/>
              <a:gd name="connsiteX6" fmla="*/ 71454 w 3655646"/>
              <a:gd name="connsiteY6" fmla="*/ 5486400 h 5486400"/>
              <a:gd name="connsiteX7" fmla="*/ 7571 w 3655646"/>
              <a:gd name="connsiteY7" fmla="*/ 5412992 h 5486400"/>
              <a:gd name="connsiteX8" fmla="*/ 427 w 3655646"/>
              <a:gd name="connsiteY8" fmla="*/ 3089033 h 5486400"/>
              <a:gd name="connsiteX9" fmla="*/ 10746 w 3655646"/>
              <a:gd name="connsiteY9" fmla="*/ 73408 h 5486400"/>
              <a:gd name="connsiteX0" fmla="*/ 9527 w 3654427"/>
              <a:gd name="connsiteY0" fmla="*/ 73408 h 5486400"/>
              <a:gd name="connsiteX1" fmla="*/ 70235 w 3654427"/>
              <a:gd name="connsiteY1" fmla="*/ 0 h 5486400"/>
              <a:gd name="connsiteX2" fmla="*/ 3581019 w 3654427"/>
              <a:gd name="connsiteY2" fmla="*/ 0 h 5486400"/>
              <a:gd name="connsiteX3" fmla="*/ 3654427 w 3654427"/>
              <a:gd name="connsiteY3" fmla="*/ 73408 h 5486400"/>
              <a:gd name="connsiteX4" fmla="*/ 3654427 w 3654427"/>
              <a:gd name="connsiteY4" fmla="*/ 5412992 h 5486400"/>
              <a:gd name="connsiteX5" fmla="*/ 3581019 w 3654427"/>
              <a:gd name="connsiteY5" fmla="*/ 5486400 h 5486400"/>
              <a:gd name="connsiteX6" fmla="*/ 70235 w 3654427"/>
              <a:gd name="connsiteY6" fmla="*/ 5486400 h 5486400"/>
              <a:gd name="connsiteX7" fmla="*/ 6352 w 3654427"/>
              <a:gd name="connsiteY7" fmla="*/ 5412992 h 5486400"/>
              <a:gd name="connsiteX8" fmla="*/ 9527 w 3654427"/>
              <a:gd name="connsiteY8" fmla="*/ 73408 h 5486400"/>
              <a:gd name="connsiteX0" fmla="*/ 16328 w 3661228"/>
              <a:gd name="connsiteY0" fmla="*/ 131746 h 5544738"/>
              <a:gd name="connsiteX1" fmla="*/ 77036 w 3661228"/>
              <a:gd name="connsiteY1" fmla="*/ 58338 h 5544738"/>
              <a:gd name="connsiteX2" fmla="*/ 3587820 w 3661228"/>
              <a:gd name="connsiteY2" fmla="*/ 58338 h 5544738"/>
              <a:gd name="connsiteX3" fmla="*/ 3661228 w 3661228"/>
              <a:gd name="connsiteY3" fmla="*/ 131746 h 5544738"/>
              <a:gd name="connsiteX4" fmla="*/ 3661228 w 3661228"/>
              <a:gd name="connsiteY4" fmla="*/ 5471330 h 5544738"/>
              <a:gd name="connsiteX5" fmla="*/ 3587820 w 3661228"/>
              <a:gd name="connsiteY5" fmla="*/ 5544738 h 5544738"/>
              <a:gd name="connsiteX6" fmla="*/ 77036 w 3661228"/>
              <a:gd name="connsiteY6" fmla="*/ 5544738 h 5544738"/>
              <a:gd name="connsiteX7" fmla="*/ 13153 w 3661228"/>
              <a:gd name="connsiteY7" fmla="*/ 5471330 h 5544738"/>
              <a:gd name="connsiteX8" fmla="*/ 118 w 3661228"/>
              <a:gd name="connsiteY8" fmla="*/ 493169 h 5544738"/>
              <a:gd name="connsiteX9" fmla="*/ 16328 w 3661228"/>
              <a:gd name="connsiteY9" fmla="*/ 131746 h 5544738"/>
              <a:gd name="connsiteX0" fmla="*/ 10922107 w 14567007"/>
              <a:gd name="connsiteY0" fmla="*/ 217493 h 5630485"/>
              <a:gd name="connsiteX1" fmla="*/ 10982815 w 14567007"/>
              <a:gd name="connsiteY1" fmla="*/ 144085 h 5630485"/>
              <a:gd name="connsiteX2" fmla="*/ 14493599 w 14567007"/>
              <a:gd name="connsiteY2" fmla="*/ 144085 h 5630485"/>
              <a:gd name="connsiteX3" fmla="*/ 14567007 w 14567007"/>
              <a:gd name="connsiteY3" fmla="*/ 217493 h 5630485"/>
              <a:gd name="connsiteX4" fmla="*/ 14567007 w 14567007"/>
              <a:gd name="connsiteY4" fmla="*/ 5557077 h 5630485"/>
              <a:gd name="connsiteX5" fmla="*/ 14493599 w 14567007"/>
              <a:gd name="connsiteY5" fmla="*/ 5630485 h 5630485"/>
              <a:gd name="connsiteX6" fmla="*/ 10982815 w 14567007"/>
              <a:gd name="connsiteY6" fmla="*/ 5630485 h 5630485"/>
              <a:gd name="connsiteX7" fmla="*/ 10918932 w 14567007"/>
              <a:gd name="connsiteY7" fmla="*/ 5557077 h 5630485"/>
              <a:gd name="connsiteX8" fmla="*/ 0 w 14567007"/>
              <a:gd name="connsiteY8" fmla="*/ 443728 h 5630485"/>
              <a:gd name="connsiteX9" fmla="*/ 10922107 w 14567007"/>
              <a:gd name="connsiteY9" fmla="*/ 217493 h 5630485"/>
              <a:gd name="connsiteX0" fmla="*/ 10924310 w 14569210"/>
              <a:gd name="connsiteY0" fmla="*/ 254608 h 5667600"/>
              <a:gd name="connsiteX1" fmla="*/ 10985018 w 14569210"/>
              <a:gd name="connsiteY1" fmla="*/ 181200 h 5667600"/>
              <a:gd name="connsiteX2" fmla="*/ 14495802 w 14569210"/>
              <a:gd name="connsiteY2" fmla="*/ 181200 h 5667600"/>
              <a:gd name="connsiteX3" fmla="*/ 14569210 w 14569210"/>
              <a:gd name="connsiteY3" fmla="*/ 254608 h 5667600"/>
              <a:gd name="connsiteX4" fmla="*/ 14569210 w 14569210"/>
              <a:gd name="connsiteY4" fmla="*/ 5594192 h 5667600"/>
              <a:gd name="connsiteX5" fmla="*/ 14495802 w 14569210"/>
              <a:gd name="connsiteY5" fmla="*/ 5667600 h 5667600"/>
              <a:gd name="connsiteX6" fmla="*/ 10985018 w 14569210"/>
              <a:gd name="connsiteY6" fmla="*/ 5667600 h 5667600"/>
              <a:gd name="connsiteX7" fmla="*/ 10921135 w 14569210"/>
              <a:gd name="connsiteY7" fmla="*/ 5594192 h 5667600"/>
              <a:gd name="connsiteX8" fmla="*/ 2203 w 14569210"/>
              <a:gd name="connsiteY8" fmla="*/ 480843 h 5667600"/>
              <a:gd name="connsiteX9" fmla="*/ 9977278 w 14569210"/>
              <a:gd name="connsiteY9" fmla="*/ 185121 h 5667600"/>
              <a:gd name="connsiteX10" fmla="*/ 10924310 w 14569210"/>
              <a:gd name="connsiteY10" fmla="*/ 254608 h 5667600"/>
              <a:gd name="connsiteX0" fmla="*/ 10924093 w 14568993"/>
              <a:gd name="connsiteY0" fmla="*/ 159505 h 5572497"/>
              <a:gd name="connsiteX1" fmla="*/ 10984801 w 14568993"/>
              <a:gd name="connsiteY1" fmla="*/ 86097 h 5572497"/>
              <a:gd name="connsiteX2" fmla="*/ 14495585 w 14568993"/>
              <a:gd name="connsiteY2" fmla="*/ 86097 h 5572497"/>
              <a:gd name="connsiteX3" fmla="*/ 14568993 w 14568993"/>
              <a:gd name="connsiteY3" fmla="*/ 159505 h 5572497"/>
              <a:gd name="connsiteX4" fmla="*/ 14568993 w 14568993"/>
              <a:gd name="connsiteY4" fmla="*/ 5499089 h 5572497"/>
              <a:gd name="connsiteX5" fmla="*/ 14495585 w 14568993"/>
              <a:gd name="connsiteY5" fmla="*/ 5572497 h 5572497"/>
              <a:gd name="connsiteX6" fmla="*/ 10984801 w 14568993"/>
              <a:gd name="connsiteY6" fmla="*/ 5572497 h 5572497"/>
              <a:gd name="connsiteX7" fmla="*/ 10920918 w 14568993"/>
              <a:gd name="connsiteY7" fmla="*/ 5499089 h 5572497"/>
              <a:gd name="connsiteX8" fmla="*/ 1986 w 14568993"/>
              <a:gd name="connsiteY8" fmla="*/ 385740 h 5572497"/>
              <a:gd name="connsiteX9" fmla="*/ 10907883 w 14568993"/>
              <a:gd name="connsiteY9" fmla="*/ 402639 h 5572497"/>
              <a:gd name="connsiteX10" fmla="*/ 10924093 w 14568993"/>
              <a:gd name="connsiteY10" fmla="*/ 159505 h 5572497"/>
              <a:gd name="connsiteX0" fmla="*/ 11006464 w 14651364"/>
              <a:gd name="connsiteY0" fmla="*/ 159505 h 5572497"/>
              <a:gd name="connsiteX1" fmla="*/ 11067172 w 14651364"/>
              <a:gd name="connsiteY1" fmla="*/ 86097 h 5572497"/>
              <a:gd name="connsiteX2" fmla="*/ 14577956 w 14651364"/>
              <a:gd name="connsiteY2" fmla="*/ 86097 h 5572497"/>
              <a:gd name="connsiteX3" fmla="*/ 14651364 w 14651364"/>
              <a:gd name="connsiteY3" fmla="*/ 159505 h 5572497"/>
              <a:gd name="connsiteX4" fmla="*/ 14651364 w 14651364"/>
              <a:gd name="connsiteY4" fmla="*/ 5499089 h 5572497"/>
              <a:gd name="connsiteX5" fmla="*/ 14577956 w 14651364"/>
              <a:gd name="connsiteY5" fmla="*/ 5572497 h 5572497"/>
              <a:gd name="connsiteX6" fmla="*/ 11067172 w 14651364"/>
              <a:gd name="connsiteY6" fmla="*/ 5572497 h 5572497"/>
              <a:gd name="connsiteX7" fmla="*/ 11003289 w 14651364"/>
              <a:gd name="connsiteY7" fmla="*/ 5499089 h 5572497"/>
              <a:gd name="connsiteX8" fmla="*/ 6197216 w 14651364"/>
              <a:gd name="connsiteY8" fmla="*/ 3216237 h 5572497"/>
              <a:gd name="connsiteX9" fmla="*/ 84357 w 14651364"/>
              <a:gd name="connsiteY9" fmla="*/ 385740 h 5572497"/>
              <a:gd name="connsiteX10" fmla="*/ 10990254 w 14651364"/>
              <a:gd name="connsiteY10" fmla="*/ 402639 h 5572497"/>
              <a:gd name="connsiteX11" fmla="*/ 11006464 w 14651364"/>
              <a:gd name="connsiteY11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001696 w 15610380"/>
              <a:gd name="connsiteY8" fmla="*/ 3368324 h 5572497"/>
              <a:gd name="connsiteX9" fmla="*/ 1043373 w 15610380"/>
              <a:gd name="connsiteY9" fmla="*/ 385740 h 5572497"/>
              <a:gd name="connsiteX10" fmla="*/ 11949270 w 15610380"/>
              <a:gd name="connsiteY10" fmla="*/ 402639 h 5572497"/>
              <a:gd name="connsiteX11" fmla="*/ 11965480 w 15610380"/>
              <a:gd name="connsiteY11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7281269 w 15610380"/>
              <a:gd name="connsiteY8" fmla="*/ 4576566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1949270 w 15610380"/>
              <a:gd name="connsiteY8" fmla="*/ 3351427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65480 w 15610380"/>
              <a:gd name="connsiteY0" fmla="*/ 159505 h 5572497"/>
              <a:gd name="connsiteX1" fmla="*/ 12026188 w 15610380"/>
              <a:gd name="connsiteY1" fmla="*/ 86097 h 5572497"/>
              <a:gd name="connsiteX2" fmla="*/ 15536972 w 15610380"/>
              <a:gd name="connsiteY2" fmla="*/ 86097 h 5572497"/>
              <a:gd name="connsiteX3" fmla="*/ 15610380 w 15610380"/>
              <a:gd name="connsiteY3" fmla="*/ 159505 h 5572497"/>
              <a:gd name="connsiteX4" fmla="*/ 15610380 w 15610380"/>
              <a:gd name="connsiteY4" fmla="*/ 5499089 h 5572497"/>
              <a:gd name="connsiteX5" fmla="*/ 15536972 w 15610380"/>
              <a:gd name="connsiteY5" fmla="*/ 5572497 h 5572497"/>
              <a:gd name="connsiteX6" fmla="*/ 12026188 w 15610380"/>
              <a:gd name="connsiteY6" fmla="*/ 5572497 h 5572497"/>
              <a:gd name="connsiteX7" fmla="*/ 11962305 w 15610380"/>
              <a:gd name="connsiteY7" fmla="*/ 5499089 h 5572497"/>
              <a:gd name="connsiteX8" fmla="*/ 11949270 w 15610380"/>
              <a:gd name="connsiteY8" fmla="*/ 3347569 h 5572497"/>
              <a:gd name="connsiteX9" fmla="*/ 1001696 w 15610380"/>
              <a:gd name="connsiteY9" fmla="*/ 3368324 h 5572497"/>
              <a:gd name="connsiteX10" fmla="*/ 1043373 w 15610380"/>
              <a:gd name="connsiteY10" fmla="*/ 385740 h 5572497"/>
              <a:gd name="connsiteX11" fmla="*/ 11949270 w 15610380"/>
              <a:gd name="connsiteY11" fmla="*/ 402639 h 5572497"/>
              <a:gd name="connsiteX12" fmla="*/ 11965480 w 15610380"/>
              <a:gd name="connsiteY12" fmla="*/ 159505 h 5572497"/>
              <a:gd name="connsiteX0" fmla="*/ 11973622 w 15618522"/>
              <a:gd name="connsiteY0" fmla="*/ 159505 h 5572497"/>
              <a:gd name="connsiteX1" fmla="*/ 12034330 w 15618522"/>
              <a:gd name="connsiteY1" fmla="*/ 86097 h 5572497"/>
              <a:gd name="connsiteX2" fmla="*/ 15545114 w 15618522"/>
              <a:gd name="connsiteY2" fmla="*/ 86097 h 5572497"/>
              <a:gd name="connsiteX3" fmla="*/ 15618522 w 15618522"/>
              <a:gd name="connsiteY3" fmla="*/ 159505 h 5572497"/>
              <a:gd name="connsiteX4" fmla="*/ 15618522 w 15618522"/>
              <a:gd name="connsiteY4" fmla="*/ 5499089 h 5572497"/>
              <a:gd name="connsiteX5" fmla="*/ 15545114 w 15618522"/>
              <a:gd name="connsiteY5" fmla="*/ 5572497 h 5572497"/>
              <a:gd name="connsiteX6" fmla="*/ 12034330 w 15618522"/>
              <a:gd name="connsiteY6" fmla="*/ 5572497 h 5572497"/>
              <a:gd name="connsiteX7" fmla="*/ 11970447 w 15618522"/>
              <a:gd name="connsiteY7" fmla="*/ 5499089 h 5572497"/>
              <a:gd name="connsiteX8" fmla="*/ 11957412 w 15618522"/>
              <a:gd name="connsiteY8" fmla="*/ 3347569 h 5572497"/>
              <a:gd name="connsiteX9" fmla="*/ 997148 w 15618522"/>
              <a:gd name="connsiteY9" fmla="*/ 3349032 h 5572497"/>
              <a:gd name="connsiteX10" fmla="*/ 1051515 w 15618522"/>
              <a:gd name="connsiteY10" fmla="*/ 385740 h 5572497"/>
              <a:gd name="connsiteX11" fmla="*/ 11957412 w 15618522"/>
              <a:gd name="connsiteY11" fmla="*/ 402639 h 5572497"/>
              <a:gd name="connsiteX12" fmla="*/ 11973622 w 15618522"/>
              <a:gd name="connsiteY12" fmla="*/ 159505 h 5572497"/>
              <a:gd name="connsiteX0" fmla="*/ 11294599 w 14939499"/>
              <a:gd name="connsiteY0" fmla="*/ 159505 h 5572497"/>
              <a:gd name="connsiteX1" fmla="*/ 11355307 w 14939499"/>
              <a:gd name="connsiteY1" fmla="*/ 86097 h 5572497"/>
              <a:gd name="connsiteX2" fmla="*/ 14866091 w 14939499"/>
              <a:gd name="connsiteY2" fmla="*/ 86097 h 5572497"/>
              <a:gd name="connsiteX3" fmla="*/ 14939499 w 14939499"/>
              <a:gd name="connsiteY3" fmla="*/ 159505 h 5572497"/>
              <a:gd name="connsiteX4" fmla="*/ 14939499 w 14939499"/>
              <a:gd name="connsiteY4" fmla="*/ 5499089 h 5572497"/>
              <a:gd name="connsiteX5" fmla="*/ 14866091 w 14939499"/>
              <a:gd name="connsiteY5" fmla="*/ 5572497 h 5572497"/>
              <a:gd name="connsiteX6" fmla="*/ 11355307 w 14939499"/>
              <a:gd name="connsiteY6" fmla="*/ 5572497 h 5572497"/>
              <a:gd name="connsiteX7" fmla="*/ 11291424 w 14939499"/>
              <a:gd name="connsiteY7" fmla="*/ 5499089 h 5572497"/>
              <a:gd name="connsiteX8" fmla="*/ 11278389 w 14939499"/>
              <a:gd name="connsiteY8" fmla="*/ 3347569 h 5572497"/>
              <a:gd name="connsiteX9" fmla="*/ 318125 w 14939499"/>
              <a:gd name="connsiteY9" fmla="*/ 3349032 h 5572497"/>
              <a:gd name="connsiteX10" fmla="*/ 372492 w 14939499"/>
              <a:gd name="connsiteY10" fmla="*/ 385740 h 5572497"/>
              <a:gd name="connsiteX11" fmla="*/ 11278389 w 14939499"/>
              <a:gd name="connsiteY11" fmla="*/ 402639 h 5572497"/>
              <a:gd name="connsiteX12" fmla="*/ 11294599 w 14939499"/>
              <a:gd name="connsiteY12" fmla="*/ 159505 h 5572497"/>
              <a:gd name="connsiteX0" fmla="*/ 11345532 w 14990432"/>
              <a:gd name="connsiteY0" fmla="*/ 153686 h 5566678"/>
              <a:gd name="connsiteX1" fmla="*/ 11406240 w 14990432"/>
              <a:gd name="connsiteY1" fmla="*/ 80278 h 5566678"/>
              <a:gd name="connsiteX2" fmla="*/ 14917024 w 14990432"/>
              <a:gd name="connsiteY2" fmla="*/ 80278 h 5566678"/>
              <a:gd name="connsiteX3" fmla="*/ 14990432 w 14990432"/>
              <a:gd name="connsiteY3" fmla="*/ 153686 h 5566678"/>
              <a:gd name="connsiteX4" fmla="*/ 14990432 w 14990432"/>
              <a:gd name="connsiteY4" fmla="*/ 5493270 h 5566678"/>
              <a:gd name="connsiteX5" fmla="*/ 14917024 w 14990432"/>
              <a:gd name="connsiteY5" fmla="*/ 5566678 h 5566678"/>
              <a:gd name="connsiteX6" fmla="*/ 11406240 w 14990432"/>
              <a:gd name="connsiteY6" fmla="*/ 5566678 h 5566678"/>
              <a:gd name="connsiteX7" fmla="*/ 11342357 w 14990432"/>
              <a:gd name="connsiteY7" fmla="*/ 5493270 h 5566678"/>
              <a:gd name="connsiteX8" fmla="*/ 11329322 w 14990432"/>
              <a:gd name="connsiteY8" fmla="*/ 3341750 h 5566678"/>
              <a:gd name="connsiteX9" fmla="*/ 369058 w 14990432"/>
              <a:gd name="connsiteY9" fmla="*/ 3343213 h 5566678"/>
              <a:gd name="connsiteX10" fmla="*/ 353636 w 14990432"/>
              <a:gd name="connsiteY10" fmla="*/ 387638 h 5566678"/>
              <a:gd name="connsiteX11" fmla="*/ 11329322 w 14990432"/>
              <a:gd name="connsiteY11" fmla="*/ 396820 h 5566678"/>
              <a:gd name="connsiteX12" fmla="*/ 11345532 w 14990432"/>
              <a:gd name="connsiteY12" fmla="*/ 153686 h 5566678"/>
              <a:gd name="connsiteX0" fmla="*/ 10998962 w 14643862"/>
              <a:gd name="connsiteY0" fmla="*/ 153686 h 5566678"/>
              <a:gd name="connsiteX1" fmla="*/ 11059670 w 14643862"/>
              <a:gd name="connsiteY1" fmla="*/ 80278 h 5566678"/>
              <a:gd name="connsiteX2" fmla="*/ 14570454 w 14643862"/>
              <a:gd name="connsiteY2" fmla="*/ 80278 h 5566678"/>
              <a:gd name="connsiteX3" fmla="*/ 14643862 w 14643862"/>
              <a:gd name="connsiteY3" fmla="*/ 153686 h 5566678"/>
              <a:gd name="connsiteX4" fmla="*/ 14643862 w 14643862"/>
              <a:gd name="connsiteY4" fmla="*/ 5493270 h 5566678"/>
              <a:gd name="connsiteX5" fmla="*/ 14570454 w 14643862"/>
              <a:gd name="connsiteY5" fmla="*/ 5566678 h 5566678"/>
              <a:gd name="connsiteX6" fmla="*/ 11059670 w 14643862"/>
              <a:gd name="connsiteY6" fmla="*/ 5566678 h 5566678"/>
              <a:gd name="connsiteX7" fmla="*/ 10995787 w 14643862"/>
              <a:gd name="connsiteY7" fmla="*/ 5493270 h 5566678"/>
              <a:gd name="connsiteX8" fmla="*/ 10982752 w 14643862"/>
              <a:gd name="connsiteY8" fmla="*/ 3341750 h 5566678"/>
              <a:gd name="connsiteX9" fmla="*/ 22488 w 14643862"/>
              <a:gd name="connsiteY9" fmla="*/ 3343213 h 5566678"/>
              <a:gd name="connsiteX10" fmla="*/ 7066 w 14643862"/>
              <a:gd name="connsiteY10" fmla="*/ 387638 h 5566678"/>
              <a:gd name="connsiteX11" fmla="*/ 10982752 w 14643862"/>
              <a:gd name="connsiteY11" fmla="*/ 396820 h 5566678"/>
              <a:gd name="connsiteX12" fmla="*/ 10998962 w 14643862"/>
              <a:gd name="connsiteY12" fmla="*/ 153686 h 5566678"/>
              <a:gd name="connsiteX0" fmla="*/ 10985959 w 14630859"/>
              <a:gd name="connsiteY0" fmla="*/ 156592 h 5569584"/>
              <a:gd name="connsiteX1" fmla="*/ 11046667 w 14630859"/>
              <a:gd name="connsiteY1" fmla="*/ 83184 h 5569584"/>
              <a:gd name="connsiteX2" fmla="*/ 14557451 w 14630859"/>
              <a:gd name="connsiteY2" fmla="*/ 83184 h 5569584"/>
              <a:gd name="connsiteX3" fmla="*/ 14630859 w 14630859"/>
              <a:gd name="connsiteY3" fmla="*/ 156592 h 5569584"/>
              <a:gd name="connsiteX4" fmla="*/ 14630859 w 14630859"/>
              <a:gd name="connsiteY4" fmla="*/ 5496176 h 5569584"/>
              <a:gd name="connsiteX5" fmla="*/ 14557451 w 14630859"/>
              <a:gd name="connsiteY5" fmla="*/ 5569584 h 5569584"/>
              <a:gd name="connsiteX6" fmla="*/ 11046667 w 14630859"/>
              <a:gd name="connsiteY6" fmla="*/ 5569584 h 5569584"/>
              <a:gd name="connsiteX7" fmla="*/ 10982784 w 14630859"/>
              <a:gd name="connsiteY7" fmla="*/ 5496176 h 5569584"/>
              <a:gd name="connsiteX8" fmla="*/ 10969749 w 14630859"/>
              <a:gd name="connsiteY8" fmla="*/ 3344656 h 5569584"/>
              <a:gd name="connsiteX9" fmla="*/ 9485 w 14630859"/>
              <a:gd name="connsiteY9" fmla="*/ 3346119 h 5569584"/>
              <a:gd name="connsiteX10" fmla="*/ 13097 w 14630859"/>
              <a:gd name="connsiteY10" fmla="*/ 386686 h 5569584"/>
              <a:gd name="connsiteX11" fmla="*/ 10969749 w 14630859"/>
              <a:gd name="connsiteY11" fmla="*/ 399726 h 5569584"/>
              <a:gd name="connsiteX12" fmla="*/ 10985959 w 14630859"/>
              <a:gd name="connsiteY12" fmla="*/ 156592 h 5569584"/>
              <a:gd name="connsiteX0" fmla="*/ 10983757 w 14628657"/>
              <a:gd name="connsiteY0" fmla="*/ 156592 h 5569584"/>
              <a:gd name="connsiteX1" fmla="*/ 11044465 w 14628657"/>
              <a:gd name="connsiteY1" fmla="*/ 83184 h 5569584"/>
              <a:gd name="connsiteX2" fmla="*/ 14555249 w 14628657"/>
              <a:gd name="connsiteY2" fmla="*/ 83184 h 5569584"/>
              <a:gd name="connsiteX3" fmla="*/ 14628657 w 14628657"/>
              <a:gd name="connsiteY3" fmla="*/ 156592 h 5569584"/>
              <a:gd name="connsiteX4" fmla="*/ 14628657 w 14628657"/>
              <a:gd name="connsiteY4" fmla="*/ 5496176 h 5569584"/>
              <a:gd name="connsiteX5" fmla="*/ 14555249 w 14628657"/>
              <a:gd name="connsiteY5" fmla="*/ 5569584 h 5569584"/>
              <a:gd name="connsiteX6" fmla="*/ 11044465 w 14628657"/>
              <a:gd name="connsiteY6" fmla="*/ 5569584 h 5569584"/>
              <a:gd name="connsiteX7" fmla="*/ 10980582 w 14628657"/>
              <a:gd name="connsiteY7" fmla="*/ 5496176 h 5569584"/>
              <a:gd name="connsiteX8" fmla="*/ 10967547 w 14628657"/>
              <a:gd name="connsiteY8" fmla="*/ 3344656 h 5569584"/>
              <a:gd name="connsiteX9" fmla="*/ 7283 w 14628657"/>
              <a:gd name="connsiteY9" fmla="*/ 3346119 h 5569584"/>
              <a:gd name="connsiteX10" fmla="*/ 10895 w 14628657"/>
              <a:gd name="connsiteY10" fmla="*/ 386686 h 5569584"/>
              <a:gd name="connsiteX11" fmla="*/ 10967547 w 14628657"/>
              <a:gd name="connsiteY11" fmla="*/ 399726 h 5569584"/>
              <a:gd name="connsiteX12" fmla="*/ 10983757 w 14628657"/>
              <a:gd name="connsiteY12" fmla="*/ 156592 h 5569584"/>
              <a:gd name="connsiteX0" fmla="*/ 10979071 w 14623971"/>
              <a:gd name="connsiteY0" fmla="*/ 156592 h 5569584"/>
              <a:gd name="connsiteX1" fmla="*/ 11039779 w 14623971"/>
              <a:gd name="connsiteY1" fmla="*/ 83184 h 5569584"/>
              <a:gd name="connsiteX2" fmla="*/ 14550563 w 14623971"/>
              <a:gd name="connsiteY2" fmla="*/ 83184 h 5569584"/>
              <a:gd name="connsiteX3" fmla="*/ 14623971 w 14623971"/>
              <a:gd name="connsiteY3" fmla="*/ 156592 h 5569584"/>
              <a:gd name="connsiteX4" fmla="*/ 14623971 w 14623971"/>
              <a:gd name="connsiteY4" fmla="*/ 5496176 h 5569584"/>
              <a:gd name="connsiteX5" fmla="*/ 14550563 w 14623971"/>
              <a:gd name="connsiteY5" fmla="*/ 5569584 h 5569584"/>
              <a:gd name="connsiteX6" fmla="*/ 11039779 w 14623971"/>
              <a:gd name="connsiteY6" fmla="*/ 5569584 h 5569584"/>
              <a:gd name="connsiteX7" fmla="*/ 10975896 w 14623971"/>
              <a:gd name="connsiteY7" fmla="*/ 5496176 h 5569584"/>
              <a:gd name="connsiteX8" fmla="*/ 10962861 w 14623971"/>
              <a:gd name="connsiteY8" fmla="*/ 3344656 h 5569584"/>
              <a:gd name="connsiteX9" fmla="*/ 2597 w 14623971"/>
              <a:gd name="connsiteY9" fmla="*/ 3346119 h 5569584"/>
              <a:gd name="connsiteX10" fmla="*/ 6209 w 14623971"/>
              <a:gd name="connsiteY10" fmla="*/ 386686 h 5569584"/>
              <a:gd name="connsiteX11" fmla="*/ 10962861 w 14623971"/>
              <a:gd name="connsiteY11" fmla="*/ 399726 h 5569584"/>
              <a:gd name="connsiteX12" fmla="*/ 10979071 w 14623971"/>
              <a:gd name="connsiteY12" fmla="*/ 156592 h 5569584"/>
              <a:gd name="connsiteX0" fmla="*/ 10981201 w 14626101"/>
              <a:gd name="connsiteY0" fmla="*/ 156592 h 5569584"/>
              <a:gd name="connsiteX1" fmla="*/ 11041909 w 14626101"/>
              <a:gd name="connsiteY1" fmla="*/ 83184 h 5569584"/>
              <a:gd name="connsiteX2" fmla="*/ 14552693 w 14626101"/>
              <a:gd name="connsiteY2" fmla="*/ 83184 h 5569584"/>
              <a:gd name="connsiteX3" fmla="*/ 14626101 w 14626101"/>
              <a:gd name="connsiteY3" fmla="*/ 156592 h 5569584"/>
              <a:gd name="connsiteX4" fmla="*/ 14626101 w 14626101"/>
              <a:gd name="connsiteY4" fmla="*/ 5496176 h 5569584"/>
              <a:gd name="connsiteX5" fmla="*/ 14552693 w 14626101"/>
              <a:gd name="connsiteY5" fmla="*/ 5569584 h 5569584"/>
              <a:gd name="connsiteX6" fmla="*/ 11041909 w 14626101"/>
              <a:gd name="connsiteY6" fmla="*/ 5569584 h 5569584"/>
              <a:gd name="connsiteX7" fmla="*/ 10978026 w 14626101"/>
              <a:gd name="connsiteY7" fmla="*/ 5496176 h 5569584"/>
              <a:gd name="connsiteX8" fmla="*/ 10964991 w 14626101"/>
              <a:gd name="connsiteY8" fmla="*/ 3344656 h 5569584"/>
              <a:gd name="connsiteX9" fmla="*/ 4727 w 14626101"/>
              <a:gd name="connsiteY9" fmla="*/ 3346119 h 5569584"/>
              <a:gd name="connsiteX10" fmla="*/ 8339 w 14626101"/>
              <a:gd name="connsiteY10" fmla="*/ 386686 h 5569584"/>
              <a:gd name="connsiteX11" fmla="*/ 10964991 w 14626101"/>
              <a:gd name="connsiteY11" fmla="*/ 399726 h 5569584"/>
              <a:gd name="connsiteX12" fmla="*/ 10981201 w 14626101"/>
              <a:gd name="connsiteY12" fmla="*/ 156592 h 5569584"/>
              <a:gd name="connsiteX0" fmla="*/ 10977315 w 14622215"/>
              <a:gd name="connsiteY0" fmla="*/ 156592 h 5569584"/>
              <a:gd name="connsiteX1" fmla="*/ 11038023 w 14622215"/>
              <a:gd name="connsiteY1" fmla="*/ 83184 h 5569584"/>
              <a:gd name="connsiteX2" fmla="*/ 14548807 w 14622215"/>
              <a:gd name="connsiteY2" fmla="*/ 83184 h 5569584"/>
              <a:gd name="connsiteX3" fmla="*/ 14622215 w 14622215"/>
              <a:gd name="connsiteY3" fmla="*/ 156592 h 5569584"/>
              <a:gd name="connsiteX4" fmla="*/ 14622215 w 14622215"/>
              <a:gd name="connsiteY4" fmla="*/ 5496176 h 5569584"/>
              <a:gd name="connsiteX5" fmla="*/ 14548807 w 14622215"/>
              <a:gd name="connsiteY5" fmla="*/ 5569584 h 5569584"/>
              <a:gd name="connsiteX6" fmla="*/ 11038023 w 14622215"/>
              <a:gd name="connsiteY6" fmla="*/ 5569584 h 5569584"/>
              <a:gd name="connsiteX7" fmla="*/ 10974140 w 14622215"/>
              <a:gd name="connsiteY7" fmla="*/ 5496176 h 5569584"/>
              <a:gd name="connsiteX8" fmla="*/ 10961105 w 14622215"/>
              <a:gd name="connsiteY8" fmla="*/ 3344656 h 5569584"/>
              <a:gd name="connsiteX9" fmla="*/ 13530 w 14622215"/>
              <a:gd name="connsiteY9" fmla="*/ 3346119 h 5569584"/>
              <a:gd name="connsiteX10" fmla="*/ 4453 w 14622215"/>
              <a:gd name="connsiteY10" fmla="*/ 386686 h 5569584"/>
              <a:gd name="connsiteX11" fmla="*/ 10961105 w 14622215"/>
              <a:gd name="connsiteY11" fmla="*/ 399726 h 5569584"/>
              <a:gd name="connsiteX12" fmla="*/ 10977315 w 14622215"/>
              <a:gd name="connsiteY12" fmla="*/ 156592 h 5569584"/>
              <a:gd name="connsiteX0" fmla="*/ 10978484 w 14623384"/>
              <a:gd name="connsiteY0" fmla="*/ 156592 h 5569584"/>
              <a:gd name="connsiteX1" fmla="*/ 11039192 w 14623384"/>
              <a:gd name="connsiteY1" fmla="*/ 83184 h 5569584"/>
              <a:gd name="connsiteX2" fmla="*/ 14549976 w 14623384"/>
              <a:gd name="connsiteY2" fmla="*/ 83184 h 5569584"/>
              <a:gd name="connsiteX3" fmla="*/ 14623384 w 14623384"/>
              <a:gd name="connsiteY3" fmla="*/ 156592 h 5569584"/>
              <a:gd name="connsiteX4" fmla="*/ 14623384 w 14623384"/>
              <a:gd name="connsiteY4" fmla="*/ 5496176 h 5569584"/>
              <a:gd name="connsiteX5" fmla="*/ 14549976 w 14623384"/>
              <a:gd name="connsiteY5" fmla="*/ 5569584 h 5569584"/>
              <a:gd name="connsiteX6" fmla="*/ 11039192 w 14623384"/>
              <a:gd name="connsiteY6" fmla="*/ 5569584 h 5569584"/>
              <a:gd name="connsiteX7" fmla="*/ 10975309 w 14623384"/>
              <a:gd name="connsiteY7" fmla="*/ 5496176 h 5569584"/>
              <a:gd name="connsiteX8" fmla="*/ 10962274 w 14623384"/>
              <a:gd name="connsiteY8" fmla="*/ 3344656 h 5569584"/>
              <a:gd name="connsiteX9" fmla="*/ 14699 w 14623384"/>
              <a:gd name="connsiteY9" fmla="*/ 3346119 h 5569584"/>
              <a:gd name="connsiteX10" fmla="*/ 5622 w 14623384"/>
              <a:gd name="connsiteY10" fmla="*/ 386686 h 5569584"/>
              <a:gd name="connsiteX11" fmla="*/ 10962274 w 14623384"/>
              <a:gd name="connsiteY11" fmla="*/ 399726 h 5569584"/>
              <a:gd name="connsiteX12" fmla="*/ 10978484 w 14623384"/>
              <a:gd name="connsiteY12" fmla="*/ 156592 h 5569584"/>
              <a:gd name="connsiteX0" fmla="*/ 10980545 w 14625445"/>
              <a:gd name="connsiteY0" fmla="*/ 156592 h 5569584"/>
              <a:gd name="connsiteX1" fmla="*/ 11041253 w 14625445"/>
              <a:gd name="connsiteY1" fmla="*/ 83184 h 5569584"/>
              <a:gd name="connsiteX2" fmla="*/ 14552037 w 14625445"/>
              <a:gd name="connsiteY2" fmla="*/ 83184 h 5569584"/>
              <a:gd name="connsiteX3" fmla="*/ 14625445 w 14625445"/>
              <a:gd name="connsiteY3" fmla="*/ 156592 h 5569584"/>
              <a:gd name="connsiteX4" fmla="*/ 14625445 w 14625445"/>
              <a:gd name="connsiteY4" fmla="*/ 5496176 h 5569584"/>
              <a:gd name="connsiteX5" fmla="*/ 14552037 w 14625445"/>
              <a:gd name="connsiteY5" fmla="*/ 5569584 h 5569584"/>
              <a:gd name="connsiteX6" fmla="*/ 11041253 w 14625445"/>
              <a:gd name="connsiteY6" fmla="*/ 5569584 h 5569584"/>
              <a:gd name="connsiteX7" fmla="*/ 10977370 w 14625445"/>
              <a:gd name="connsiteY7" fmla="*/ 5496176 h 5569584"/>
              <a:gd name="connsiteX8" fmla="*/ 10964335 w 14625445"/>
              <a:gd name="connsiteY8" fmla="*/ 3344656 h 5569584"/>
              <a:gd name="connsiteX9" fmla="*/ 10416 w 14625445"/>
              <a:gd name="connsiteY9" fmla="*/ 3346119 h 5569584"/>
              <a:gd name="connsiteX10" fmla="*/ 7683 w 14625445"/>
              <a:gd name="connsiteY10" fmla="*/ 386686 h 5569584"/>
              <a:gd name="connsiteX11" fmla="*/ 10964335 w 14625445"/>
              <a:gd name="connsiteY11" fmla="*/ 399726 h 5569584"/>
              <a:gd name="connsiteX12" fmla="*/ 10980545 w 14625445"/>
              <a:gd name="connsiteY12" fmla="*/ 156592 h 5569584"/>
              <a:gd name="connsiteX0" fmla="*/ 10985279 w 14630179"/>
              <a:gd name="connsiteY0" fmla="*/ 156592 h 5569584"/>
              <a:gd name="connsiteX1" fmla="*/ 11045987 w 14630179"/>
              <a:gd name="connsiteY1" fmla="*/ 83184 h 5569584"/>
              <a:gd name="connsiteX2" fmla="*/ 14556771 w 14630179"/>
              <a:gd name="connsiteY2" fmla="*/ 83184 h 5569584"/>
              <a:gd name="connsiteX3" fmla="*/ 14630179 w 14630179"/>
              <a:gd name="connsiteY3" fmla="*/ 156592 h 5569584"/>
              <a:gd name="connsiteX4" fmla="*/ 14630179 w 14630179"/>
              <a:gd name="connsiteY4" fmla="*/ 5496176 h 5569584"/>
              <a:gd name="connsiteX5" fmla="*/ 14556771 w 14630179"/>
              <a:gd name="connsiteY5" fmla="*/ 5569584 h 5569584"/>
              <a:gd name="connsiteX6" fmla="*/ 11045987 w 14630179"/>
              <a:gd name="connsiteY6" fmla="*/ 5569584 h 5569584"/>
              <a:gd name="connsiteX7" fmla="*/ 10982104 w 14630179"/>
              <a:gd name="connsiteY7" fmla="*/ 5496176 h 5569584"/>
              <a:gd name="connsiteX8" fmla="*/ 10969069 w 14630179"/>
              <a:gd name="connsiteY8" fmla="*/ 3344656 h 5569584"/>
              <a:gd name="connsiteX9" fmla="*/ 15150 w 14630179"/>
              <a:gd name="connsiteY9" fmla="*/ 3346119 h 5569584"/>
              <a:gd name="connsiteX10" fmla="*/ 12417 w 14630179"/>
              <a:gd name="connsiteY10" fmla="*/ 386686 h 5569584"/>
              <a:gd name="connsiteX11" fmla="*/ 10969069 w 14630179"/>
              <a:gd name="connsiteY11" fmla="*/ 399726 h 5569584"/>
              <a:gd name="connsiteX12" fmla="*/ 10985279 w 14630179"/>
              <a:gd name="connsiteY12" fmla="*/ 156592 h 5569584"/>
              <a:gd name="connsiteX0" fmla="*/ 10980545 w 14625445"/>
              <a:gd name="connsiteY0" fmla="*/ 156592 h 5569584"/>
              <a:gd name="connsiteX1" fmla="*/ 11041253 w 14625445"/>
              <a:gd name="connsiteY1" fmla="*/ 83184 h 5569584"/>
              <a:gd name="connsiteX2" fmla="*/ 14552037 w 14625445"/>
              <a:gd name="connsiteY2" fmla="*/ 83184 h 5569584"/>
              <a:gd name="connsiteX3" fmla="*/ 14625445 w 14625445"/>
              <a:gd name="connsiteY3" fmla="*/ 156592 h 5569584"/>
              <a:gd name="connsiteX4" fmla="*/ 14625445 w 14625445"/>
              <a:gd name="connsiteY4" fmla="*/ 5496176 h 5569584"/>
              <a:gd name="connsiteX5" fmla="*/ 14552037 w 14625445"/>
              <a:gd name="connsiteY5" fmla="*/ 5569584 h 5569584"/>
              <a:gd name="connsiteX6" fmla="*/ 11041253 w 14625445"/>
              <a:gd name="connsiteY6" fmla="*/ 5569584 h 5569584"/>
              <a:gd name="connsiteX7" fmla="*/ 10977370 w 14625445"/>
              <a:gd name="connsiteY7" fmla="*/ 5496176 h 5569584"/>
              <a:gd name="connsiteX8" fmla="*/ 10964335 w 14625445"/>
              <a:gd name="connsiteY8" fmla="*/ 3344656 h 5569584"/>
              <a:gd name="connsiteX9" fmla="*/ 10416 w 14625445"/>
              <a:gd name="connsiteY9" fmla="*/ 3346119 h 5569584"/>
              <a:gd name="connsiteX10" fmla="*/ 7683 w 14625445"/>
              <a:gd name="connsiteY10" fmla="*/ 386686 h 5569584"/>
              <a:gd name="connsiteX11" fmla="*/ 10964335 w 14625445"/>
              <a:gd name="connsiteY11" fmla="*/ 399726 h 5569584"/>
              <a:gd name="connsiteX12" fmla="*/ 10980545 w 14625445"/>
              <a:gd name="connsiteY12" fmla="*/ 156592 h 5569584"/>
              <a:gd name="connsiteX0" fmla="*/ 10980545 w 14625445"/>
              <a:gd name="connsiteY0" fmla="*/ 73408 h 5486400"/>
              <a:gd name="connsiteX1" fmla="*/ 11041253 w 14625445"/>
              <a:gd name="connsiteY1" fmla="*/ 0 h 5486400"/>
              <a:gd name="connsiteX2" fmla="*/ 14552037 w 14625445"/>
              <a:gd name="connsiteY2" fmla="*/ 0 h 5486400"/>
              <a:gd name="connsiteX3" fmla="*/ 14625445 w 14625445"/>
              <a:gd name="connsiteY3" fmla="*/ 73408 h 5486400"/>
              <a:gd name="connsiteX4" fmla="*/ 14625445 w 14625445"/>
              <a:gd name="connsiteY4" fmla="*/ 5412992 h 5486400"/>
              <a:gd name="connsiteX5" fmla="*/ 14552037 w 14625445"/>
              <a:gd name="connsiteY5" fmla="*/ 5486400 h 5486400"/>
              <a:gd name="connsiteX6" fmla="*/ 11041253 w 14625445"/>
              <a:gd name="connsiteY6" fmla="*/ 5486400 h 5486400"/>
              <a:gd name="connsiteX7" fmla="*/ 10977370 w 14625445"/>
              <a:gd name="connsiteY7" fmla="*/ 5412992 h 5486400"/>
              <a:gd name="connsiteX8" fmla="*/ 10964335 w 14625445"/>
              <a:gd name="connsiteY8" fmla="*/ 3261472 h 5486400"/>
              <a:gd name="connsiteX9" fmla="*/ 10416 w 14625445"/>
              <a:gd name="connsiteY9" fmla="*/ 3262935 h 5486400"/>
              <a:gd name="connsiteX10" fmla="*/ 7682 w 14625445"/>
              <a:gd name="connsiteY10" fmla="*/ 662318 h 5486400"/>
              <a:gd name="connsiteX11" fmla="*/ 10964335 w 14625445"/>
              <a:gd name="connsiteY11" fmla="*/ 316542 h 5486400"/>
              <a:gd name="connsiteX12" fmla="*/ 10980545 w 14625445"/>
              <a:gd name="connsiteY12" fmla="*/ 73408 h 5486400"/>
              <a:gd name="connsiteX0" fmla="*/ 10989892 w 14634792"/>
              <a:gd name="connsiteY0" fmla="*/ 73408 h 5486400"/>
              <a:gd name="connsiteX1" fmla="*/ 11050600 w 14634792"/>
              <a:gd name="connsiteY1" fmla="*/ 0 h 5486400"/>
              <a:gd name="connsiteX2" fmla="*/ 14561384 w 14634792"/>
              <a:gd name="connsiteY2" fmla="*/ 0 h 5486400"/>
              <a:gd name="connsiteX3" fmla="*/ 14634792 w 14634792"/>
              <a:gd name="connsiteY3" fmla="*/ 73408 h 5486400"/>
              <a:gd name="connsiteX4" fmla="*/ 14634792 w 14634792"/>
              <a:gd name="connsiteY4" fmla="*/ 5412992 h 5486400"/>
              <a:gd name="connsiteX5" fmla="*/ 14561384 w 14634792"/>
              <a:gd name="connsiteY5" fmla="*/ 5486400 h 5486400"/>
              <a:gd name="connsiteX6" fmla="*/ 11050600 w 14634792"/>
              <a:gd name="connsiteY6" fmla="*/ 5486400 h 5486400"/>
              <a:gd name="connsiteX7" fmla="*/ 10986717 w 14634792"/>
              <a:gd name="connsiteY7" fmla="*/ 5412992 h 5486400"/>
              <a:gd name="connsiteX8" fmla="*/ 10973682 w 14634792"/>
              <a:gd name="connsiteY8" fmla="*/ 3261472 h 5486400"/>
              <a:gd name="connsiteX9" fmla="*/ 19763 w 14634792"/>
              <a:gd name="connsiteY9" fmla="*/ 3262935 h 5486400"/>
              <a:gd name="connsiteX10" fmla="*/ 4341 w 14634792"/>
              <a:gd name="connsiteY10" fmla="*/ 589012 h 5486400"/>
              <a:gd name="connsiteX11" fmla="*/ 10973682 w 14634792"/>
              <a:gd name="connsiteY11" fmla="*/ 316542 h 5486400"/>
              <a:gd name="connsiteX12" fmla="*/ 10989892 w 14634792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1795832 w 15440732"/>
              <a:gd name="connsiteY0" fmla="*/ 73408 h 5486400"/>
              <a:gd name="connsiteX1" fmla="*/ 11856540 w 15440732"/>
              <a:gd name="connsiteY1" fmla="*/ 0 h 5486400"/>
              <a:gd name="connsiteX2" fmla="*/ 15367324 w 15440732"/>
              <a:gd name="connsiteY2" fmla="*/ 0 h 5486400"/>
              <a:gd name="connsiteX3" fmla="*/ 15440732 w 15440732"/>
              <a:gd name="connsiteY3" fmla="*/ 73408 h 5486400"/>
              <a:gd name="connsiteX4" fmla="*/ 15440732 w 15440732"/>
              <a:gd name="connsiteY4" fmla="*/ 5412992 h 5486400"/>
              <a:gd name="connsiteX5" fmla="*/ 15367324 w 15440732"/>
              <a:gd name="connsiteY5" fmla="*/ 5486400 h 5486400"/>
              <a:gd name="connsiteX6" fmla="*/ 11856540 w 15440732"/>
              <a:gd name="connsiteY6" fmla="*/ 5486400 h 5486400"/>
              <a:gd name="connsiteX7" fmla="*/ 11792657 w 15440732"/>
              <a:gd name="connsiteY7" fmla="*/ 5412992 h 5486400"/>
              <a:gd name="connsiteX8" fmla="*/ 11779622 w 15440732"/>
              <a:gd name="connsiteY8" fmla="*/ 3261472 h 5486400"/>
              <a:gd name="connsiteX9" fmla="*/ 825703 w 15440732"/>
              <a:gd name="connsiteY9" fmla="*/ 3262935 h 5486400"/>
              <a:gd name="connsiteX10" fmla="*/ 810281 w 15440732"/>
              <a:gd name="connsiteY10" fmla="*/ 589012 h 5486400"/>
              <a:gd name="connsiteX11" fmla="*/ 812716 w 15440732"/>
              <a:gd name="connsiteY11" fmla="*/ 281651 h 5486400"/>
              <a:gd name="connsiteX12" fmla="*/ 11779622 w 15440732"/>
              <a:gd name="connsiteY12" fmla="*/ 316542 h 5486400"/>
              <a:gd name="connsiteX13" fmla="*/ 11795832 w 15440732"/>
              <a:gd name="connsiteY13" fmla="*/ 73408 h 5486400"/>
              <a:gd name="connsiteX0" fmla="*/ 11386966 w 15031866"/>
              <a:gd name="connsiteY0" fmla="*/ 73408 h 5486400"/>
              <a:gd name="connsiteX1" fmla="*/ 11447674 w 15031866"/>
              <a:gd name="connsiteY1" fmla="*/ 0 h 5486400"/>
              <a:gd name="connsiteX2" fmla="*/ 14958458 w 15031866"/>
              <a:gd name="connsiteY2" fmla="*/ 0 h 5486400"/>
              <a:gd name="connsiteX3" fmla="*/ 15031866 w 15031866"/>
              <a:gd name="connsiteY3" fmla="*/ 73408 h 5486400"/>
              <a:gd name="connsiteX4" fmla="*/ 15031866 w 15031866"/>
              <a:gd name="connsiteY4" fmla="*/ 5412992 h 5486400"/>
              <a:gd name="connsiteX5" fmla="*/ 14958458 w 15031866"/>
              <a:gd name="connsiteY5" fmla="*/ 5486400 h 5486400"/>
              <a:gd name="connsiteX6" fmla="*/ 11447674 w 15031866"/>
              <a:gd name="connsiteY6" fmla="*/ 5486400 h 5486400"/>
              <a:gd name="connsiteX7" fmla="*/ 11383791 w 15031866"/>
              <a:gd name="connsiteY7" fmla="*/ 5412992 h 5486400"/>
              <a:gd name="connsiteX8" fmla="*/ 11370756 w 15031866"/>
              <a:gd name="connsiteY8" fmla="*/ 3261472 h 5486400"/>
              <a:gd name="connsiteX9" fmla="*/ 416837 w 15031866"/>
              <a:gd name="connsiteY9" fmla="*/ 3262935 h 5486400"/>
              <a:gd name="connsiteX10" fmla="*/ 401415 w 15031866"/>
              <a:gd name="connsiteY10" fmla="*/ 589012 h 5486400"/>
              <a:gd name="connsiteX11" fmla="*/ 403850 w 15031866"/>
              <a:gd name="connsiteY11" fmla="*/ 281651 h 5486400"/>
              <a:gd name="connsiteX12" fmla="*/ 11370756 w 15031866"/>
              <a:gd name="connsiteY12" fmla="*/ 316542 h 5486400"/>
              <a:gd name="connsiteX13" fmla="*/ 11386966 w 15031866"/>
              <a:gd name="connsiteY13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589012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461690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9893 w 14634793"/>
              <a:gd name="connsiteY0" fmla="*/ 73408 h 5486400"/>
              <a:gd name="connsiteX1" fmla="*/ 11050601 w 14634793"/>
              <a:gd name="connsiteY1" fmla="*/ 0 h 5486400"/>
              <a:gd name="connsiteX2" fmla="*/ 14561385 w 14634793"/>
              <a:gd name="connsiteY2" fmla="*/ 0 h 5486400"/>
              <a:gd name="connsiteX3" fmla="*/ 14634793 w 14634793"/>
              <a:gd name="connsiteY3" fmla="*/ 73408 h 5486400"/>
              <a:gd name="connsiteX4" fmla="*/ 14634793 w 14634793"/>
              <a:gd name="connsiteY4" fmla="*/ 5412992 h 5486400"/>
              <a:gd name="connsiteX5" fmla="*/ 14561385 w 14634793"/>
              <a:gd name="connsiteY5" fmla="*/ 5486400 h 5486400"/>
              <a:gd name="connsiteX6" fmla="*/ 11050601 w 14634793"/>
              <a:gd name="connsiteY6" fmla="*/ 5486400 h 5486400"/>
              <a:gd name="connsiteX7" fmla="*/ 10986718 w 14634793"/>
              <a:gd name="connsiteY7" fmla="*/ 5412992 h 5486400"/>
              <a:gd name="connsiteX8" fmla="*/ 10973683 w 14634793"/>
              <a:gd name="connsiteY8" fmla="*/ 3261472 h 5486400"/>
              <a:gd name="connsiteX9" fmla="*/ 19764 w 14634793"/>
              <a:gd name="connsiteY9" fmla="*/ 3262935 h 5486400"/>
              <a:gd name="connsiteX10" fmla="*/ 4342 w 14634793"/>
              <a:gd name="connsiteY10" fmla="*/ 461690 h 5486400"/>
              <a:gd name="connsiteX11" fmla="*/ 10973683 w 14634793"/>
              <a:gd name="connsiteY11" fmla="*/ 316542 h 5486400"/>
              <a:gd name="connsiteX12" fmla="*/ 10989893 w 14634793"/>
              <a:gd name="connsiteY12" fmla="*/ 73408 h 5486400"/>
              <a:gd name="connsiteX0" fmla="*/ 10984830 w 14629730"/>
              <a:gd name="connsiteY0" fmla="*/ 73408 h 5486400"/>
              <a:gd name="connsiteX1" fmla="*/ 11045538 w 14629730"/>
              <a:gd name="connsiteY1" fmla="*/ 0 h 5486400"/>
              <a:gd name="connsiteX2" fmla="*/ 14556322 w 14629730"/>
              <a:gd name="connsiteY2" fmla="*/ 0 h 5486400"/>
              <a:gd name="connsiteX3" fmla="*/ 14629730 w 14629730"/>
              <a:gd name="connsiteY3" fmla="*/ 73408 h 5486400"/>
              <a:gd name="connsiteX4" fmla="*/ 14629730 w 14629730"/>
              <a:gd name="connsiteY4" fmla="*/ 5412992 h 5486400"/>
              <a:gd name="connsiteX5" fmla="*/ 14556322 w 14629730"/>
              <a:gd name="connsiteY5" fmla="*/ 5486400 h 5486400"/>
              <a:gd name="connsiteX6" fmla="*/ 11045538 w 14629730"/>
              <a:gd name="connsiteY6" fmla="*/ 5486400 h 5486400"/>
              <a:gd name="connsiteX7" fmla="*/ 10981655 w 14629730"/>
              <a:gd name="connsiteY7" fmla="*/ 5412992 h 5486400"/>
              <a:gd name="connsiteX8" fmla="*/ 10968620 w 14629730"/>
              <a:gd name="connsiteY8" fmla="*/ 3261472 h 5486400"/>
              <a:gd name="connsiteX9" fmla="*/ 14701 w 14629730"/>
              <a:gd name="connsiteY9" fmla="*/ 3262935 h 5486400"/>
              <a:gd name="connsiteX10" fmla="*/ 5623 w 14629730"/>
              <a:gd name="connsiteY10" fmla="*/ 311219 h 5486400"/>
              <a:gd name="connsiteX11" fmla="*/ 10968620 w 14629730"/>
              <a:gd name="connsiteY11" fmla="*/ 316542 h 5486400"/>
              <a:gd name="connsiteX12" fmla="*/ 10984830 w 14629730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2997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2997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8374 w 14624107"/>
              <a:gd name="connsiteY11" fmla="*/ 324259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8374 w 14624107"/>
              <a:gd name="connsiteY11" fmla="*/ 324259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94718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82028 w 14624107"/>
              <a:gd name="connsiteY11" fmla="*/ 320400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31272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31272 w 14624107"/>
              <a:gd name="connsiteY11" fmla="*/ 316542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69339 w 14624107"/>
              <a:gd name="connsiteY11" fmla="*/ 312683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75684 w 14624107"/>
              <a:gd name="connsiteY11" fmla="*/ 312683 h 5486400"/>
              <a:gd name="connsiteX12" fmla="*/ 10979207 w 14624107"/>
              <a:gd name="connsiteY12" fmla="*/ 73408 h 5486400"/>
              <a:gd name="connsiteX0" fmla="*/ 10979207 w 14624107"/>
              <a:gd name="connsiteY0" fmla="*/ 73408 h 5486400"/>
              <a:gd name="connsiteX1" fmla="*/ 11039915 w 14624107"/>
              <a:gd name="connsiteY1" fmla="*/ 0 h 5486400"/>
              <a:gd name="connsiteX2" fmla="*/ 14550699 w 14624107"/>
              <a:gd name="connsiteY2" fmla="*/ 0 h 5486400"/>
              <a:gd name="connsiteX3" fmla="*/ 14624107 w 14624107"/>
              <a:gd name="connsiteY3" fmla="*/ 73408 h 5486400"/>
              <a:gd name="connsiteX4" fmla="*/ 14624107 w 14624107"/>
              <a:gd name="connsiteY4" fmla="*/ 5412992 h 5486400"/>
              <a:gd name="connsiteX5" fmla="*/ 14550699 w 14624107"/>
              <a:gd name="connsiteY5" fmla="*/ 5486400 h 5486400"/>
              <a:gd name="connsiteX6" fmla="*/ 11039915 w 14624107"/>
              <a:gd name="connsiteY6" fmla="*/ 5486400 h 5486400"/>
              <a:gd name="connsiteX7" fmla="*/ 10976032 w 14624107"/>
              <a:gd name="connsiteY7" fmla="*/ 5412992 h 5486400"/>
              <a:gd name="connsiteX8" fmla="*/ 10962997 w 14624107"/>
              <a:gd name="connsiteY8" fmla="*/ 3261472 h 5486400"/>
              <a:gd name="connsiteX9" fmla="*/ 9078 w 14624107"/>
              <a:gd name="connsiteY9" fmla="*/ 3262935 h 5486400"/>
              <a:gd name="connsiteX10" fmla="*/ 0 w 14624107"/>
              <a:gd name="connsiteY10" fmla="*/ 311219 h 5486400"/>
              <a:gd name="connsiteX11" fmla="*/ 10979207 w 14624107"/>
              <a:gd name="connsiteY11" fmla="*/ 73408 h 5486400"/>
              <a:gd name="connsiteX0" fmla="*/ 10970129 w 14615029"/>
              <a:gd name="connsiteY0" fmla="*/ 73408 h 5486400"/>
              <a:gd name="connsiteX1" fmla="*/ 11030837 w 14615029"/>
              <a:gd name="connsiteY1" fmla="*/ 0 h 5486400"/>
              <a:gd name="connsiteX2" fmla="*/ 14541621 w 14615029"/>
              <a:gd name="connsiteY2" fmla="*/ 0 h 5486400"/>
              <a:gd name="connsiteX3" fmla="*/ 14615029 w 14615029"/>
              <a:gd name="connsiteY3" fmla="*/ 73408 h 5486400"/>
              <a:gd name="connsiteX4" fmla="*/ 14615029 w 14615029"/>
              <a:gd name="connsiteY4" fmla="*/ 5412992 h 5486400"/>
              <a:gd name="connsiteX5" fmla="*/ 14541621 w 14615029"/>
              <a:gd name="connsiteY5" fmla="*/ 5486400 h 5486400"/>
              <a:gd name="connsiteX6" fmla="*/ 11030837 w 14615029"/>
              <a:gd name="connsiteY6" fmla="*/ 5486400 h 5486400"/>
              <a:gd name="connsiteX7" fmla="*/ 10966954 w 14615029"/>
              <a:gd name="connsiteY7" fmla="*/ 5412992 h 5486400"/>
              <a:gd name="connsiteX8" fmla="*/ 10953919 w 14615029"/>
              <a:gd name="connsiteY8" fmla="*/ 3261472 h 5486400"/>
              <a:gd name="connsiteX9" fmla="*/ 0 w 14615029"/>
              <a:gd name="connsiteY9" fmla="*/ 3262935 h 5486400"/>
              <a:gd name="connsiteX10" fmla="*/ 10970129 w 14615029"/>
              <a:gd name="connsiteY10" fmla="*/ 73408 h 5486400"/>
              <a:gd name="connsiteX0" fmla="*/ 16211 w 3661111"/>
              <a:gd name="connsiteY0" fmla="*/ 73408 h 5486400"/>
              <a:gd name="connsiteX1" fmla="*/ 76919 w 3661111"/>
              <a:gd name="connsiteY1" fmla="*/ 0 h 5486400"/>
              <a:gd name="connsiteX2" fmla="*/ 3587703 w 3661111"/>
              <a:gd name="connsiteY2" fmla="*/ 0 h 5486400"/>
              <a:gd name="connsiteX3" fmla="*/ 3661111 w 3661111"/>
              <a:gd name="connsiteY3" fmla="*/ 73408 h 5486400"/>
              <a:gd name="connsiteX4" fmla="*/ 3661111 w 3661111"/>
              <a:gd name="connsiteY4" fmla="*/ 5412992 h 5486400"/>
              <a:gd name="connsiteX5" fmla="*/ 3587703 w 3661111"/>
              <a:gd name="connsiteY5" fmla="*/ 5486400 h 5486400"/>
              <a:gd name="connsiteX6" fmla="*/ 76919 w 3661111"/>
              <a:gd name="connsiteY6" fmla="*/ 5486400 h 5486400"/>
              <a:gd name="connsiteX7" fmla="*/ 13036 w 3661111"/>
              <a:gd name="connsiteY7" fmla="*/ 5412992 h 5486400"/>
              <a:gd name="connsiteX8" fmla="*/ 1 w 3661111"/>
              <a:gd name="connsiteY8" fmla="*/ 3261472 h 5486400"/>
              <a:gd name="connsiteX9" fmla="*/ 16211 w 3661111"/>
              <a:gd name="connsiteY9" fmla="*/ 73408 h 5486400"/>
              <a:gd name="connsiteX0" fmla="*/ 3175 w 3648075"/>
              <a:gd name="connsiteY0" fmla="*/ 73408 h 5486400"/>
              <a:gd name="connsiteX1" fmla="*/ 63883 w 3648075"/>
              <a:gd name="connsiteY1" fmla="*/ 0 h 5486400"/>
              <a:gd name="connsiteX2" fmla="*/ 3574667 w 3648075"/>
              <a:gd name="connsiteY2" fmla="*/ 0 h 5486400"/>
              <a:gd name="connsiteX3" fmla="*/ 3648075 w 3648075"/>
              <a:gd name="connsiteY3" fmla="*/ 73408 h 5486400"/>
              <a:gd name="connsiteX4" fmla="*/ 3648075 w 3648075"/>
              <a:gd name="connsiteY4" fmla="*/ 5412992 h 5486400"/>
              <a:gd name="connsiteX5" fmla="*/ 3574667 w 3648075"/>
              <a:gd name="connsiteY5" fmla="*/ 5486400 h 5486400"/>
              <a:gd name="connsiteX6" fmla="*/ 63883 w 3648075"/>
              <a:gd name="connsiteY6" fmla="*/ 5486400 h 5486400"/>
              <a:gd name="connsiteX7" fmla="*/ 0 w 3648075"/>
              <a:gd name="connsiteY7" fmla="*/ 5412992 h 5486400"/>
              <a:gd name="connsiteX8" fmla="*/ 3175 w 3648075"/>
              <a:gd name="connsiteY8" fmla="*/ 73408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8075" h="5486400">
                <a:moveTo>
                  <a:pt x="3175" y="73408"/>
                </a:moveTo>
                <a:cubicBezTo>
                  <a:pt x="3175" y="32866"/>
                  <a:pt x="23341" y="0"/>
                  <a:pt x="63883" y="0"/>
                </a:cubicBezTo>
                <a:lnTo>
                  <a:pt x="3574667" y="0"/>
                </a:lnTo>
                <a:cubicBezTo>
                  <a:pt x="3615209" y="0"/>
                  <a:pt x="3648075" y="32866"/>
                  <a:pt x="3648075" y="73408"/>
                </a:cubicBezTo>
                <a:lnTo>
                  <a:pt x="3648075" y="5412992"/>
                </a:lnTo>
                <a:cubicBezTo>
                  <a:pt x="3648075" y="5453534"/>
                  <a:pt x="3615209" y="5486400"/>
                  <a:pt x="3574667" y="5486400"/>
                </a:cubicBezTo>
                <a:lnTo>
                  <a:pt x="63883" y="5486400"/>
                </a:lnTo>
                <a:cubicBezTo>
                  <a:pt x="23341" y="5486400"/>
                  <a:pt x="0" y="5453534"/>
                  <a:pt x="0" y="5412992"/>
                </a:cubicBezTo>
                <a:cubicBezTo>
                  <a:pt x="1058" y="3633131"/>
                  <a:pt x="2117" y="1853269"/>
                  <a:pt x="3175" y="73408"/>
                </a:cubicBezTo>
                <a:close/>
              </a:path>
            </a:pathLst>
          </a:custGeom>
          <a:solidFill>
            <a:srgbClr val="FFE3C6">
              <a:alpha val="67000"/>
            </a:srgbClr>
          </a:solidFill>
          <a:ln w="635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28783" rIns="57564" bIns="28783" rtlCol="0" anchor="ctr"/>
          <a:lstStyle/>
          <a:p>
            <a:pPr algn="ctr"/>
            <a:endParaRPr lang="en-US" sz="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895014" y="1739713"/>
            <a:ext cx="1208483" cy="563395"/>
          </a:xfrm>
          <a:prstGeom prst="rect">
            <a:avLst/>
          </a:prstGeom>
          <a:noFill/>
          <a:effectLst/>
        </p:spPr>
        <p:txBody>
          <a:bodyPr wrap="square" lIns="57564" tIns="28783" rIns="57564" bIns="28783" rtlCol="0" anchor="ctr" anchorCtr="0">
            <a:noAutofit/>
          </a:bodyPr>
          <a:lstStyle>
            <a:defPPr>
              <a:defRPr lang="en-US"/>
            </a:defPPr>
            <a:lvl1pPr algn="r">
              <a:lnSpc>
                <a:spcPct val="90000"/>
              </a:lnSpc>
              <a:defRPr sz="1400">
                <a:solidFill>
                  <a:schemeClr val="tx2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5" name="Rounded Rectangle 434"/>
          <p:cNvSpPr/>
          <p:nvPr/>
        </p:nvSpPr>
        <p:spPr>
          <a:xfrm>
            <a:off x="1141412" y="4541690"/>
            <a:ext cx="2362200" cy="1911061"/>
          </a:xfrm>
          <a:prstGeom prst="roundRect">
            <a:avLst>
              <a:gd name="adj" fmla="val 4065"/>
            </a:avLst>
          </a:prstGeom>
          <a:solidFill>
            <a:schemeClr val="accent2">
              <a:lumMod val="75000"/>
              <a:alpha val="25000"/>
            </a:scheme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SP/WAN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0895019" y="5678077"/>
            <a:ext cx="1219199" cy="845092"/>
          </a:xfrm>
          <a:prstGeom prst="rect">
            <a:avLst/>
          </a:prstGeom>
          <a:noFill/>
          <a:effectLst/>
        </p:spPr>
        <p:txBody>
          <a:bodyPr wrap="square" lIns="57564" tIns="28783" rIns="57564" bIns="28783" rtlCol="0" anchor="ctr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Physical Infrastructure </a:t>
            </a:r>
          </a:p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(L1)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742612" y="3424498"/>
            <a:ext cx="1371600" cy="915517"/>
          </a:xfrm>
          <a:prstGeom prst="rect">
            <a:avLst/>
          </a:prstGeom>
          <a:noFill/>
          <a:effectLst/>
        </p:spPr>
        <p:txBody>
          <a:bodyPr wrap="square" lIns="57564" tIns="28783" rIns="57564" bIns="28783" rtlCol="0" anchor="ctr" anchorCtr="0"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Resource</a:t>
            </a:r>
            <a:br>
              <a:rPr lang="en-US" sz="1400" dirty="0">
                <a:latin typeface="Calibri"/>
                <a:cs typeface="Calibri"/>
              </a:rPr>
            </a:br>
            <a:r>
              <a:rPr lang="en-US" sz="1400" dirty="0">
                <a:latin typeface="Calibri"/>
                <a:cs typeface="Calibri"/>
              </a:rPr>
              <a:t>Orchestration</a:t>
            </a:r>
          </a:p>
          <a:p>
            <a:pPr algn="r">
              <a:lnSpc>
                <a:spcPct val="90000"/>
              </a:lnSpc>
            </a:pPr>
            <a:r>
              <a:rPr lang="en-US" sz="1400" dirty="0">
                <a:latin typeface="Calibri"/>
                <a:cs typeface="Calibri"/>
              </a:rPr>
              <a:t>(L3)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0742612" y="4410439"/>
            <a:ext cx="1371600" cy="1197214"/>
          </a:xfrm>
          <a:prstGeom prst="rect">
            <a:avLst/>
          </a:prstGeom>
          <a:noFill/>
          <a:effectLst/>
        </p:spPr>
        <p:txBody>
          <a:bodyPr wrap="square" lIns="57564" tIns="28783" rIns="57564" bIns="28783" rtlCol="0" anchor="ctr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Virtualized </a:t>
            </a:r>
          </a:p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Infrastructure </a:t>
            </a:r>
          </a:p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(L2)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579813" y="1418269"/>
            <a:ext cx="1565423" cy="281307"/>
          </a:xfrm>
          <a:prstGeom prst="rect">
            <a:avLst/>
          </a:prstGeom>
          <a:noFill/>
        </p:spPr>
        <p:txBody>
          <a:bodyPr wrap="none" lIns="57564" tIns="28783" rIns="57564" bIns="28783" rtlCol="0">
            <a:spAutoFit/>
          </a:bodyPr>
          <a:lstStyle/>
          <a:p>
            <a:r>
              <a:rPr lang="en-US" sz="1600" dirty="0">
                <a:solidFill>
                  <a:srgbClr val="333366"/>
                </a:solidFill>
                <a:latin typeface="Calibri"/>
                <a:cs typeface="Calibri"/>
              </a:rPr>
              <a:t>Network Services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150820" y="1402739"/>
            <a:ext cx="838199" cy="5190855"/>
          </a:xfrm>
          <a:prstGeom prst="roundRect">
            <a:avLst>
              <a:gd name="adj" fmla="val 2928"/>
            </a:avLst>
          </a:prstGeom>
          <a:solidFill>
            <a:srgbClr val="99CCCC">
              <a:alpha val="67000"/>
            </a:srgbClr>
          </a:solidFill>
          <a:ln w="6350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28783" rIns="57564" bIns="28783" rtlCol="0" anchor="ctr"/>
          <a:lstStyle/>
          <a:p>
            <a:pPr algn="ctr"/>
            <a:endParaRPr lang="en-US" sz="7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227013" y="1953375"/>
            <a:ext cx="685800" cy="269758"/>
          </a:xfrm>
          <a:prstGeom prst="roundRect">
            <a:avLst>
              <a:gd name="adj" fmla="val 5807"/>
            </a:avLst>
          </a:prstGeom>
          <a:solidFill>
            <a:srgbClr val="660066"/>
          </a:solidFill>
          <a:ln w="12700" cmpd="sng"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28783" rIns="57564" bIns="28783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Apps</a:t>
            </a:r>
          </a:p>
        </p:txBody>
      </p:sp>
      <p:sp>
        <p:nvSpPr>
          <p:cNvPr id="210" name="Rounded Rectangle 209"/>
          <p:cNvSpPr/>
          <p:nvPr/>
        </p:nvSpPr>
        <p:spPr>
          <a:xfrm>
            <a:off x="227012" y="5748501"/>
            <a:ext cx="718356" cy="704243"/>
          </a:xfrm>
          <a:prstGeom prst="roundRect">
            <a:avLst>
              <a:gd name="adj" fmla="val 5525"/>
            </a:avLst>
          </a:prstGeom>
          <a:solidFill>
            <a:schemeClr val="bg1">
              <a:lumMod val="75000"/>
              <a:alpha val="50000"/>
            </a:scheme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99" rIns="0" bIns="0" rtlCol="0" anchor="b" anchorCtr="0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/>
                <a:cs typeface="Calibri"/>
              </a:rPr>
              <a:t>       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Host/CPE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122226" y="4410439"/>
            <a:ext cx="5572385" cy="140849"/>
          </a:xfrm>
          <a:prstGeom prst="rect">
            <a:avLst/>
          </a:prstGeom>
          <a:solidFill>
            <a:srgbClr val="336666"/>
          </a:solidFill>
          <a:ln>
            <a:solidFill>
              <a:srgbClr val="336666"/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r>
              <a:rPr lang="en-US" sz="1000" dirty="0">
                <a:solidFill>
                  <a:srgbClr val="FFFFFF"/>
                </a:solidFill>
                <a:latin typeface="Calibri"/>
                <a:cs typeface="Calibri"/>
              </a:rPr>
              <a:t>                                           </a:t>
            </a:r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API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228012" y="2609002"/>
            <a:ext cx="1756682" cy="281307"/>
          </a:xfrm>
          <a:prstGeom prst="rect">
            <a:avLst/>
          </a:prstGeom>
          <a:noFill/>
        </p:spPr>
        <p:txBody>
          <a:bodyPr wrap="none" lIns="57564" tIns="28783" rIns="57564" bIns="28783" rtlCol="0">
            <a:spAutoFit/>
          </a:bodyPr>
          <a:lstStyle/>
          <a:p>
            <a:r>
              <a:rPr lang="en-US" sz="1600" dirty="0">
                <a:solidFill>
                  <a:srgbClr val="333366"/>
                </a:solidFill>
                <a:latin typeface="Calibri"/>
                <a:cs typeface="Calibri"/>
              </a:rPr>
              <a:t>Compute &amp; Storage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4418012" y="4423611"/>
            <a:ext cx="1586141" cy="127683"/>
          </a:xfrm>
          <a:prstGeom prst="rect">
            <a:avLst/>
          </a:prstGeom>
          <a:solidFill>
            <a:srgbClr val="2A5554">
              <a:alpha val="87843"/>
            </a:srgbClr>
          </a:solidFill>
          <a:ln>
            <a:noFill/>
            <a:prstDash val="sysDot"/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95000"/>
                  </a:schemeClr>
                </a:solidFill>
                <a:latin typeface="Calibri"/>
                <a:cs typeface="Calibri"/>
              </a:rPr>
              <a:t>Agents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81178" y="1402739"/>
            <a:ext cx="598512" cy="281307"/>
          </a:xfrm>
          <a:prstGeom prst="rect">
            <a:avLst/>
          </a:prstGeom>
          <a:noFill/>
        </p:spPr>
        <p:txBody>
          <a:bodyPr wrap="none" lIns="57564" tIns="28783" rIns="57564" bIns="28783" rtlCol="0">
            <a:spAutoFit/>
          </a:bodyPr>
          <a:lstStyle/>
          <a:p>
            <a:r>
              <a:rPr lang="en-US" sz="1600" dirty="0">
                <a:solidFill>
                  <a:srgbClr val="333366"/>
                </a:solidFill>
                <a:latin typeface="Calibri"/>
                <a:cs typeface="Calibri"/>
              </a:rPr>
              <a:t>Client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1217612" y="5678077"/>
            <a:ext cx="22098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Physical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Gateways/Switches/Routers</a:t>
            </a:r>
          </a:p>
        </p:txBody>
      </p:sp>
      <p:sp>
        <p:nvSpPr>
          <p:cNvPr id="137" name="Rounded Rectangle 136"/>
          <p:cNvSpPr/>
          <p:nvPr/>
        </p:nvSpPr>
        <p:spPr>
          <a:xfrm>
            <a:off x="1217612" y="5114682"/>
            <a:ext cx="22098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Virtual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Gateways/Routers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7999414" y="5044258"/>
            <a:ext cx="914398" cy="1408487"/>
          </a:xfrm>
          <a:prstGeom prst="roundRect">
            <a:avLst>
              <a:gd name="adj" fmla="val 4065"/>
            </a:avLst>
          </a:prstGeom>
          <a:solidFill>
            <a:schemeClr val="bg1">
              <a:lumMod val="75000"/>
              <a:alpha val="50000"/>
            </a:scheme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</a:p>
        </p:txBody>
      </p:sp>
      <p:sp>
        <p:nvSpPr>
          <p:cNvPr id="155" name="Can 154"/>
          <p:cNvSpPr/>
          <p:nvPr/>
        </p:nvSpPr>
        <p:spPr>
          <a:xfrm>
            <a:off x="8228012" y="5818926"/>
            <a:ext cx="457200" cy="281697"/>
          </a:xfrm>
          <a:prstGeom prst="can">
            <a:avLst/>
          </a:prstGeom>
          <a:gradFill>
            <a:gsLst>
              <a:gs pos="0">
                <a:schemeClr val="accent5">
                  <a:lumMod val="45000"/>
                </a:schemeClr>
              </a:gs>
              <a:gs pos="100000">
                <a:schemeClr val="accent5">
                  <a:lumMod val="45000"/>
                </a:schemeClr>
              </a:gs>
              <a:gs pos="50000">
                <a:schemeClr val="accent5"/>
              </a:gs>
              <a:gs pos="100000">
                <a:schemeClr val="tx2">
                  <a:lumMod val="50000"/>
                  <a:alpha val="10000"/>
                </a:schemeClr>
              </a:gs>
            </a:gsLst>
            <a:lin ang="0" scaled="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389" tIns="45695" rIns="91389" bIns="45695"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8075613" y="5114682"/>
            <a:ext cx="761998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Virtual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Storage</a:t>
            </a:r>
          </a:p>
        </p:txBody>
      </p:sp>
      <p:sp>
        <p:nvSpPr>
          <p:cNvPr id="151" name="Rounded Rectangle 150"/>
          <p:cNvSpPr/>
          <p:nvPr/>
        </p:nvSpPr>
        <p:spPr>
          <a:xfrm>
            <a:off x="8990012" y="5044258"/>
            <a:ext cx="1295400" cy="1408487"/>
          </a:xfrm>
          <a:prstGeom prst="roundRect">
            <a:avLst>
              <a:gd name="adj" fmla="val 4065"/>
            </a:avLst>
          </a:prstGeom>
          <a:solidFill>
            <a:schemeClr val="bg1">
              <a:lumMod val="75000"/>
              <a:alpha val="50000"/>
            </a:scheme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Compute</a:t>
            </a:r>
          </a:p>
        </p:txBody>
      </p:sp>
      <p:pic>
        <p:nvPicPr>
          <p:cNvPr id="94" name="Picture 12" descr="Santa_Clara_Back2 copy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4969" y="5748503"/>
            <a:ext cx="1018049" cy="45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2" name="Rounded Rectangle 151"/>
          <p:cNvSpPr/>
          <p:nvPr/>
        </p:nvSpPr>
        <p:spPr>
          <a:xfrm>
            <a:off x="9066211" y="5114682"/>
            <a:ext cx="11430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Virtual Machines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Hypervisors</a:t>
            </a:r>
          </a:p>
        </p:txBody>
      </p:sp>
      <p:sp>
        <p:nvSpPr>
          <p:cNvPr id="154" name="Rounded Rectangle 153"/>
          <p:cNvSpPr/>
          <p:nvPr/>
        </p:nvSpPr>
        <p:spPr>
          <a:xfrm>
            <a:off x="8075613" y="3216070"/>
            <a:ext cx="2133600" cy="493398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Scalable Cloud Platform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12" name="Picture 111" descr="72883965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9" y="5777581"/>
            <a:ext cx="507869" cy="2526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52" y="5886149"/>
            <a:ext cx="445131" cy="211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81" y="6038394"/>
            <a:ext cx="507868" cy="247189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3579813" y="4541690"/>
            <a:ext cx="1447800" cy="1911061"/>
          </a:xfrm>
          <a:prstGeom prst="roundRect">
            <a:avLst>
              <a:gd name="adj" fmla="val 5525"/>
            </a:avLst>
          </a:prstGeom>
          <a:solidFill>
            <a:srgbClr val="BFBFBF">
              <a:alpha val="5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LAN/Campus</a:t>
            </a:r>
          </a:p>
        </p:txBody>
      </p:sp>
      <p:sp>
        <p:nvSpPr>
          <p:cNvPr id="140" name="Rounded Rectangle 139"/>
          <p:cNvSpPr/>
          <p:nvPr/>
        </p:nvSpPr>
        <p:spPr>
          <a:xfrm>
            <a:off x="5103812" y="4541690"/>
            <a:ext cx="1143000" cy="1911061"/>
          </a:xfrm>
          <a:prstGeom prst="roundRect">
            <a:avLst>
              <a:gd name="adj" fmla="val 5525"/>
            </a:avLst>
          </a:prstGeom>
          <a:solidFill>
            <a:srgbClr val="BFBFBF">
              <a:alpha val="5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Overlay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6323013" y="4541690"/>
            <a:ext cx="1447800" cy="1911061"/>
          </a:xfrm>
          <a:prstGeom prst="roundRect">
            <a:avLst>
              <a:gd name="adj" fmla="val 5525"/>
            </a:avLst>
          </a:prstGeom>
          <a:solidFill>
            <a:srgbClr val="BFBFBF">
              <a:alpha val="5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3656013" y="5678077"/>
            <a:ext cx="12954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Physical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Switches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5180013" y="5678077"/>
            <a:ext cx="9906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Physical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Switches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5180013" y="5114682"/>
            <a:ext cx="9906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Virtual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Switches</a:t>
            </a:r>
          </a:p>
        </p:txBody>
      </p:sp>
      <p:sp>
        <p:nvSpPr>
          <p:cNvPr id="145" name="Rounded Rectangle 144"/>
          <p:cNvSpPr/>
          <p:nvPr/>
        </p:nvSpPr>
        <p:spPr>
          <a:xfrm>
            <a:off x="6399213" y="5678077"/>
            <a:ext cx="12954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Physical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Appliances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6399213" y="5114682"/>
            <a:ext cx="1295400" cy="49297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Virtual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Appliances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122226" y="4903409"/>
            <a:ext cx="5572386" cy="140849"/>
          </a:xfrm>
          <a:prstGeom prst="roundRect">
            <a:avLst>
              <a:gd name="adj" fmla="val 4985"/>
            </a:avLst>
          </a:prstGeom>
          <a:solidFill>
            <a:srgbClr val="660066"/>
          </a:solidFill>
          <a:ln w="12700" cmpd="sng">
            <a:noFill/>
          </a:ln>
          <a:effectLst>
            <a:outerShdw blurRad="50800" dist="38100" dir="2700000" algn="tl" rotWithShape="0">
              <a:schemeClr val="bg1">
                <a:lumMod val="6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64" tIns="0" rIns="57564" bIns="28783" rtlCol="0" anchor="ctr" anchorCtr="0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cs typeface="Calibri"/>
              </a:rPr>
              <a:t>Overlays, VPNs, Slices, SLA Paths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366988" y="1974583"/>
            <a:ext cx="1631387" cy="24855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Subscriber Mgmt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041362" y="1974583"/>
            <a:ext cx="1756942" cy="24855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System Management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4074568" y="1974583"/>
            <a:ext cx="1887783" cy="24855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Workflow Management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2798762" y="3518133"/>
            <a:ext cx="4895849" cy="211273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Common Elementary Functions </a:t>
            </a:r>
            <a:r>
              <a:rPr lang="en-US" sz="1200" dirty="0">
                <a:solidFill>
                  <a:schemeClr val="bg1"/>
                </a:solidFill>
                <a:latin typeface="Calibri"/>
                <a:cs typeface="Calibri"/>
              </a:rPr>
              <a:t>(Device Access, Data Store, Security,…)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813684" y="3216070"/>
            <a:ext cx="1410606" cy="332609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SDN Controller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4281442" y="3216070"/>
            <a:ext cx="1431969" cy="332609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Orchestration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5770563" y="3216070"/>
            <a:ext cx="1924049" cy="332609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Network Management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7" name="Left-Right Arrow 106"/>
          <p:cNvSpPr/>
          <p:nvPr/>
        </p:nvSpPr>
        <p:spPr>
          <a:xfrm>
            <a:off x="7710677" y="3302191"/>
            <a:ext cx="342901" cy="286578"/>
          </a:xfrm>
          <a:prstGeom prst="leftRightArrow">
            <a:avLst>
              <a:gd name="adj1" fmla="val 71318"/>
              <a:gd name="adj2" fmla="val 50000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endParaRPr lang="en-US" sz="1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81619" tIns="40809" rIns="73458" bIns="40809" rtlCol="0" anchor="b" anchorCtr="0">
            <a:noAutofit/>
          </a:bodyPr>
          <a:lstStyle/>
          <a:p>
            <a:pPr defTabSz="816190"/>
            <a:r>
              <a:rPr lang="en-US" sz="4000" dirty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0074DE"/>
                    </a:gs>
                  </a:gsLst>
                  <a:lin ang="4800000" scaled="0"/>
                </a:gradFill>
              </a:rPr>
              <a:t>Binding OpenC2 into the </a:t>
            </a:r>
            <a:r>
              <a:rPr lang="en-US" sz="40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0074DE"/>
                    </a:gs>
                  </a:gsLst>
                  <a:lin ang="4800000" scaled="0"/>
                </a:gradFill>
              </a:rPr>
              <a:t>Network</a:t>
            </a:r>
            <a:br>
              <a:rPr lang="en-US" sz="4000" dirty="0" smtClean="0">
                <a:gradFill>
                  <a:gsLst>
                    <a:gs pos="0">
                      <a:srgbClr val="00B2F0"/>
                    </a:gs>
                    <a:gs pos="44000">
                      <a:srgbClr val="40FFFE"/>
                    </a:gs>
                    <a:gs pos="100000">
                      <a:srgbClr val="0074DE"/>
                    </a:gs>
                  </a:gsLst>
                  <a:lin ang="4800000" scaled="0"/>
                </a:gradFill>
              </a:rPr>
            </a:br>
            <a:r>
              <a:rPr lang="en-US" dirty="0">
                <a:solidFill>
                  <a:srgbClr val="FFC000"/>
                </a:solidFill>
              </a:rPr>
              <a:t>I</a:t>
            </a:r>
            <a:r>
              <a:rPr lang="en-US" dirty="0" smtClean="0">
                <a:solidFill>
                  <a:srgbClr val="FFC000"/>
                </a:solidFill>
              </a:rPr>
              <a:t>nfo carried within the abstraction will vary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227012" y="5099965"/>
            <a:ext cx="718356" cy="1352788"/>
          </a:xfrm>
          <a:prstGeom prst="roundRect">
            <a:avLst>
              <a:gd name="adj" fmla="val 5525"/>
            </a:avLst>
          </a:prstGeom>
          <a:solidFill>
            <a:schemeClr val="bg1">
              <a:lumMod val="75000"/>
              <a:alpha val="50000"/>
            </a:scheme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99" rIns="0" bIns="0" rtlCol="0" anchor="b" anchorCtr="0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alibri"/>
                <a:cs typeface="Calibri"/>
              </a:rPr>
              <a:t>       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Host/CPE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159952" y="5099965"/>
            <a:ext cx="596900" cy="1200386"/>
          </a:xfrm>
          <a:prstGeom prst="roundRect">
            <a:avLst>
              <a:gd name="adj" fmla="val 5525"/>
            </a:avLst>
          </a:prstGeom>
          <a:solidFill>
            <a:srgbClr val="BFBFBF">
              <a:alpha val="85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Calibri"/>
                <a:cs typeface="Calibri"/>
              </a:rPr>
              <a:t>Acc</a:t>
            </a:r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/</a:t>
            </a:r>
            <a:r>
              <a:rPr lang="en-US" sz="900" dirty="0" err="1">
                <a:solidFill>
                  <a:schemeClr val="tx1"/>
                </a:solidFill>
                <a:latin typeface="Calibri"/>
                <a:cs typeface="Calibri"/>
              </a:rPr>
              <a:t>Agg</a:t>
            </a:r>
            <a:endParaRPr lang="en-US" sz="9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217612" y="5633365"/>
            <a:ext cx="4572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Access </a:t>
            </a:r>
            <a:r>
              <a:rPr lang="en-US" sz="1000" dirty="0" err="1">
                <a:latin typeface="Calibri"/>
                <a:cs typeface="Calibri"/>
              </a:rPr>
              <a:t>Aggr</a:t>
            </a:r>
            <a:r>
              <a:rPr lang="en-US" sz="10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61" name="Rounded Rectangle 160"/>
          <p:cNvSpPr/>
          <p:nvPr/>
        </p:nvSpPr>
        <p:spPr>
          <a:xfrm>
            <a:off x="531812" y="5614551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30" tIns="0" rIns="6853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CPE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523702" y="5233551"/>
            <a:ext cx="381000" cy="3048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vCPE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788603" y="5099965"/>
            <a:ext cx="533400" cy="1200386"/>
          </a:xfrm>
          <a:prstGeom prst="roundRect">
            <a:avLst>
              <a:gd name="adj" fmla="val 5525"/>
            </a:avLst>
          </a:prstGeom>
          <a:solidFill>
            <a:srgbClr val="BFBFBF">
              <a:alpha val="85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99" rIns="0" bIns="0" rtlCol="0" anchor="b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Gateway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2360103" y="5099965"/>
            <a:ext cx="533400" cy="1200386"/>
          </a:xfrm>
          <a:prstGeom prst="roundRect">
            <a:avLst>
              <a:gd name="adj" fmla="val 5525"/>
            </a:avLst>
          </a:prstGeom>
          <a:solidFill>
            <a:srgbClr val="BFBFBF">
              <a:alpha val="85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Edge</a:t>
            </a:r>
          </a:p>
        </p:txBody>
      </p:sp>
      <p:sp>
        <p:nvSpPr>
          <p:cNvPr id="165" name="Rounded Rectangle 164"/>
          <p:cNvSpPr/>
          <p:nvPr/>
        </p:nvSpPr>
        <p:spPr>
          <a:xfrm>
            <a:off x="2925252" y="5099965"/>
            <a:ext cx="520700" cy="1200386"/>
          </a:xfrm>
          <a:prstGeom prst="roundRect">
            <a:avLst>
              <a:gd name="adj" fmla="val 5525"/>
            </a:avLst>
          </a:prstGeom>
          <a:solidFill>
            <a:srgbClr val="BFBFBF">
              <a:alpha val="85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699" rIns="0" bIns="0" rtlCol="0" anchor="b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"/>
                <a:cs typeface="Calibri"/>
              </a:rPr>
              <a:t>Core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846262" y="5252365"/>
            <a:ext cx="381000" cy="3048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vGW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67" name="Rounded Rectangle 166"/>
          <p:cNvSpPr/>
          <p:nvPr/>
        </p:nvSpPr>
        <p:spPr>
          <a:xfrm>
            <a:off x="241776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30" tIns="0" rIns="6853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PE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2417762" y="5252365"/>
            <a:ext cx="381000" cy="3048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VR</a:t>
            </a:r>
          </a:p>
        </p:txBody>
      </p:sp>
      <p:sp>
        <p:nvSpPr>
          <p:cNvPr id="170" name="Rounded Rectangle 169"/>
          <p:cNvSpPr/>
          <p:nvPr/>
        </p:nvSpPr>
        <p:spPr>
          <a:xfrm>
            <a:off x="299218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Core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141413" y="5997114"/>
            <a:ext cx="2306548" cy="150838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30" tIns="0" rIns="68530" bIns="0" rtlCol="0" anchor="ctr"/>
          <a:lstStyle/>
          <a:p>
            <a:pPr algn="ctr"/>
            <a:r>
              <a:rPr lang="en-US" sz="1000" dirty="0">
                <a:latin typeface="Calibri"/>
                <a:cs typeface="Calibri"/>
              </a:rPr>
              <a:t>Optical/Transport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3579813" y="5099965"/>
            <a:ext cx="1447800" cy="1352786"/>
          </a:xfrm>
          <a:prstGeom prst="roundRect">
            <a:avLst>
              <a:gd name="adj" fmla="val 5525"/>
            </a:avLst>
          </a:prstGeom>
          <a:solidFill>
            <a:srgbClr val="BFBFBF">
              <a:alpha val="9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LAN/Campus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36560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>
                <a:latin typeface="Calibri"/>
                <a:cs typeface="Calibri"/>
              </a:rPr>
              <a:t>AP,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/>
                <a:cs typeface="Calibri"/>
              </a:rPr>
              <a:t>Access</a:t>
            </a:r>
          </a:p>
        </p:txBody>
      </p:sp>
      <p:sp>
        <p:nvSpPr>
          <p:cNvPr id="175" name="Rounded Rectangle 174"/>
          <p:cNvSpPr/>
          <p:nvPr/>
        </p:nvSpPr>
        <p:spPr>
          <a:xfrm>
            <a:off x="41132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sz="1000" dirty="0" err="1">
                <a:latin typeface="Calibri"/>
                <a:cs typeface="Calibri"/>
              </a:rPr>
              <a:t>Aggr</a:t>
            </a:r>
            <a:r>
              <a:rPr lang="en-US" sz="1000" dirty="0">
                <a:latin typeface="Calibri"/>
                <a:cs typeface="Calibri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sz="1000" dirty="0">
                <a:latin typeface="Calibri"/>
                <a:cs typeface="Calibri"/>
              </a:rPr>
              <a:t>Core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45704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Leaf</a:t>
            </a: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Spine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5103812" y="5099965"/>
            <a:ext cx="1143000" cy="1352785"/>
          </a:xfrm>
          <a:prstGeom prst="roundRect">
            <a:avLst>
              <a:gd name="adj" fmla="val 5525"/>
            </a:avLst>
          </a:prstGeom>
          <a:solidFill>
            <a:srgbClr val="BFBFBF">
              <a:alpha val="9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Overlay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5180012" y="5633365"/>
            <a:ext cx="4572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Leaf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5713412" y="5633365"/>
            <a:ext cx="4572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NIC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5408613" y="5252365"/>
            <a:ext cx="533400" cy="3048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vSwitch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84626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8530" tIns="0" rIns="6853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GW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6323013" y="5099965"/>
            <a:ext cx="1447800" cy="1352786"/>
          </a:xfrm>
          <a:prstGeom prst="roundRect">
            <a:avLst>
              <a:gd name="adj" fmla="val 5525"/>
            </a:avLst>
          </a:prstGeom>
          <a:solidFill>
            <a:srgbClr val="BFBFBF">
              <a:alpha val="90000"/>
            </a:srgbClr>
          </a:solidFill>
          <a:ln w="9525">
            <a:solidFill>
              <a:schemeClr val="bg2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3992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Video</a:t>
            </a:r>
          </a:p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Distr.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68564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FW</a:t>
            </a:r>
          </a:p>
        </p:txBody>
      </p:sp>
      <p:sp>
        <p:nvSpPr>
          <p:cNvPr id="187" name="Rounded Rectangle 186"/>
          <p:cNvSpPr/>
          <p:nvPr/>
        </p:nvSpPr>
        <p:spPr>
          <a:xfrm>
            <a:off x="7313612" y="5633365"/>
            <a:ext cx="381000" cy="304800"/>
          </a:xfrm>
          <a:prstGeom prst="roundRect">
            <a:avLst>
              <a:gd name="adj" fmla="val 1036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LB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6856412" y="5361167"/>
            <a:ext cx="381000" cy="195998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vFW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7313612" y="5361167"/>
            <a:ext cx="381000" cy="195998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vLB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6399212" y="5155969"/>
            <a:ext cx="381000" cy="1524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PGW</a:t>
            </a:r>
          </a:p>
        </p:txBody>
      </p:sp>
      <p:sp>
        <p:nvSpPr>
          <p:cNvPr id="191" name="Rounded Rectangle 190"/>
          <p:cNvSpPr/>
          <p:nvPr/>
        </p:nvSpPr>
        <p:spPr>
          <a:xfrm>
            <a:off x="6856412" y="5155969"/>
            <a:ext cx="381000" cy="1524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>
                <a:latin typeface="Calibri"/>
                <a:cs typeface="Calibri"/>
              </a:rPr>
              <a:t>SGW</a:t>
            </a:r>
          </a:p>
        </p:txBody>
      </p:sp>
      <p:sp>
        <p:nvSpPr>
          <p:cNvPr id="192" name="Rounded Rectangle 191"/>
          <p:cNvSpPr/>
          <p:nvPr/>
        </p:nvSpPr>
        <p:spPr>
          <a:xfrm>
            <a:off x="7313612" y="5155969"/>
            <a:ext cx="381000" cy="152400"/>
          </a:xfrm>
          <a:prstGeom prst="roundRect">
            <a:avLst>
              <a:gd name="adj" fmla="val 10364"/>
            </a:avLst>
          </a:prstGeom>
          <a:ln w="12700" cmpd="sng">
            <a:solidFill>
              <a:srgbClr val="66006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dirty="0" err="1">
                <a:latin typeface="Calibri"/>
                <a:cs typeface="Calibri"/>
              </a:rPr>
              <a:t>vRR</a:t>
            </a:r>
            <a:endParaRPr lang="en-US" sz="1000" dirty="0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49307" y="3745601"/>
            <a:ext cx="6357046" cy="563515"/>
            <a:chOff x="5404934" y="65428"/>
            <a:chExt cx="6357046" cy="563515"/>
          </a:xfrm>
        </p:grpSpPr>
        <p:sp>
          <p:nvSpPr>
            <p:cNvPr id="206" name="Left-Right Arrow 205"/>
            <p:cNvSpPr/>
            <p:nvPr/>
          </p:nvSpPr>
          <p:spPr>
            <a:xfrm>
              <a:off x="5407340" y="65428"/>
              <a:ext cx="6328477" cy="511902"/>
            </a:xfrm>
            <a:prstGeom prst="leftRightArrow">
              <a:avLst>
                <a:gd name="adj1" fmla="val 98288"/>
                <a:gd name="adj2" fmla="val 23687"/>
              </a:avLst>
            </a:prstGeom>
            <a:solidFill>
              <a:schemeClr val="accent6">
                <a:lumMod val="75000"/>
                <a:alpha val="93000"/>
              </a:schemeClr>
            </a:solidFill>
            <a:ln>
              <a:noFill/>
            </a:ln>
            <a:effectLst/>
          </p:spPr>
          <p:txBody>
            <a:bodyPr wrap="square" lIns="0" tIns="0" rIns="0" bIns="11512" rtlCol="0" anchor="ctr" anchorCtr="0">
              <a:noAutofit/>
            </a:bodyPr>
            <a:lstStyle/>
            <a:p>
              <a:endParaRPr lang="en-US" sz="1100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404934" y="69035"/>
              <a:ext cx="1184940" cy="553998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Traffic Eng.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Custom Routing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Location Ctrl.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7711460" y="69035"/>
              <a:ext cx="1164421" cy="400110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Mobility Mgmt.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Slicing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799674" y="67322"/>
              <a:ext cx="1283044" cy="400110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Service Mgmt. 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Service X-connect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0018874" y="67322"/>
              <a:ext cx="1743106" cy="400110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Network Orchestration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Infrastructure Provisioning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547191" y="74945"/>
              <a:ext cx="1261884" cy="553998"/>
            </a:xfrm>
            <a:prstGeom prst="rect">
              <a:avLst/>
            </a:prstGeom>
            <a:noFill/>
          </p:spPr>
          <p:txBody>
            <a:bodyPr wrap="none" lIns="91398" tIns="45699" rIns="91398" bIns="45699" rtlCol="0">
              <a:spAutoFit/>
            </a:bodyPr>
            <a:lstStyle/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Topology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Positioning</a:t>
              </a:r>
            </a:p>
            <a:p>
              <a:pPr marL="169779" indent="-169779">
                <a:buFont typeface="Wingdings" pitchFamily="2" charset="2"/>
                <a:buChar char="q"/>
              </a:pPr>
              <a:r>
                <a:rPr lang="en-US" sz="1000" dirty="0">
                  <a:solidFill>
                    <a:srgbClr val="FFFFFF"/>
                  </a:solidFill>
                  <a:latin typeface="Calibri"/>
                  <a:ea typeface="Verdana" pitchFamily="34" charset="0"/>
                  <a:cs typeface="Calibri"/>
                </a:rPr>
                <a:t>Address Mapping</a:t>
              </a:r>
            </a:p>
          </p:txBody>
        </p:sp>
      </p:grpSp>
      <p:sp>
        <p:nvSpPr>
          <p:cNvPr id="217" name="Left-Right Arrow 216"/>
          <p:cNvSpPr/>
          <p:nvPr/>
        </p:nvSpPr>
        <p:spPr>
          <a:xfrm>
            <a:off x="2091518" y="4623191"/>
            <a:ext cx="5603093" cy="228601"/>
          </a:xfrm>
          <a:prstGeom prst="leftRightArrow">
            <a:avLst>
              <a:gd name="adj1" fmla="val 98288"/>
              <a:gd name="adj2" fmla="val 36831"/>
            </a:avLst>
          </a:prstGeom>
          <a:solidFill>
            <a:srgbClr val="808080">
              <a:alpha val="88000"/>
            </a:srgbClr>
          </a:solidFill>
          <a:ln>
            <a:noFill/>
          </a:ln>
          <a:effectLst/>
        </p:spPr>
        <p:txBody>
          <a:bodyPr wrap="square" lIns="0" tIns="0" rIns="0" bIns="27418" rtlCol="0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Distributed/Peering Protocols – □ BGP □ ISIS □ LISP □ VXLAN □ CAPWAP □ PMIP □ …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1300858" y="1965438"/>
            <a:ext cx="905241" cy="248550"/>
          </a:xfrm>
          <a:prstGeom prst="roundRect">
            <a:avLst>
              <a:gd name="adj" fmla="val 10364"/>
            </a:avLst>
          </a:prstGeom>
          <a:solidFill>
            <a:srgbClr val="660066"/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0" tIns="34261" rIns="68530" bIns="34261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/>
                <a:cs typeface="Calibri"/>
              </a:rPr>
              <a:t>Security</a:t>
            </a:r>
            <a:endParaRPr lang="en-US" sz="1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8095365" y="3229667"/>
            <a:ext cx="1022729" cy="432143"/>
          </a:xfrm>
          <a:prstGeom prst="roundRect">
            <a:avLst>
              <a:gd name="adj" fmla="val 10364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lvl="0" algn="ctr"/>
            <a:r>
              <a:rPr lang="en-US" sz="1000" b="1" dirty="0" err="1" smtClean="0">
                <a:solidFill>
                  <a:srgbClr val="000000"/>
                </a:solidFill>
                <a:latin typeface="Calibri"/>
                <a:cs typeface="Calibri"/>
              </a:rPr>
              <a:t>Openstack</a:t>
            </a:r>
            <a:endParaRPr lang="en-US" sz="1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9118095" y="3229667"/>
            <a:ext cx="1091123" cy="432143"/>
          </a:xfrm>
          <a:prstGeom prst="roundRect">
            <a:avLst>
              <a:gd name="adj" fmla="val 10364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4261" rIns="0" bIns="34261" rtlCol="0" anchor="ctr"/>
          <a:lstStyle/>
          <a:p>
            <a:pPr lvl="0" algn="ctr"/>
            <a:r>
              <a:rPr lang="en-US" sz="1000" b="1" dirty="0">
                <a:solidFill>
                  <a:srgbClr val="000000"/>
                </a:solidFill>
                <a:latin typeface="Calibri"/>
                <a:cs typeface="Calibri"/>
              </a:rPr>
              <a:t>Virtual </a:t>
            </a:r>
            <a:r>
              <a:rPr lang="en-US" sz="1000" b="1" dirty="0" err="1" smtClean="0">
                <a:solidFill>
                  <a:srgbClr val="000000"/>
                </a:solidFill>
                <a:latin typeface="Calibri"/>
                <a:cs typeface="Calibri"/>
              </a:rPr>
              <a:t>DataCenter</a:t>
            </a:r>
            <a:endParaRPr lang="en-US" sz="10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229623" y="2401330"/>
            <a:ext cx="6563224" cy="555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94" name="Picture 1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53" y="2089713"/>
            <a:ext cx="1584170" cy="1172286"/>
          </a:xfrm>
          <a:prstGeom prst="rect">
            <a:avLst/>
          </a:prstGeom>
        </p:spPr>
      </p:pic>
      <p:sp>
        <p:nvSpPr>
          <p:cNvPr id="95" name="Up-Down Arrow 94"/>
          <p:cNvSpPr/>
          <p:nvPr/>
        </p:nvSpPr>
        <p:spPr>
          <a:xfrm>
            <a:off x="2339399" y="2890309"/>
            <a:ext cx="152400" cy="1508654"/>
          </a:xfrm>
          <a:prstGeom prst="upDownArrow">
            <a:avLst/>
          </a:prstGeom>
          <a:solidFill>
            <a:srgbClr val="336666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endParaRPr lang="en-US" sz="100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6" name="Up-Down Arrow 95"/>
          <p:cNvSpPr/>
          <p:nvPr/>
        </p:nvSpPr>
        <p:spPr>
          <a:xfrm>
            <a:off x="1309809" y="2890309"/>
            <a:ext cx="152400" cy="2224372"/>
          </a:xfrm>
          <a:prstGeom prst="upDownArrow">
            <a:avLst/>
          </a:prstGeom>
          <a:solidFill>
            <a:srgbClr val="336666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endParaRPr lang="en-US" sz="100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6" name="Up-Down Arrow 195"/>
          <p:cNvSpPr/>
          <p:nvPr/>
        </p:nvSpPr>
        <p:spPr>
          <a:xfrm>
            <a:off x="3345279" y="2890309"/>
            <a:ext cx="152400" cy="318294"/>
          </a:xfrm>
          <a:prstGeom prst="upDownArrow">
            <a:avLst/>
          </a:prstGeom>
          <a:solidFill>
            <a:srgbClr val="336666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endParaRPr lang="en-US" sz="100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8" name="Up-Down Arrow 197"/>
          <p:cNvSpPr/>
          <p:nvPr/>
        </p:nvSpPr>
        <p:spPr>
          <a:xfrm>
            <a:off x="4832218" y="2890309"/>
            <a:ext cx="152400" cy="318294"/>
          </a:xfrm>
          <a:prstGeom prst="upDownArrow">
            <a:avLst/>
          </a:prstGeom>
          <a:solidFill>
            <a:srgbClr val="336666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endParaRPr lang="en-US" sz="100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9" name="Up-Down Arrow 198"/>
          <p:cNvSpPr/>
          <p:nvPr/>
        </p:nvSpPr>
        <p:spPr>
          <a:xfrm>
            <a:off x="6598556" y="2890309"/>
            <a:ext cx="152400" cy="318294"/>
          </a:xfrm>
          <a:prstGeom prst="upDownArrow">
            <a:avLst/>
          </a:prstGeom>
          <a:solidFill>
            <a:srgbClr val="336666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txBody>
          <a:bodyPr wrap="square" lIns="0" tIns="0" rIns="0" bIns="11512" rtlCol="0" anchor="ctr" anchorCtr="0">
            <a:noAutofit/>
          </a:bodyPr>
          <a:lstStyle/>
          <a:p>
            <a:pPr algn="ctr"/>
            <a:endParaRPr lang="en-US" sz="1000">
              <a:solidFill>
                <a:schemeClr val="accent4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639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025313" y="1602194"/>
            <a:ext cx="5900359" cy="2331308"/>
          </a:xfrm>
          <a:prstGeom prst="rect">
            <a:avLst/>
          </a:prstGeom>
          <a:solidFill>
            <a:srgbClr val="0096D6">
              <a:alpha val="27843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14185" y="1602194"/>
            <a:ext cx="5354594" cy="2331308"/>
          </a:xfrm>
          <a:prstGeom prst="rect">
            <a:avLst/>
          </a:prstGeom>
          <a:solidFill>
            <a:srgbClr val="0096D6">
              <a:alpha val="27843"/>
            </a:srgb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302437"/>
            <a:ext cx="11438251" cy="838200"/>
          </a:xfrm>
        </p:spPr>
        <p:txBody>
          <a:bodyPr/>
          <a:lstStyle/>
          <a:p>
            <a:r>
              <a:rPr lang="en-US" dirty="0" smtClean="0"/>
              <a:t>Router Profile Mapping to OpenC2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121" y="4307822"/>
            <a:ext cx="11892163" cy="2338146"/>
          </a:xfrm>
        </p:spPr>
        <p:txBody>
          <a:bodyPr/>
          <a:lstStyle/>
          <a:p>
            <a:pPr lvl="1"/>
            <a:r>
              <a:rPr lang="en-US" dirty="0" smtClean="0"/>
              <a:t>For a </a:t>
            </a:r>
            <a:r>
              <a:rPr lang="en-US" dirty="0"/>
              <a:t>generic router </a:t>
            </a:r>
            <a:r>
              <a:rPr lang="en-US" dirty="0" smtClean="0"/>
              <a:t>profile, a </a:t>
            </a:r>
            <a:r>
              <a:rPr lang="en-US" i="1" u="sng" dirty="0" smtClean="0"/>
              <a:t>context-independent</a:t>
            </a:r>
            <a:r>
              <a:rPr lang="en-US" dirty="0" smtClean="0"/>
              <a:t> </a:t>
            </a:r>
            <a:r>
              <a:rPr lang="en-US" dirty="0"/>
              <a:t>language binding of OpenC2 w</a:t>
            </a:r>
            <a:r>
              <a:rPr lang="en-US" dirty="0" smtClean="0"/>
              <a:t>on’t be generalized.</a:t>
            </a:r>
            <a:r>
              <a:rPr lang="en-US" dirty="0"/>
              <a:t> </a:t>
            </a:r>
            <a:endParaRPr lang="en-US" dirty="0" smtClean="0"/>
          </a:p>
          <a:p>
            <a:pPr marL="91440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Too many underlying technologies (e.g., VLAN, VRF, MPLS, EVPN, LISP, 802.11ah, VXLAN)</a:t>
            </a:r>
            <a:endParaRPr lang="en-US" dirty="0"/>
          </a:p>
          <a:p>
            <a:pPr marL="91440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Volume </a:t>
            </a:r>
            <a:r>
              <a:rPr lang="en-US" dirty="0"/>
              <a:t>and churn of what is </a:t>
            </a:r>
            <a:r>
              <a:rPr lang="en-US" dirty="0" smtClean="0"/>
              <a:t>actually behind </a:t>
            </a:r>
            <a:r>
              <a:rPr lang="en-US" dirty="0"/>
              <a:t>the router </a:t>
            </a:r>
            <a:r>
              <a:rPr lang="en-US" dirty="0" smtClean="0"/>
              <a:t>abstraction has spawned industries</a:t>
            </a:r>
          </a:p>
          <a:p>
            <a:pPr lvl="1">
              <a:spcBef>
                <a:spcPts val="1800"/>
              </a:spcBef>
            </a:pPr>
            <a:r>
              <a:rPr lang="en-US" dirty="0" smtClean="0"/>
              <a:t>But we can provide a </a:t>
            </a:r>
            <a:r>
              <a:rPr lang="en-US" i="1" u="sng" dirty="0"/>
              <a:t>reference-mapping 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CLI: particular router, using a particular release, for selected network technologies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YANG: subset of models, </a:t>
            </a:r>
            <a:r>
              <a:rPr lang="en-US" dirty="0"/>
              <a:t>for selected network technologies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9" y="1841849"/>
            <a:ext cx="949010" cy="1509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65" y="1817136"/>
            <a:ext cx="966795" cy="1500198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1254535" y="1786606"/>
            <a:ext cx="4314243" cy="2338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buSzPct val="90000"/>
              <a:buFont typeface="Arial" pitchFamily="34" charset="0"/>
              <a:buChar char="•"/>
              <a:tabLst/>
              <a:defRPr lang="en-US"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buFontTx/>
              <a:buNone/>
              <a:tabLst/>
              <a:defRPr lang="en-US"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 smtClean="0"/>
              <a:t>Actions on objects tightly controlled</a:t>
            </a:r>
          </a:p>
          <a:p>
            <a:pPr>
              <a:lnSpc>
                <a:spcPct val="85000"/>
              </a:lnSpc>
            </a:pPr>
            <a:r>
              <a:rPr lang="en-US" sz="1800" dirty="0" smtClean="0"/>
              <a:t>Unstructured, non-standard</a:t>
            </a:r>
            <a:r>
              <a:rPr lang="en-US" sz="1800" dirty="0"/>
              <a:t>, </a:t>
            </a:r>
            <a:r>
              <a:rPr lang="en-US" sz="1800" dirty="0" smtClean="0"/>
              <a:t>changes by release, designed </a:t>
            </a:r>
            <a:r>
              <a:rPr lang="en-US" sz="1800" dirty="0"/>
              <a:t>for human </a:t>
            </a:r>
            <a:r>
              <a:rPr lang="en-US" sz="1800" dirty="0" smtClean="0"/>
              <a:t>scale</a:t>
            </a:r>
          </a:p>
          <a:p>
            <a:pPr>
              <a:lnSpc>
                <a:spcPct val="85000"/>
              </a:lnSpc>
            </a:pPr>
            <a:r>
              <a:rPr lang="en-US" sz="1800" dirty="0" smtClean="0"/>
              <a:t>Comparing any two routers is non-trivial (e.g., 500+ page </a:t>
            </a:r>
            <a:r>
              <a:rPr lang="en-US" sz="1800" dirty="0" smtClean="0">
                <a:hlinkClick r:id="rId4"/>
              </a:rPr>
              <a:t>cheat sheet</a:t>
            </a:r>
            <a:r>
              <a:rPr lang="en-US" sz="1800" dirty="0" smtClean="0"/>
              <a:t> 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247772" y="1786606"/>
            <a:ext cx="4677901" cy="2338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buSzPct val="90000"/>
              <a:buFont typeface="Arial" pitchFamily="34" charset="0"/>
              <a:buChar char="•"/>
              <a:tabLst/>
              <a:defRPr lang="en-US"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buFontTx/>
              <a:buNone/>
              <a:tabLst/>
              <a:defRPr lang="en-US"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 smtClean="0"/>
              <a:t>Actions and objects decoupled</a:t>
            </a:r>
          </a:p>
          <a:p>
            <a:pPr>
              <a:lnSpc>
                <a:spcPct val="85000"/>
              </a:lnSpc>
            </a:pPr>
            <a:r>
              <a:rPr lang="en-US" sz="1800" dirty="0"/>
              <a:t>S</a:t>
            </a:r>
            <a:r>
              <a:rPr lang="en-US" sz="1800" dirty="0" smtClean="0"/>
              <a:t>tructured, early standards, changes by release, designed </a:t>
            </a:r>
            <a:r>
              <a:rPr lang="en-US" sz="1800" dirty="0"/>
              <a:t>for </a:t>
            </a:r>
            <a:r>
              <a:rPr lang="en-US" sz="1800" dirty="0" smtClean="0"/>
              <a:t>machines</a:t>
            </a:r>
          </a:p>
          <a:p>
            <a:pPr>
              <a:lnSpc>
                <a:spcPct val="85000"/>
              </a:lnSpc>
            </a:pPr>
            <a:r>
              <a:rPr lang="en-US" sz="1800" dirty="0" smtClean="0"/>
              <a:t>Comparing any two routers is easier, but the volume of information is huge (e.g., hundreds </a:t>
            </a:r>
            <a:r>
              <a:rPr lang="en-US" sz="1800" dirty="0"/>
              <a:t>of models with </a:t>
            </a:r>
            <a:r>
              <a:rPr lang="en-US" sz="1800" dirty="0" smtClean="0"/>
              <a:t>up to hundreds of objects </a:t>
            </a:r>
            <a:r>
              <a:rPr lang="en-US" sz="1800" dirty="0">
                <a:hlinkClick r:id="rId5"/>
              </a:rPr>
              <a:t>per software </a:t>
            </a:r>
            <a:r>
              <a:rPr lang="en-US" sz="1800" dirty="0" smtClean="0">
                <a:hlinkClick r:id="rId5"/>
              </a:rPr>
              <a:t>release</a:t>
            </a:r>
            <a:r>
              <a:rPr lang="en-US" sz="1800" dirty="0" smtClean="0"/>
              <a:t> )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9447275" y="4695568"/>
            <a:ext cx="172995" cy="609600"/>
          </a:xfrm>
          <a:prstGeom prst="rightBrace">
            <a:avLst>
              <a:gd name="adj1" fmla="val 8333"/>
              <a:gd name="adj2" fmla="val 70395"/>
            </a:avLst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20271" y="5004003"/>
            <a:ext cx="1975888" cy="67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FF00"/>
                </a:solidFill>
              </a:rPr>
              <a:t>This is why we have abstractions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FF00"/>
                </a:solidFill>
              </a:rPr>
              <a:t>(i.e., OpenC2)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733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677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432216"/>
            <a:ext cx="11094419" cy="883397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Telemetry       OpenC2 Relationship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60" y="678328"/>
            <a:ext cx="613041" cy="5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459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636" y="1093694"/>
            <a:ext cx="5147893" cy="541444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Streaming Telemetry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67936" y="1121595"/>
            <a:ext cx="5067539" cy="4965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80"/>
              </a:spcBef>
              <a:buClr>
                <a:srgbClr val="3BC2FF"/>
              </a:buClr>
              <a:buSzPct val="90000"/>
              <a:buFont typeface="Arial" pitchFamily="34" charset="0"/>
              <a:buChar char="•"/>
              <a:tabLst/>
              <a:defRPr lang="en-US"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rgbClr val="3BC2FF"/>
              </a:buClr>
              <a:buFontTx/>
              <a:buNone/>
              <a:tabLst/>
              <a:defRPr lang="en-US"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rgbClr val="3BC2FF"/>
              </a:buClr>
              <a:buFont typeface="Arial" pitchFamily="34" charset="0"/>
              <a:buNone/>
              <a:tabLst/>
              <a:defRPr lang="en-US" sz="1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3600" dirty="0" smtClean="0"/>
              <a:t>Subscriptions </a:t>
            </a:r>
          </a:p>
          <a:p>
            <a:pPr marL="0" indent="0" algn="ctr">
              <a:buFont typeface="Arial" pitchFamily="34" charset="0"/>
              <a:buNone/>
            </a:pPr>
            <a:endParaRPr lang="en-US" sz="2800" dirty="0"/>
          </a:p>
          <a:p>
            <a:pPr marL="0" indent="0" algn="ctr">
              <a:buFont typeface="Arial" pitchFamily="34" charset="0"/>
              <a:buNone/>
            </a:pPr>
            <a:endParaRPr lang="en-US" sz="2800" dirty="0" smtClean="0"/>
          </a:p>
          <a:p>
            <a:pPr marL="0" indent="0" algn="ctr">
              <a:buFont typeface="Arial" pitchFamily="34" charset="0"/>
              <a:buNone/>
            </a:pPr>
            <a:endParaRPr lang="en-US" sz="2800" dirty="0"/>
          </a:p>
          <a:p>
            <a:pPr marL="0" indent="0" algn="ctr">
              <a:buFont typeface="Arial" pitchFamily="34" charset="0"/>
              <a:buNone/>
            </a:pPr>
            <a:endParaRPr lang="en-US" sz="2800" dirty="0" smtClean="0"/>
          </a:p>
          <a:p>
            <a:pPr marL="0" indent="0" algn="ctr">
              <a:buFont typeface="Arial" pitchFamily="34" charset="0"/>
              <a:buNone/>
            </a:pPr>
            <a:endParaRPr lang="en-US" sz="2800" dirty="0" smtClean="0"/>
          </a:p>
        </p:txBody>
      </p:sp>
      <p:pic>
        <p:nvPicPr>
          <p:cNvPr id="1030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3" y="2519083"/>
            <a:ext cx="2218236" cy="147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6472515" y="372335"/>
            <a:ext cx="5505858" cy="5505858"/>
            <a:chOff x="7094053" y="4310213"/>
            <a:chExt cx="2547782" cy="2547782"/>
          </a:xfrm>
          <a:scene3d>
            <a:camera prst="isometricOffAxis2Top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7094053" y="5479879"/>
              <a:ext cx="2547782" cy="221015"/>
              <a:chOff x="5377018" y="2868706"/>
              <a:chExt cx="2547782" cy="221015"/>
            </a:xfrm>
          </p:grpSpPr>
          <p:sp>
            <p:nvSpPr>
              <p:cNvPr id="39" name="Left Arrow 38"/>
              <p:cNvSpPr/>
              <p:nvPr/>
            </p:nvSpPr>
            <p:spPr>
              <a:xfrm>
                <a:off x="5377018" y="2868706"/>
                <a:ext cx="593476" cy="221015"/>
              </a:xfrm>
              <a:prstGeom prst="leftArrow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  <a:sp3d extrusionH="44450" prstMaterial="dkEdge">
                <a:bevelT w="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40" name="Left Arrow 39"/>
              <p:cNvSpPr/>
              <p:nvPr/>
            </p:nvSpPr>
            <p:spPr>
              <a:xfrm flipH="1">
                <a:off x="7331324" y="2868706"/>
                <a:ext cx="593476" cy="221015"/>
              </a:xfrm>
              <a:prstGeom prst="leftArrow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  <a:sp3d extrusionH="44450" prstMaterial="dkEdge">
                <a:bevelT w="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17973869" flipV="1">
              <a:off x="7094048" y="5473596"/>
              <a:ext cx="2547782" cy="221015"/>
              <a:chOff x="5377018" y="2868706"/>
              <a:chExt cx="2547782" cy="221015"/>
            </a:xfrm>
          </p:grpSpPr>
          <p:sp>
            <p:nvSpPr>
              <p:cNvPr id="35" name="Left Arrow 34"/>
              <p:cNvSpPr/>
              <p:nvPr/>
            </p:nvSpPr>
            <p:spPr>
              <a:xfrm>
                <a:off x="5377018" y="2868706"/>
                <a:ext cx="593476" cy="221015"/>
              </a:xfrm>
              <a:prstGeom prst="leftArrow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  <a:sp3d extrusionH="44450" prstMaterial="dkEdge">
                <a:bevelT w="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  <p:sp>
            <p:nvSpPr>
              <p:cNvPr id="36" name="Left Arrow 35"/>
              <p:cNvSpPr/>
              <p:nvPr/>
            </p:nvSpPr>
            <p:spPr>
              <a:xfrm flipH="1">
                <a:off x="7331324" y="2868706"/>
                <a:ext cx="593476" cy="221015"/>
              </a:xfrm>
              <a:prstGeom prst="leftArrow">
                <a:avLst/>
              </a:prstGeom>
              <a:solidFill>
                <a:srgbClr val="0096D6"/>
              </a:solidFill>
              <a:ln>
                <a:noFill/>
              </a:ln>
              <a:effectLst>
                <a:outerShdw blurRad="76200" dist="50800" dir="5400000" algn="ctr" rotWithShape="0">
                  <a:srgbClr val="000000">
                    <a:alpha val="27000"/>
                  </a:srgbClr>
                </a:outerShdw>
              </a:effectLst>
              <a:sp3d extrusionH="44450" prstMaterial="dkEdge">
                <a:bevelT w="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</p:txBody>
          </p:sp>
        </p:grpSp>
        <p:sp>
          <p:nvSpPr>
            <p:cNvPr id="43" name="Left Arrow 42"/>
            <p:cNvSpPr/>
            <p:nvPr/>
          </p:nvSpPr>
          <p:spPr>
            <a:xfrm rot="3626131" flipH="1" flipV="1">
              <a:off x="8544361" y="6323520"/>
              <a:ext cx="593476" cy="221015"/>
            </a:xfrm>
            <a:prstGeom prst="leftArrow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  <a:sp3d extrusionH="44450" prstMaterial="dkEdge">
              <a:bevelT w="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pic>
        <p:nvPicPr>
          <p:cNvPr id="1034" name="Picture 10" descr="https://upload.wikimedia.org/wikipedia/commons/thumb/e/e3/BigData_2267x1146_trasparent.png/1280px-BigData_2267x1146_traspa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6" y="1927417"/>
            <a:ext cx="5404903" cy="27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668950" y="5502012"/>
            <a:ext cx="9104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Let’s push a whole lot of </a:t>
            </a:r>
            <a:r>
              <a:rPr lang="en-US" sz="3200" dirty="0" smtClean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to where it is useful</a:t>
            </a:r>
          </a:p>
        </p:txBody>
      </p:sp>
      <p:sp>
        <p:nvSpPr>
          <p:cNvPr id="45" name="Left Brace 44"/>
          <p:cNvSpPr/>
          <p:nvPr/>
        </p:nvSpPr>
        <p:spPr>
          <a:xfrm rot="16200000">
            <a:off x="5832779" y="-24911"/>
            <a:ext cx="524245" cy="10484414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76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659117"/>
            <a:ext cx="12188825" cy="446830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Network Policy Feedback Loop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3161" y="1838516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Network Data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76767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68229" y="1831184"/>
            <a:ext cx="402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 Decisions</a:t>
            </a:r>
          </a:p>
        </p:txBody>
      </p:sp>
      <p:pic>
        <p:nvPicPr>
          <p:cNvPr id="54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56" y="2709888"/>
            <a:ext cx="1109118" cy="7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/>
          <p:cNvCxnSpPr>
            <a:endCxn id="53" idx="0"/>
          </p:cNvCxnSpPr>
          <p:nvPr/>
        </p:nvCxnSpPr>
        <p:spPr>
          <a:xfrm>
            <a:off x="2757462" y="3209865"/>
            <a:ext cx="158506" cy="1108149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1668548" y="3151940"/>
            <a:ext cx="788632" cy="688015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4" y="3706015"/>
            <a:ext cx="1281187" cy="8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Connector 56"/>
          <p:cNvCxnSpPr/>
          <p:nvPr/>
        </p:nvCxnSpPr>
        <p:spPr>
          <a:xfrm>
            <a:off x="1668548" y="4189579"/>
            <a:ext cx="743133" cy="463644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45" y="4318014"/>
            <a:ext cx="1413245" cy="9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8481228" y="4758030"/>
            <a:ext cx="3599866" cy="999581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11125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104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50" y="3764235"/>
            <a:ext cx="961817" cy="7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899029616"/>
              </p:ext>
            </p:extLst>
          </p:nvPr>
        </p:nvGraphicFramePr>
        <p:xfrm>
          <a:off x="9274012" y="3013540"/>
          <a:ext cx="1466334" cy="151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123190" y="43736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8" y="2112097"/>
            <a:ext cx="4448255" cy="1767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29594" y="4090421"/>
            <a:ext cx="4448255" cy="1767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359" y="4265626"/>
            <a:ext cx="2381250" cy="176212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4748713" y="2569982"/>
            <a:ext cx="31026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Current Configuration &amp; 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Operational State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30122" y="3018811"/>
            <a:ext cx="2205274" cy="999581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1125" lvl="0" defTabSz="914400">
              <a:lnSpc>
                <a:spcPct val="75000"/>
              </a:lnSpc>
              <a:defRPr/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Flow fingerprints</a:t>
            </a:r>
          </a:p>
          <a:p>
            <a:pPr marL="111125" defTabSz="914400">
              <a:lnSpc>
                <a:spcPct val="75000"/>
              </a:lnSpc>
            </a:pPr>
            <a:r>
              <a:rPr lang="en-US" sz="1400" dirty="0">
                <a:solidFill>
                  <a:srgbClr val="000000"/>
                </a:solidFill>
                <a:latin typeface="Arial Narrow" panose="020B0606020202030204" pitchFamily="34" charset="0"/>
              </a:rPr>
              <a:t>Interface up/down</a:t>
            </a:r>
          </a:p>
          <a:p>
            <a:pPr marL="111125" marR="0" lvl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Instantaneous config</a:t>
            </a:r>
          </a:p>
          <a:p>
            <a:pPr marL="111125" marR="0" lvl="0" algn="l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</a:rPr>
              <a:t>Instantaneous topology</a:t>
            </a:r>
          </a:p>
          <a:p>
            <a:pPr marL="11112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997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659117"/>
            <a:ext cx="12188825" cy="446830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Telemetry – Feeding Data to OpenC2 Applications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0129" y="2177484"/>
            <a:ext cx="0" cy="3799248"/>
          </a:xfrm>
          <a:prstGeom prst="line">
            <a:avLst/>
          </a:prstGeom>
          <a:noFill/>
          <a:ln w="25400" cap="flat" cmpd="sng" algn="ctr">
            <a:solidFill>
              <a:srgbClr val="214794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/>
          <p:nvPr/>
        </p:nvCxnSpPr>
        <p:spPr>
          <a:xfrm>
            <a:off x="8168229" y="2177484"/>
            <a:ext cx="0" cy="3799248"/>
          </a:xfrm>
          <a:prstGeom prst="line">
            <a:avLst/>
          </a:prstGeom>
          <a:noFill/>
          <a:ln w="25400" cap="flat" cmpd="sng" algn="ctr">
            <a:solidFill>
              <a:srgbClr val="214794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5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56" y="2709888"/>
            <a:ext cx="1109118" cy="7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/>
          <p:cNvCxnSpPr>
            <a:endCxn id="63" idx="0"/>
          </p:cNvCxnSpPr>
          <p:nvPr/>
        </p:nvCxnSpPr>
        <p:spPr>
          <a:xfrm>
            <a:off x="2757462" y="3209865"/>
            <a:ext cx="158506" cy="1108149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668548" y="3151940"/>
            <a:ext cx="788632" cy="688015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4" y="3706015"/>
            <a:ext cx="1281187" cy="8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>
            <a:off x="1668548" y="4189579"/>
            <a:ext cx="743133" cy="463644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45" y="4318014"/>
            <a:ext cx="1413245" cy="9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73161" y="1838516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Network Data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76767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68229" y="1831184"/>
            <a:ext cx="402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 Decisions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64978" y="4077108"/>
            <a:ext cx="3595520" cy="1843297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representation</a:t>
            </a:r>
          </a:p>
          <a:p>
            <a:pPr defTabSz="914400"/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Admission Control</a:t>
            </a:r>
          </a:p>
          <a:p>
            <a:pPr defTabSz="914400"/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Per-object </a:t>
            </a:r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security</a:t>
            </a:r>
          </a:p>
          <a:p>
            <a:pPr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Custom contents </a:t>
            </a:r>
          </a:p>
          <a:p>
            <a:pPr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Non-repudiation</a:t>
            </a:r>
            <a:endParaRPr lang="en-US" sz="1400" b="1" dirty="0">
              <a:solidFill>
                <a:srgbClr val="0096D6">
                  <a:lumMod val="50000"/>
                </a:srgb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describing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Subscribable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96D6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 latency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26788" y="3720809"/>
            <a:ext cx="2455138" cy="2212793"/>
          </a:xfrm>
          <a:prstGeom prst="rect">
            <a:avLst/>
          </a:prstGeom>
          <a:noFill/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96D6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Standard</a:t>
            </a:r>
            <a:endParaRPr lang="en-US" sz="1400" b="1" dirty="0">
              <a:solidFill>
                <a:srgbClr val="0096D6">
                  <a:lumMod val="50000"/>
                </a:srgbClr>
              </a:solidFill>
            </a:endParaRPr>
          </a:p>
          <a:p>
            <a:pPr algn="r" defTabSz="914400"/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High volume</a:t>
            </a:r>
          </a:p>
          <a:p>
            <a:pPr lvl="0"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Prioritized push</a:t>
            </a:r>
          </a:p>
          <a:p>
            <a:pPr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Burst </a:t>
            </a:r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Dampening</a:t>
            </a:r>
          </a:p>
          <a:p>
            <a:pPr lvl="0" algn="r" defTabSz="914400"/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D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Transport options</a:t>
            </a:r>
          </a:p>
          <a:p>
            <a:pPr lvl="0"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Multiple </a:t>
            </a:r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recipients 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96D6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Structured </a:t>
            </a:r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&amp; </a:t>
            </a:r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filterable</a:t>
            </a:r>
          </a:p>
          <a:p>
            <a:pPr algn="r" defTabSz="914400"/>
            <a:r>
              <a:rPr lang="en-US" sz="1400" b="1" dirty="0" smtClean="0">
                <a:solidFill>
                  <a:srgbClr val="0096D6">
                    <a:lumMod val="50000"/>
                  </a:srgbClr>
                </a:solidFill>
              </a:rPr>
              <a:t>Synchronized </a:t>
            </a:r>
            <a:r>
              <a:rPr lang="en-US" sz="1400" b="1" dirty="0">
                <a:solidFill>
                  <a:srgbClr val="0096D6">
                    <a:lumMod val="50000"/>
                  </a:srgbClr>
                </a:solidFill>
              </a:rPr>
              <a:t>intervals</a:t>
            </a:r>
          </a:p>
          <a:p>
            <a:pPr algn="r" defTabSz="914400"/>
            <a:endParaRPr lang="en-US" sz="1400" b="1" dirty="0">
              <a:solidFill>
                <a:srgbClr val="0096D6">
                  <a:lumMod val="50000"/>
                </a:srgb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8" y="2112097"/>
            <a:ext cx="4448255" cy="1767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/>
          <p:cNvSpPr/>
          <p:nvPr/>
        </p:nvSpPr>
        <p:spPr>
          <a:xfrm>
            <a:off x="4748713" y="2569982"/>
            <a:ext cx="31026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Current Configuration &amp; 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Operational State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6181034" y="2265505"/>
            <a:ext cx="228448" cy="3394758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86500" y="3520869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96D6">
                    <a:lumMod val="50000"/>
                  </a:srgbClr>
                </a:solidFill>
              </a:rPr>
              <a:t>Requirements</a:t>
            </a:r>
            <a:endParaRPr lang="en-US" dirty="0"/>
          </a:p>
        </p:txBody>
      </p:sp>
      <p:pic>
        <p:nvPicPr>
          <p:cNvPr id="44" name="Picture 1040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50" y="3764235"/>
            <a:ext cx="961817" cy="7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14405201"/>
              </p:ext>
            </p:extLst>
          </p:nvPr>
        </p:nvGraphicFramePr>
        <p:xfrm>
          <a:off x="9274012" y="3013540"/>
          <a:ext cx="1466334" cy="151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9123190" y="43736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5102340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659117"/>
            <a:ext cx="12188825" cy="446830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Data </a:t>
            </a:r>
            <a:r>
              <a:rPr lang="en-US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Transfer </a:t>
            </a:r>
            <a:r>
              <a:rPr lang="en-US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Mechanisms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0129" y="2177484"/>
            <a:ext cx="0" cy="3799248"/>
          </a:xfrm>
          <a:prstGeom prst="line">
            <a:avLst/>
          </a:prstGeom>
          <a:noFill/>
          <a:ln w="25400" cap="flat" cmpd="sng" algn="ctr">
            <a:solidFill>
              <a:srgbClr val="214794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/>
          <p:cNvCxnSpPr/>
          <p:nvPr/>
        </p:nvCxnSpPr>
        <p:spPr>
          <a:xfrm>
            <a:off x="8168229" y="2177484"/>
            <a:ext cx="0" cy="3799248"/>
          </a:xfrm>
          <a:prstGeom prst="line">
            <a:avLst/>
          </a:prstGeom>
          <a:noFill/>
          <a:ln w="25400" cap="flat" cmpd="sng" algn="ctr">
            <a:solidFill>
              <a:srgbClr val="214794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56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256" y="2709888"/>
            <a:ext cx="1109118" cy="73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/>
          <p:cNvCxnSpPr>
            <a:endCxn id="63" idx="0"/>
          </p:cNvCxnSpPr>
          <p:nvPr/>
        </p:nvCxnSpPr>
        <p:spPr>
          <a:xfrm>
            <a:off x="2757462" y="3209865"/>
            <a:ext cx="158506" cy="1108149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1668548" y="3151940"/>
            <a:ext cx="788632" cy="688015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4" y="3706015"/>
            <a:ext cx="1281187" cy="85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>
            <a:off x="1668548" y="4189579"/>
            <a:ext cx="743133" cy="463644"/>
          </a:xfrm>
          <a:prstGeom prst="line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http://www.clker.com/cliparts/6/c/4/a/1195429795336159975juanjo_Router.svg.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45" y="4318014"/>
            <a:ext cx="1413245" cy="93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373161" y="1838516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Network Data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676767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68229" y="1831184"/>
            <a:ext cx="402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Authoritative Decisions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3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68" y="2112097"/>
            <a:ext cx="4448255" cy="17673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77196"/>
              </p:ext>
            </p:extLst>
          </p:nvPr>
        </p:nvGraphicFramePr>
        <p:xfrm>
          <a:off x="4220689" y="3219128"/>
          <a:ext cx="3509966" cy="28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856">
                  <a:extLst>
                    <a:ext uri="{9D8B030D-6E8A-4147-A177-3AD203B41FA5}">
                      <a16:colId xmlns="" xmlns:a16="http://schemas.microsoft.com/office/drawing/2014/main" val="1261863231"/>
                    </a:ext>
                  </a:extLst>
                </a:gridCol>
                <a:gridCol w="323800">
                  <a:extLst>
                    <a:ext uri="{9D8B030D-6E8A-4147-A177-3AD203B41FA5}">
                      <a16:colId xmlns="" xmlns:a16="http://schemas.microsoft.com/office/drawing/2014/main" val="1441301832"/>
                    </a:ext>
                  </a:extLst>
                </a:gridCol>
                <a:gridCol w="336061">
                  <a:extLst>
                    <a:ext uri="{9D8B030D-6E8A-4147-A177-3AD203B41FA5}">
                      <a16:colId xmlns="" xmlns:a16="http://schemas.microsoft.com/office/drawing/2014/main" val="2908288160"/>
                    </a:ext>
                  </a:extLst>
                </a:gridCol>
                <a:gridCol w="334597">
                  <a:extLst>
                    <a:ext uri="{9D8B030D-6E8A-4147-A177-3AD203B41FA5}">
                      <a16:colId xmlns="" xmlns:a16="http://schemas.microsoft.com/office/drawing/2014/main" val="2409118493"/>
                    </a:ext>
                  </a:extLst>
                </a:gridCol>
                <a:gridCol w="333292">
                  <a:extLst>
                    <a:ext uri="{9D8B030D-6E8A-4147-A177-3AD203B41FA5}">
                      <a16:colId xmlns="" xmlns:a16="http://schemas.microsoft.com/office/drawing/2014/main" val="1410578770"/>
                    </a:ext>
                  </a:extLst>
                </a:gridCol>
                <a:gridCol w="218342">
                  <a:extLst>
                    <a:ext uri="{9D8B030D-6E8A-4147-A177-3AD203B41FA5}">
                      <a16:colId xmlns="" xmlns:a16="http://schemas.microsoft.com/office/drawing/2014/main" val="83110788"/>
                    </a:ext>
                  </a:extLst>
                </a:gridCol>
                <a:gridCol w="320018">
                  <a:extLst>
                    <a:ext uri="{9D8B030D-6E8A-4147-A177-3AD203B41FA5}">
                      <a16:colId xmlns="" xmlns:a16="http://schemas.microsoft.com/office/drawing/2014/main" val="4294800193"/>
                    </a:ext>
                  </a:extLst>
                </a:gridCol>
              </a:tblGrid>
              <a:tr h="7582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CLI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tint val="20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SNMP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tint val="20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Traps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tint val="20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Syslog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tint val="20000"/>
                        <a:alpha val="3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YANG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tint val="20000"/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89771962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Asynchronous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39756792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Scale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0320064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Standard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9124801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Structured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1965966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Complete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8653571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rgbClr val="4D4D4D"/>
                          </a:solidFill>
                        </a:rPr>
                        <a:t>Security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67210902"/>
                  </a:ext>
                </a:extLst>
              </a:tr>
              <a:tr h="260858"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>
                          <a:solidFill>
                            <a:srgbClr val="4D4D4D"/>
                          </a:solidFill>
                        </a:rPr>
                        <a:t>Stable</a:t>
                      </a:r>
                      <a:endParaRPr lang="en-US" sz="1400" dirty="0">
                        <a:solidFill>
                          <a:srgbClr val="4D4D4D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353164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4748713" y="2569982"/>
            <a:ext cx="310263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Current Configuration &amp; </a:t>
            </a:r>
          </a:p>
          <a:p>
            <a:pPr lvl="0" algn="ctr">
              <a:lnSpc>
                <a:spcPct val="80000"/>
              </a:lnSpc>
              <a:defRPr/>
            </a:pPr>
            <a:r>
              <a:rPr lang="en-US" i="1" dirty="0">
                <a:solidFill>
                  <a:schemeClr val="bg1"/>
                </a:solidFill>
              </a:rPr>
              <a:t>Operational State</a:t>
            </a:r>
          </a:p>
        </p:txBody>
      </p:sp>
      <p:sp>
        <p:nvSpPr>
          <p:cNvPr id="67" name="Left Brace 66"/>
          <p:cNvSpPr/>
          <p:nvPr/>
        </p:nvSpPr>
        <p:spPr>
          <a:xfrm rot="16200000">
            <a:off x="6437540" y="5651443"/>
            <a:ext cx="228448" cy="1285336"/>
          </a:xfrm>
          <a:prstGeom prst="leftBrace">
            <a:avLst>
              <a:gd name="adj1" fmla="val 8333"/>
              <a:gd name="adj2" fmla="val 18456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7921" y="6331458"/>
            <a:ext cx="2236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bg1"/>
                </a:solidFill>
              </a:rPr>
              <a:t>Legacy (insufficient)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13788" y="6216337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Emerging (objective is to get all to green)</a:t>
            </a:r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 rot="16200000">
            <a:off x="7542903" y="6138265"/>
            <a:ext cx="293298" cy="289088"/>
          </a:xfrm>
          <a:prstGeom prst="ben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0" name="Picture 1040"/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850" y="3764235"/>
            <a:ext cx="961817" cy="7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" name="Diagram 70"/>
          <p:cNvGraphicFramePr/>
          <p:nvPr>
            <p:extLst>
              <p:ext uri="{D42A27DB-BD31-4B8C-83A1-F6EECF244321}">
                <p14:modId xmlns:p14="http://schemas.microsoft.com/office/powerpoint/2010/main" val="14405201"/>
              </p:ext>
            </p:extLst>
          </p:nvPr>
        </p:nvGraphicFramePr>
        <p:xfrm>
          <a:off x="9274012" y="3013540"/>
          <a:ext cx="1466334" cy="151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9123190" y="437367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676767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107309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8" y="432216"/>
            <a:ext cx="11094419" cy="883397"/>
          </a:xfrm>
        </p:spPr>
        <p:txBody>
          <a:bodyPr/>
          <a:lstStyle/>
          <a:p>
            <a:r>
              <a:rPr lang="en-US" sz="4000" spc="-119" dirty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Asynchronous Network Subscriptions</a:t>
            </a:r>
          </a:p>
        </p:txBody>
      </p:sp>
      <p:sp>
        <p:nvSpPr>
          <p:cNvPr id="5" name="AutoShape 13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155574" y="-14446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  <p:sp>
        <p:nvSpPr>
          <p:cNvPr id="7" name="AutoShape 15" descr="data:image/jpeg;base64,/9j/4AAQSkZJRgABAQAAAQABAAD/2wCEAAkGBxQTEhUSExMUFhQXGBoaGBgYFxgYHRgfHRcXGBseFx4aHCogGBolGx4VITEiJSssLi4uGCAzODMsNygtLiwBCgoKDg0OGhAQFCwcHBwsLCwsLCwsLCwsLCwsLCwsLCwsLCwsLCwsLCwsNzcsLCwsKzcrLDcsLCsrLCwrLCssLP/AABEIAJQAsgMBIgACEQEDEQH/xAAcAAEAAgMBAQEAAAAAAAAAAAAABgcEBQgCAwH/xABIEAABAwICBQcIBQkIAwAAAAABAAIDBBEGIQUSMUFRBxMiYXGBkRQyNFJyc6GxQmKSssEXIzNTgqPR0tMVFiRDVGOiwiWz4f/EABcBAQEBAQAAAAAAAAAAAAAAAAABAgP/xAAbEQEBAQADAQEAAAAAAAAAAAAAARECITESUf/aAAwDAQACEQMRAD8AvFERARFosT4pho29M60hHRjBzPWfVHX80G7e8NBJIAGZJyA7VENN8olNDdsd53/VNm97j+AKrbEOJ6irP5x1mbo23DR2+sesrSrU4pqYaR5RquTzCyIfVFz4u/go9VabqJPPqJndWu63gDZfujNC1FR+hhe8cQLNHa45fFSaj5M6p3nvij7SXH4BXqIhRN9ua/WSEZgkHqJHyVix8lTvpVQHZET83heJeSuT6NSw9sZHycU2GIfR4iqovMqJR1F5cPB1wpHo3lMqWZSsZKPsO8RcfBY1dyd1jM2tZIPqusfB1lGKyjkidqyxvY7g5pb4X2p1Rc+g8cUtRZuvzTz9GSwv2HYVJlzWpPhnG09LZhPOw+o45gfUdu7Nil4rq7UWu0HpuGqj5yF1/WacnNPBw3LYrKiIiAiIgIiICIiAiLSYt0+2jgMhsXnKNp+k7r6htP8A9Qa/G+L20bebjs6dwyG5g9Z34Deqbqqh0jy97i57jcuOZK/aupfK90kji57jck7yt1hHC8lbJbNsTT032/4t4u+S34ywNCaEmqn6kLL285xya32ju7NqtLD3J9TwWdL+ek+sOgPZbv7TfuUm0Zo6OnjEUTQ1g+PWTvPWstZtXHljQAAAABsAysvSIooi1WItPRUcXOSnM5NYPOeeA/juVW6U5QquUnUcIW7gwXPe47T4KyGrnXwrKOOVpZIxr2nc4AhUpSY3rmG/Pl3U8Aj5KxMH43ZVnmpAI59wv0X8dS+d+r5pia1GJOTZpvJSHVP6pxyPsnaOw5dirarpnxvMcjSx7drXCxC6OWjxThmKsZZ3RkA6EgGY6jxb1KymKU0RpSWmkEsTtVw8HDg4bwrswpiOOti129GRuT2XzaeI4tO4qk9L6MkppXQyizm+BG4jiCvegtLyUszZozmNo3OG8FWzUdCIsPRGkmVELJozdrh4HYQesHJZiw0IiICIiAiIgEqisa6d8rqXPBvGy7Y+y+bv2jn2WVm8ouluYo3Bps+X823vB1j9m/iqTWuKVsNBaJfVTshZtcczua3eSr40To2OnibDELNaO8neTxJUW5L9B8zT8+4fnJsx1MHmjvzPhwU1UtIIiKKIiFBRWONLGorJDfosJjYOAabHxNz4LQLJ0lCWTSMdta9wPc4rGXRkXuCVzHNe02c0hzTwINwfFeEQdCYf0j5RTxTb3tBPUdh+N1sFHOTyEt0fADvDndznucPgQpGubSOY2w22shNgBMwExu48WnqPzVISMLSWuBBBsQdoI2grpJVLyqaD5qZtSwdCXJ3U8b+8fEHitSpXjkw0/wAzP5M8/m5j0ep+77WztsrdXNsby0hwNiCCDwIzC6Aw5pMVNNFMNrm9LqcOi4eIKcoRskRFlRERAREQVLyt12tUxxXyjZfvef4BqiGiaEzzRwja94b2AnM9wue5bHG1Rr11QeD9UfsgN+YK2XJdS69cHEeYxzuw5NHzW/IyuOKMNaGtFmtAAHAAWC9ooXjfGwpTzMIDp7Zk5iO+y/F3UsNJoSi57rtN1ExLpJ5HE/WIHcBYBetH6fqYTeOeQdRcXDvDriy18proJanEen4qSIySEa1jqMvm88B1cTuVcVPKbVOYGtZEx1s32Lrni0HJvfdbDC2EZKwirr3PcDmxhJu4cXeq3gBZTP01BKuSWofJOWucXEucWtNh/ABYa6Op6VjG6jGNazZqgADwUb0rgCjmcXhronHbzZsD+yQR4WV+jFKrdYWw9JWTBjQRGCOcfuaN49o7gvGKNBupKgwuNxYOY71mm9j23BHcrw0LSMigjZG0NaGjIC2dhcnrVtSRkwQhjWsaLNaAAOAAsF9ERYaFo8a6N8oo5mAXcG67Pab0hbtzHevNbjGjikdFJNqvabOGpIbHtDbFY7sd6PIt5R+7l/kVFIq0uSCuvFNAT5rg8djhY/EfFVnWBvOP1Ddms7VOeYubbc9llI+TzTUdLUudM/UjdGQTZzs7gjJoJ9ZavjMXWijX9/aD/Ufu5f5E/v7Qf6j93L/IsY0kqL40dUyVjZI3BzHC4cNhX2QEREHPWnzeqqD/AL0v/scpfyPj/ETe6H3woniSPVq6gH9dIfF5P4qUckUoFVK31osu5wW74zFpaQqhFFJKdjGOd22BK54qah0j3SPN3uJc48SV0DpymMlNNG3znRvA7S02+K55CnFaIiLSPcT7ODiAQCDY7DY3sepdG00gcxrhsc0EdhFwub1cWBMXRTRMge4MmY0NsTk8AWBaePVtWeSxMkRFlVf8r9KDDDL9Jry2/U4X+YCmGH6wS00MjdjmN8bWPxuobyvVreaihuNcv1iN4ABFzwzPzWgwRjXyRjoZWufHfWbq2u2+0WO47e2/FazpFwotLoPFFNVZRSdPexw1XeB2911ullVD429OqPeH5BbOl5O6uRjXtdBZwDhd7r2Ivn0FrMb+nVPtn5BXVoP0eH3bPuhbtRVv5NKz1qf7b/6afk0rPWp/tv8A6auBFn6MU/8Ak0rPWp/tv/prU4hwpPRta+YxkOOqNRzib2vndoV7KCcrH6Om99+CspiG4LxW+jfquJdA49Ju3V+s3r4jeropalkjGyMcHMcLgjYQqyx1hBoBqqbVta8kYIy4uYOHEd4WmwVi19G/Ufd1O49Ju0sPrM/Eb+1LNF1osKLS8DmhwmjIIBHSGw5hFlVPco1JzdfLwfqvHeAD8QvngCt5quhJNg8lh/aFh/yspVyv6NNoakDZeN/f0mfHXHeFWrHlpDmmxBBB4EZg+K3PGXSSqflAwc+OR1TA0uicS57RmWHaTbe07epWToHSQqKeOZv0mi/Udjh3G6z1nxpzWivmvwlRzO1n07NY7S27L9uoRfvXrR+FaOF2tHTsDhsJu8jsLybdyv0mKv0HgGqqGCQ6sTDs176x6w0bB22WzqOS6cZsnicesOZ8RdWsin1TFPv09pPR5Ecty36POAPafZeDfuv3L1Lym1ZBAZC0nfquNuy5tdWtX0MczDHKwPY7aD+HA9YVIYx0D5HUGMG7HDWYTtsSRY9YIPwVmUaepqHSOL3uLnuNy4m5K+SItI9xSlrg5pLXA3BBsQepXXgPERq4On+ljOq/ryyd3594KpFTjkkmIqpGjY6Ik9zhb5lSkaPG/p1T7Z+QV1aD9Hh92z7oVK439OqfbPyCs/SGmZKWghkjhMpLGDK9m9Da6wvZSrEoJX5HIHC7SCOIN1X+iIX6SGtPXgt/08BLLdTrgOPeD2qcUFHHBE2KMasbBkLk23nM58VFYX9vNNb5G1hLgzXc64s3gDxPm/aXyxLoGKua2N8hbzbr9Ei+Y332ZFajAI56WrrT/myarD9VvDq2DuWfp/DMUjzUtmkp5rC8jX2GQsNYE22W4INT+TKD9fN4j+CguNdBso6gQsc5wMbX3da9y543eyFMdD4uqG1ApiWVrbgc7E1wLQTa7ujqm3V4rRcrPpzfcM+/KrNSoYiItI6CxBosVNPJCfpNyPBwzafGy5/micxxY4EOaSCDuIyIXSKq7lTw6Wu8sjHRdlLbcdgd2HYewcVnjVr48lmIObkNLIehIbx33P3j9oW7x1q11zY0kG4NiNhG7sVy4DxaKpgikNqhgz/3B6w6+ISwiXIiLKiIiAoHysaIMkLKhouYrh3sutn3EDxKni8vYCCCAQRYg5gg7QepIObUVkYk5NXaxkpC2xz5pxtb2Dst1G3aoscGV17eTv7btt43W9ZxoFaHJJogtbJUuFg/oM6wDdxHVfLuKw8O8mry4Pqy0NH+W03J6nHYB2X7lZsMTWNDWgNa0WAGQAHBS1ZFFY39OqfbPyCurQfo0Pu2fdCpLGUgdW1DmkEF5zGY2AK7dB+jw+7Z90JSNfpfCNLOdcs5uT9ZH0HX4m2R71jYgElNo18bXSTS6pja6xc86xIubZ3DSc+pSdFlWqwvo7yekhhtm1o1vaPSd8SVh6TwnHUTmWeSV7MtWHWIY2wAOQ23NypCiDHoqGOFoZFG1jRuaAB8N6qflZ9Ob7hn35VcCp/lZ9Ob7hn35VZ6lQxERbR0mvnUwNka5j2hzXAgg7CCvoi5tKMxlhh9FLvMLyebd/1d9YfFaKnncxwexxa5puHA2IPUuh9I0Ec8bopWhzHbQfmOB61TeLsGy0ZL23kg3P3t6n8O3Ytys2JrhDH0c4EVQRHNsDtjX/yu6tnyU4XNakuHsbVNLZutzsY+g8k29l20dmxSxdXeih+ieUWklsJC6F3B4u3ucN3bZSek0hFLnHIx/suB+SyrJREQEWvrtN08IvJNG3qLhfw2qJaY5TYWXbTsdK71ndBv8x8B2q4JzUTtY0ve4NaBckmwCq7GePjKHQUpLYzk6TYXcQze1vXtKiunMQ1FW680hLdzBk0d289ZzWqVkTQ7F0NoP0eH3bPuhc+Sxltw4EHgRYq7qqKc6PYaZ5ZM2Jjm5A61mi7cwdo2ddkpEjRViMcTzwQU8NxWPfqPOqLC2+xFsxtyys5ZuOtL1dKaWKKYl7mu1zqtJe4Fg2auW05BTDVgooJiDGR8ghlgNpphlax1NTOTI8LEd6w24kqf7INTzp57ndXW1W7Na1rWt8ExVjqn+Vn05vuGfflVoYfqHSU0Ejzdzo2OceJLQTsVX8rPpzfcM+/KrPUqGIiLSOk0RFzaF+PaCCCAQciDv7V+oggWJOTiOS76UiJ3qHzD2b2fEKuNL6FnpjaaNzODtrT2OGRXQi8yMDgQ4Ag7QRcHtVlTHNqBXfpLAtFLc81zZ4xnV+Gz4KO1XJU3/LqXDqfGHfFrm/Ja2Jiuo6+Vvmyyjse4fIrzLVyO86R7u1zj8ypw/ktn3TwntDh+BX6zksm31EQ7GuP8E2GIAitGj5LIx+lqHu6mMDPmXKSaMwbRw2LYWucN7+mfjkmmKi0JhmpqrGKM6nru6LfHf3XVm4ZwFDTWfLaaUZ3I6LT9Vv4n4KXgIs2riiMc+nVHt/gFalVptlJo9kzrXETAxt/OcWiw7N56gVVeOPTqj2/wCmVFyi0rYo43wTOLGtHmxkXAtld6tGhipKij5nSj8+ceTI21rNfsvw1hfsyUgxZWMmrNFSMILHvuDxBkiX3dynUpFjBUEcNWL+ovI5S6PL/Dz5bOhFlvy/OZJ2Meqwb5M2uqC5pjEE/MtF7s12O1r3FgbZZLTtP/AIE+/wD+4UjdyoUpyMFRb2Y/6i8flLpLavk89uGrFbw5xOxk4YxpRiGnp+cPO6kcdtR/nWDbXtbbvUU5WfTm+4Z9+VSAcpFGMxTTfYi/nULxrpxlZUCaNr2tEbWWfYG4c8/RJFukEk7GgREWkdJoiLm0IiICIiAiIgIiICIiAiIgojG/p9R7f4BaNEXRkREQEREBERAREQf/2Q=="/>
          <p:cNvSpPr>
            <a:spLocks noChangeAspect="1" noChangeArrowheads="1"/>
          </p:cNvSpPr>
          <p:nvPr/>
        </p:nvSpPr>
        <p:spPr bwMode="auto">
          <a:xfrm>
            <a:off x="307974" y="7941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defTabSz="914285"/>
            <a:endParaRPr lang="en-US" sz="1900">
              <a:solidFill>
                <a:srgbClr val="0096D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725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89" y="366269"/>
            <a:ext cx="11438251" cy="838200"/>
          </a:xfrm>
        </p:spPr>
        <p:txBody>
          <a:bodyPr/>
          <a:lstStyle/>
          <a:p>
            <a:r>
              <a:rPr lang="en-US" sz="4000" spc="-119" dirty="0" smtClean="0">
                <a:gradFill>
                  <a:gsLst>
                    <a:gs pos="0">
                      <a:srgbClr val="0096D6">
                        <a:lumMod val="85000"/>
                        <a:lumOff val="15000"/>
                      </a:srgbClr>
                    </a:gs>
                    <a:gs pos="38000">
                      <a:srgbClr val="0096D6">
                        <a:lumMod val="95000"/>
                      </a:srgbClr>
                    </a:gs>
                    <a:gs pos="74000">
                      <a:srgbClr val="652D89">
                        <a:lumMod val="29000"/>
                        <a:lumOff val="71000"/>
                      </a:srgbClr>
                    </a:gs>
                  </a:gsLst>
                  <a:lin ang="4800000" scaled="0"/>
                </a:gradFill>
              </a:rPr>
              <a:t>The “Push Zone”</a:t>
            </a:r>
            <a:endParaRPr lang="en-US" sz="4000" spc="-119" dirty="0">
              <a:gradFill>
                <a:gsLst>
                  <a:gs pos="0">
                    <a:srgbClr val="0096D6">
                      <a:lumMod val="85000"/>
                      <a:lumOff val="15000"/>
                    </a:srgbClr>
                  </a:gs>
                  <a:gs pos="38000">
                    <a:srgbClr val="0096D6">
                      <a:lumMod val="95000"/>
                    </a:srgbClr>
                  </a:gs>
                  <a:gs pos="74000">
                    <a:srgbClr val="652D89">
                      <a:lumMod val="29000"/>
                      <a:lumOff val="71000"/>
                    </a:srgbClr>
                  </a:gs>
                </a:gsLst>
                <a:lin ang="4800000" scaled="0"/>
              </a:gradFill>
            </a:endParaRPr>
          </a:p>
        </p:txBody>
      </p:sp>
      <p:sp>
        <p:nvSpPr>
          <p:cNvPr id="77" name="Rectangle 39"/>
          <p:cNvSpPr/>
          <p:nvPr/>
        </p:nvSpPr>
        <p:spPr>
          <a:xfrm>
            <a:off x="1904801" y="1356572"/>
            <a:ext cx="7750974" cy="4256143"/>
          </a:xfrm>
          <a:custGeom>
            <a:avLst/>
            <a:gdLst>
              <a:gd name="connsiteX0" fmla="*/ 0 w 7745364"/>
              <a:gd name="connsiteY0" fmla="*/ 0 h 4264558"/>
              <a:gd name="connsiteX1" fmla="*/ 7745364 w 7745364"/>
              <a:gd name="connsiteY1" fmla="*/ 0 h 4264558"/>
              <a:gd name="connsiteX2" fmla="*/ 7745364 w 7745364"/>
              <a:gd name="connsiteY2" fmla="*/ 4264558 h 4264558"/>
              <a:gd name="connsiteX3" fmla="*/ 0 w 7745364"/>
              <a:gd name="connsiteY3" fmla="*/ 4264558 h 4264558"/>
              <a:gd name="connsiteX4" fmla="*/ 0 w 7745364"/>
              <a:gd name="connsiteY4" fmla="*/ 0 h 4264558"/>
              <a:gd name="connsiteX0" fmla="*/ 0 w 7750974"/>
              <a:gd name="connsiteY0" fmla="*/ 0 h 4264558"/>
              <a:gd name="connsiteX1" fmla="*/ 7745364 w 7750974"/>
              <a:gd name="connsiteY1" fmla="*/ 0 h 4264558"/>
              <a:gd name="connsiteX2" fmla="*/ 7750974 w 7750974"/>
              <a:gd name="connsiteY2" fmla="*/ 4256143 h 4264558"/>
              <a:gd name="connsiteX3" fmla="*/ 0 w 7750974"/>
              <a:gd name="connsiteY3" fmla="*/ 4264558 h 4264558"/>
              <a:gd name="connsiteX4" fmla="*/ 0 w 7750974"/>
              <a:gd name="connsiteY4" fmla="*/ 0 h 4264558"/>
              <a:gd name="connsiteX0" fmla="*/ 0 w 7750974"/>
              <a:gd name="connsiteY0" fmla="*/ 0 h 4256143"/>
              <a:gd name="connsiteX1" fmla="*/ 7745364 w 7750974"/>
              <a:gd name="connsiteY1" fmla="*/ 0 h 4256143"/>
              <a:gd name="connsiteX2" fmla="*/ 7750974 w 7750974"/>
              <a:gd name="connsiteY2" fmla="*/ 4256143 h 4256143"/>
              <a:gd name="connsiteX3" fmla="*/ 2805 w 7750974"/>
              <a:gd name="connsiteY3" fmla="*/ 4256143 h 4256143"/>
              <a:gd name="connsiteX4" fmla="*/ 0 w 7750974"/>
              <a:gd name="connsiteY4" fmla="*/ 0 h 4256143"/>
              <a:gd name="connsiteX0" fmla="*/ 0 w 7750974"/>
              <a:gd name="connsiteY0" fmla="*/ 0 h 4256143"/>
              <a:gd name="connsiteX1" fmla="*/ 7748169 w 7750974"/>
              <a:gd name="connsiteY1" fmla="*/ 0 h 4256143"/>
              <a:gd name="connsiteX2" fmla="*/ 7750974 w 7750974"/>
              <a:gd name="connsiteY2" fmla="*/ 4256143 h 4256143"/>
              <a:gd name="connsiteX3" fmla="*/ 2805 w 7750974"/>
              <a:gd name="connsiteY3" fmla="*/ 4256143 h 4256143"/>
              <a:gd name="connsiteX4" fmla="*/ 0 w 7750974"/>
              <a:gd name="connsiteY4" fmla="*/ 0 h 42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974" h="4256143">
                <a:moveTo>
                  <a:pt x="0" y="0"/>
                </a:moveTo>
                <a:lnTo>
                  <a:pt x="7748169" y="0"/>
                </a:lnTo>
                <a:lnTo>
                  <a:pt x="7750974" y="4256143"/>
                </a:lnTo>
                <a:lnTo>
                  <a:pt x="2805" y="42561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lumMod val="95000"/>
              <a:alpha val="1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904801" y="1351973"/>
            <a:ext cx="7760473" cy="4251193"/>
          </a:xfrm>
          <a:custGeom>
            <a:avLst/>
            <a:gdLst>
              <a:gd name="connsiteX0" fmla="*/ 0 w 7760473"/>
              <a:gd name="connsiteY0" fmla="*/ 0 h 4253947"/>
              <a:gd name="connsiteX1" fmla="*/ 0 w 7760473"/>
              <a:gd name="connsiteY1" fmla="*/ 4253947 h 4253947"/>
              <a:gd name="connsiteX2" fmla="*/ 7760473 w 7760473"/>
              <a:gd name="connsiteY2" fmla="*/ 4253947 h 4253947"/>
              <a:gd name="connsiteX3" fmla="*/ 7744570 w 7760473"/>
              <a:gd name="connsiteY3" fmla="*/ 15902 h 4253947"/>
              <a:gd name="connsiteX4" fmla="*/ 6567777 w 7760473"/>
              <a:gd name="connsiteY4" fmla="*/ 0 h 4253947"/>
              <a:gd name="connsiteX5" fmla="*/ 5494351 w 7760473"/>
              <a:gd name="connsiteY5" fmla="*/ 2838615 h 4253947"/>
              <a:gd name="connsiteX6" fmla="*/ 2735248 w 7760473"/>
              <a:gd name="connsiteY6" fmla="*/ 3546281 h 4253947"/>
              <a:gd name="connsiteX7" fmla="*/ 1017766 w 7760473"/>
              <a:gd name="connsiteY7" fmla="*/ 2043485 h 4253947"/>
              <a:gd name="connsiteX8" fmla="*/ 1017766 w 7760473"/>
              <a:gd name="connsiteY8" fmla="*/ 23853 h 4253947"/>
              <a:gd name="connsiteX9" fmla="*/ 0 w 7760473"/>
              <a:gd name="connsiteY9" fmla="*/ 0 h 4253947"/>
              <a:gd name="connsiteX0" fmla="*/ 0 w 7760473"/>
              <a:gd name="connsiteY0" fmla="*/ 0 h 4253947"/>
              <a:gd name="connsiteX1" fmla="*/ 0 w 7760473"/>
              <a:gd name="connsiteY1" fmla="*/ 4253947 h 4253947"/>
              <a:gd name="connsiteX2" fmla="*/ 7760473 w 7760473"/>
              <a:gd name="connsiteY2" fmla="*/ 4253947 h 4253947"/>
              <a:gd name="connsiteX3" fmla="*/ 7744570 w 7760473"/>
              <a:gd name="connsiteY3" fmla="*/ 15902 h 4253947"/>
              <a:gd name="connsiteX4" fmla="*/ 6567777 w 7760473"/>
              <a:gd name="connsiteY4" fmla="*/ 0 h 4253947"/>
              <a:gd name="connsiteX5" fmla="*/ 5494351 w 7760473"/>
              <a:gd name="connsiteY5" fmla="*/ 2838615 h 4253947"/>
              <a:gd name="connsiteX6" fmla="*/ 2735248 w 7760473"/>
              <a:gd name="connsiteY6" fmla="*/ 3546281 h 4253947"/>
              <a:gd name="connsiteX7" fmla="*/ 1017766 w 7760473"/>
              <a:gd name="connsiteY7" fmla="*/ 2043485 h 4253947"/>
              <a:gd name="connsiteX8" fmla="*/ 1023275 w 7760473"/>
              <a:gd name="connsiteY8" fmla="*/ 4574 h 4253947"/>
              <a:gd name="connsiteX9" fmla="*/ 0 w 7760473"/>
              <a:gd name="connsiteY9" fmla="*/ 0 h 4253947"/>
              <a:gd name="connsiteX0" fmla="*/ 0 w 7760473"/>
              <a:gd name="connsiteY0" fmla="*/ 2754 h 4253947"/>
              <a:gd name="connsiteX1" fmla="*/ 0 w 7760473"/>
              <a:gd name="connsiteY1" fmla="*/ 4253947 h 4253947"/>
              <a:gd name="connsiteX2" fmla="*/ 7760473 w 7760473"/>
              <a:gd name="connsiteY2" fmla="*/ 4253947 h 4253947"/>
              <a:gd name="connsiteX3" fmla="*/ 7744570 w 7760473"/>
              <a:gd name="connsiteY3" fmla="*/ 15902 h 4253947"/>
              <a:gd name="connsiteX4" fmla="*/ 6567777 w 7760473"/>
              <a:gd name="connsiteY4" fmla="*/ 0 h 4253947"/>
              <a:gd name="connsiteX5" fmla="*/ 5494351 w 7760473"/>
              <a:gd name="connsiteY5" fmla="*/ 2838615 h 4253947"/>
              <a:gd name="connsiteX6" fmla="*/ 2735248 w 7760473"/>
              <a:gd name="connsiteY6" fmla="*/ 3546281 h 4253947"/>
              <a:gd name="connsiteX7" fmla="*/ 1017766 w 7760473"/>
              <a:gd name="connsiteY7" fmla="*/ 2043485 h 4253947"/>
              <a:gd name="connsiteX8" fmla="*/ 1023275 w 7760473"/>
              <a:gd name="connsiteY8" fmla="*/ 4574 h 4253947"/>
              <a:gd name="connsiteX9" fmla="*/ 0 w 7760473"/>
              <a:gd name="connsiteY9" fmla="*/ 2754 h 4253947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735248 w 7760473"/>
              <a:gd name="connsiteY6" fmla="*/ 3543527 h 4251193"/>
              <a:gd name="connsiteX7" fmla="*/ 1017766 w 7760473"/>
              <a:gd name="connsiteY7" fmla="*/ 2040731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017766 w 7760473"/>
              <a:gd name="connsiteY7" fmla="*/ 2040731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993912 w 7760473"/>
              <a:gd name="connsiteY7" fmla="*/ 2183854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993912 w 7760473"/>
              <a:gd name="connsiteY7" fmla="*/ 2183854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993912 w 7760473"/>
              <a:gd name="connsiteY7" fmla="*/ 2183854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1023275 w 7760473"/>
              <a:gd name="connsiteY8" fmla="*/ 1820 h 4251193"/>
              <a:gd name="connsiteX9" fmla="*/ 0 w 7760473"/>
              <a:gd name="connsiteY9" fmla="*/ 0 h 4251193"/>
              <a:gd name="connsiteX0" fmla="*/ 0 w 7760473"/>
              <a:gd name="connsiteY0" fmla="*/ 6132 h 4257325"/>
              <a:gd name="connsiteX1" fmla="*/ 0 w 7760473"/>
              <a:gd name="connsiteY1" fmla="*/ 4257325 h 4257325"/>
              <a:gd name="connsiteX2" fmla="*/ 7760473 w 7760473"/>
              <a:gd name="connsiteY2" fmla="*/ 4257325 h 4257325"/>
              <a:gd name="connsiteX3" fmla="*/ 7744570 w 7760473"/>
              <a:gd name="connsiteY3" fmla="*/ 19280 h 4257325"/>
              <a:gd name="connsiteX4" fmla="*/ 6607534 w 7760473"/>
              <a:gd name="connsiteY4" fmla="*/ 11329 h 4257325"/>
              <a:gd name="connsiteX5" fmla="*/ 5494351 w 7760473"/>
              <a:gd name="connsiteY5" fmla="*/ 2841993 h 4257325"/>
              <a:gd name="connsiteX6" fmla="*/ 2202511 w 7760473"/>
              <a:gd name="connsiteY6" fmla="*/ 3637124 h 4257325"/>
              <a:gd name="connsiteX7" fmla="*/ 1144987 w 7760473"/>
              <a:gd name="connsiteY7" fmla="*/ 2364915 h 4257325"/>
              <a:gd name="connsiteX8" fmla="*/ 999421 w 7760473"/>
              <a:gd name="connsiteY8" fmla="*/ 0 h 4257325"/>
              <a:gd name="connsiteX9" fmla="*/ 0 w 7760473"/>
              <a:gd name="connsiteY9" fmla="*/ 6132 h 4257325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991470 w 7760473"/>
              <a:gd name="connsiteY8" fmla="*/ 9771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991470 w 7760473"/>
              <a:gd name="connsiteY8" fmla="*/ 9771 h 4251193"/>
              <a:gd name="connsiteX9" fmla="*/ 0 w 7760473"/>
              <a:gd name="connsiteY9" fmla="*/ 0 h 4251193"/>
              <a:gd name="connsiteX0" fmla="*/ 0 w 7760473"/>
              <a:gd name="connsiteY0" fmla="*/ 0 h 4251193"/>
              <a:gd name="connsiteX1" fmla="*/ 0 w 7760473"/>
              <a:gd name="connsiteY1" fmla="*/ 4251193 h 4251193"/>
              <a:gd name="connsiteX2" fmla="*/ 7760473 w 7760473"/>
              <a:gd name="connsiteY2" fmla="*/ 4251193 h 4251193"/>
              <a:gd name="connsiteX3" fmla="*/ 7744570 w 7760473"/>
              <a:gd name="connsiteY3" fmla="*/ 13148 h 4251193"/>
              <a:gd name="connsiteX4" fmla="*/ 6607534 w 7760473"/>
              <a:gd name="connsiteY4" fmla="*/ 5197 h 4251193"/>
              <a:gd name="connsiteX5" fmla="*/ 5494351 w 7760473"/>
              <a:gd name="connsiteY5" fmla="*/ 2835861 h 4251193"/>
              <a:gd name="connsiteX6" fmla="*/ 2202511 w 7760473"/>
              <a:gd name="connsiteY6" fmla="*/ 3630992 h 4251193"/>
              <a:gd name="connsiteX7" fmla="*/ 1144987 w 7760473"/>
              <a:gd name="connsiteY7" fmla="*/ 2358783 h 4251193"/>
              <a:gd name="connsiteX8" fmla="*/ 991470 w 7760473"/>
              <a:gd name="connsiteY8" fmla="*/ 9771 h 4251193"/>
              <a:gd name="connsiteX9" fmla="*/ 0 w 7760473"/>
              <a:gd name="connsiteY9" fmla="*/ 0 h 42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60473" h="4251193">
                <a:moveTo>
                  <a:pt x="0" y="0"/>
                </a:moveTo>
                <a:lnTo>
                  <a:pt x="0" y="4251193"/>
                </a:lnTo>
                <a:lnTo>
                  <a:pt x="7760473" y="4251193"/>
                </a:lnTo>
                <a:lnTo>
                  <a:pt x="7744570" y="13148"/>
                </a:lnTo>
                <a:lnTo>
                  <a:pt x="6607534" y="5197"/>
                </a:lnTo>
                <a:lnTo>
                  <a:pt x="5494351" y="2835861"/>
                </a:lnTo>
                <a:lnTo>
                  <a:pt x="2202511" y="3630992"/>
                </a:lnTo>
                <a:cubicBezTo>
                  <a:pt x="1680375" y="3403055"/>
                  <a:pt x="1301362" y="2872967"/>
                  <a:pt x="1144987" y="2358783"/>
                </a:cubicBezTo>
                <a:cubicBezTo>
                  <a:pt x="932138" y="1925637"/>
                  <a:pt x="989634" y="689408"/>
                  <a:pt x="991470" y="977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9000">
                <a:schemeClr val="bg1">
                  <a:lumMod val="95000"/>
                  <a:alpha val="14000"/>
                </a:schemeClr>
              </a:gs>
              <a:gs pos="4900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95000"/>
                  <a:alpha val="23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34496" y="622802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Required Notification Latency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-275713" y="312115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rPr>
              <a:t>Event Frequency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+mn-cs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rot="16200000">
            <a:off x="1930506" y="3776569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5" name="Straight Connector 94"/>
          <p:cNvCxnSpPr/>
          <p:nvPr/>
        </p:nvCxnSpPr>
        <p:spPr>
          <a:xfrm rot="16200000">
            <a:off x="1930506" y="1503087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6" name="Straight Connector 95"/>
          <p:cNvCxnSpPr/>
          <p:nvPr/>
        </p:nvCxnSpPr>
        <p:spPr>
          <a:xfrm rot="16200000">
            <a:off x="1930506" y="4212125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7" name="Straight Connector 96"/>
          <p:cNvCxnSpPr/>
          <p:nvPr/>
        </p:nvCxnSpPr>
        <p:spPr>
          <a:xfrm rot="16200000">
            <a:off x="1930506" y="2285630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8" name="TextBox 97"/>
          <p:cNvSpPr txBox="1"/>
          <p:nvPr/>
        </p:nvSpPr>
        <p:spPr>
          <a:xfrm>
            <a:off x="1031564" y="410793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second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1640" y="3679960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minute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02472" y="21960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day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108509" y="1384479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month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rot="16200000">
            <a:off x="1930507" y="2876876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3" name="TextBox 102"/>
          <p:cNvSpPr txBox="1"/>
          <p:nvPr/>
        </p:nvSpPr>
        <p:spPr>
          <a:xfrm>
            <a:off x="1238354" y="278026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hour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rot="16200000">
            <a:off x="1930506" y="4824348"/>
            <a:ext cx="0" cy="215233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isometricLeftDown">
              <a:rot lat="2100000" lon="2400000" rev="0"/>
            </a:camera>
            <a:lightRig rig="threePt" dir="t"/>
          </a:scene3d>
        </p:spPr>
      </p:cxnSp>
      <p:sp>
        <p:nvSpPr>
          <p:cNvPr id="105" name="TextBox 104"/>
          <p:cNvSpPr txBox="1"/>
          <p:nvPr/>
        </p:nvSpPr>
        <p:spPr>
          <a:xfrm>
            <a:off x="892104" y="472015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0.1 second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362044" y="5568582"/>
            <a:ext cx="0" cy="192771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7" name="Straight Connector 106"/>
          <p:cNvCxnSpPr/>
          <p:nvPr/>
        </p:nvCxnSpPr>
        <p:spPr>
          <a:xfrm>
            <a:off x="4160564" y="5568582"/>
            <a:ext cx="0" cy="192771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8" name="Straight Connector 107"/>
          <p:cNvCxnSpPr/>
          <p:nvPr/>
        </p:nvCxnSpPr>
        <p:spPr>
          <a:xfrm>
            <a:off x="9474806" y="5568582"/>
            <a:ext cx="0" cy="192771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09" name="TextBox 108"/>
          <p:cNvSpPr txBox="1"/>
          <p:nvPr/>
        </p:nvSpPr>
        <p:spPr>
          <a:xfrm rot="19348211">
            <a:off x="2886656" y="6010874"/>
            <a:ext cx="144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second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 rot="19348211">
            <a:off x="4163111" y="5946433"/>
            <a:ext cx="137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minute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 rot="19348211">
            <a:off x="8673263" y="5882960"/>
            <a:ext cx="974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day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7843852" y="5568583"/>
            <a:ext cx="0" cy="192771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3" name="TextBox 112"/>
          <p:cNvSpPr txBox="1"/>
          <p:nvPr/>
        </p:nvSpPr>
        <p:spPr>
          <a:xfrm rot="19348211">
            <a:off x="6922176" y="5935894"/>
            <a:ext cx="108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1 hour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471745" y="5568582"/>
            <a:ext cx="0" cy="192771"/>
          </a:xfrm>
          <a:prstGeom prst="line">
            <a:avLst/>
          </a:prstGeom>
          <a:noFill/>
          <a:ln w="25400" cap="flat" cmpd="sng" algn="ctr">
            <a:solidFill>
              <a:srgbClr val="39393B">
                <a:lumMod val="60000"/>
                <a:lumOff val="40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 rot="19348211">
            <a:off x="1234655" y="5962858"/>
            <a:ext cx="1463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rPr>
              <a:t>0.1 second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124676" y="1419679"/>
            <a:ext cx="7512091" cy="4214835"/>
            <a:chOff x="2827817" y="1189697"/>
            <a:chExt cx="7512091" cy="421483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8092429" y="1189697"/>
              <a:ext cx="1083696" cy="273823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927535" y="2231291"/>
              <a:ext cx="1412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Northbound</a:t>
              </a:r>
            </a:p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Pull Protocols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887608" y="3927934"/>
              <a:ext cx="97174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Routing &amp;</a:t>
              </a:r>
            </a:p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  <a:p>
              <a:pPr marL="0" marR="0" lvl="0" indent="0" algn="ctr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Protocols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128771" y="5083372"/>
              <a:ext cx="564578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BGP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220874" y="5096755"/>
              <a:ext cx="673582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OSPF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9299146" y="5058440"/>
              <a:ext cx="463588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608159" y="5058440"/>
              <a:ext cx="704039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SNMP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719738" y="5071331"/>
              <a:ext cx="634854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Traps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307597" y="5041095"/>
              <a:ext cx="803425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SONET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57362" y="5080853"/>
              <a:ext cx="554960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ARP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827817" y="5041098"/>
              <a:ext cx="861133" cy="307777"/>
            </a:xfrm>
            <a:prstGeom prst="rect">
              <a:avLst/>
            </a:prstGeom>
            <a:noFill/>
            <a:scene3d>
              <a:camera prst="isometricLeftDown">
                <a:rot lat="2100000" lon="24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marL="0" marR="0" lvl="0" indent="0" algn="l" defTabSz="9142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Ethernet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47592" y="1167629"/>
            <a:ext cx="7468508" cy="4674432"/>
            <a:chOff x="4047592" y="1167629"/>
            <a:chExt cx="7468508" cy="4674432"/>
          </a:xfrm>
        </p:grpSpPr>
        <p:sp>
          <p:nvSpPr>
            <p:cNvPr id="123" name="Oval 122"/>
            <p:cNvSpPr/>
            <p:nvPr/>
          </p:nvSpPr>
          <p:spPr>
            <a:xfrm>
              <a:off x="4056917" y="1594497"/>
              <a:ext cx="992315" cy="5779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Crypto 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Keys</a:t>
              </a:r>
            </a:p>
          </p:txBody>
        </p:sp>
        <p:sp>
          <p:nvSpPr>
            <p:cNvPr id="124" name="Oval 123"/>
            <p:cNvSpPr/>
            <p:nvPr/>
          </p:nvSpPr>
          <p:spPr>
            <a:xfrm>
              <a:off x="4437465" y="1167629"/>
              <a:ext cx="992315" cy="5779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Software 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Version</a:t>
              </a:r>
            </a:p>
          </p:txBody>
        </p:sp>
        <p:sp>
          <p:nvSpPr>
            <p:cNvPr id="143" name="Oval 142"/>
            <p:cNvSpPr/>
            <p:nvPr/>
          </p:nvSpPr>
          <p:spPr>
            <a:xfrm>
              <a:off x="10749910" y="5395790"/>
              <a:ext cx="766190" cy="44627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</a:rPr>
                <a:t>Configuration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008041">
                      <a:lumMod val="50000"/>
                    </a:srgbClr>
                  </a:solidFill>
                  <a:latin typeface="Arial"/>
                </a:rPr>
                <a:t>Data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41">
                    <a:lumMod val="50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4047592" y="3344099"/>
              <a:ext cx="992315" cy="57797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41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ACL</a:t>
              </a:r>
            </a:p>
          </p:txBody>
        </p:sp>
      </p:grpSp>
      <p:sp>
        <p:nvSpPr>
          <p:cNvPr id="3" name="Down Arrow 2"/>
          <p:cNvSpPr/>
          <p:nvPr/>
        </p:nvSpPr>
        <p:spPr>
          <a:xfrm rot="19511396">
            <a:off x="3237310" y="1148864"/>
            <a:ext cx="463746" cy="387120"/>
          </a:xfrm>
          <a:prstGeom prst="downArrow">
            <a:avLst>
              <a:gd name="adj1" fmla="val 42751"/>
              <a:gd name="adj2" fmla="val 50000"/>
            </a:avLst>
          </a:prstGeom>
          <a:gradFill>
            <a:gsLst>
              <a:gs pos="0">
                <a:srgbClr val="0096D6">
                  <a:lumMod val="85000"/>
                  <a:lumOff val="15000"/>
                </a:srgbClr>
              </a:gs>
              <a:gs pos="25000">
                <a:srgbClr val="0096D6">
                  <a:lumMod val="95000"/>
                </a:srgbClr>
              </a:gs>
              <a:gs pos="74000">
                <a:srgbClr val="652D89">
                  <a:lumMod val="29000"/>
                  <a:lumOff val="71000"/>
                </a:srgbClr>
              </a:gs>
            </a:gsLst>
            <a:lin ang="7800000" scaled="0"/>
          </a:gradFill>
          <a:ln>
            <a:noFill/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86323" y="1367624"/>
            <a:ext cx="1097280" cy="3570136"/>
          </a:xfrm>
          <a:custGeom>
            <a:avLst/>
            <a:gdLst>
              <a:gd name="connsiteX0" fmla="*/ 0 w 1097280"/>
              <a:gd name="connsiteY0" fmla="*/ 0 h 3570136"/>
              <a:gd name="connsiteX1" fmla="*/ 198783 w 1097280"/>
              <a:gd name="connsiteY1" fmla="*/ 2456953 h 3570136"/>
              <a:gd name="connsiteX2" fmla="*/ 1097280 w 1097280"/>
              <a:gd name="connsiteY2" fmla="*/ 3570136 h 3570136"/>
              <a:gd name="connsiteX0" fmla="*/ 0 w 1097280"/>
              <a:gd name="connsiteY0" fmla="*/ 0 h 3570136"/>
              <a:gd name="connsiteX1" fmla="*/ 182880 w 1097280"/>
              <a:gd name="connsiteY1" fmla="*/ 2456953 h 3570136"/>
              <a:gd name="connsiteX2" fmla="*/ 1097280 w 1097280"/>
              <a:gd name="connsiteY2" fmla="*/ 3570136 h 357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3570136">
                <a:moveTo>
                  <a:pt x="0" y="0"/>
                </a:moveTo>
                <a:cubicBezTo>
                  <a:pt x="7951" y="930965"/>
                  <a:pt x="0" y="1861930"/>
                  <a:pt x="182880" y="2456953"/>
                </a:cubicBezTo>
                <a:cubicBezTo>
                  <a:pt x="365760" y="3051976"/>
                  <a:pt x="739471" y="3311056"/>
                  <a:pt x="1097280" y="3570136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2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96D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82215" y="2694695"/>
            <a:ext cx="9125980" cy="2618659"/>
            <a:chOff x="2482215" y="2694695"/>
            <a:chExt cx="9125980" cy="2618659"/>
          </a:xfrm>
        </p:grpSpPr>
        <p:sp>
          <p:nvSpPr>
            <p:cNvPr id="116" name="Oval 115"/>
            <p:cNvSpPr/>
            <p:nvPr/>
          </p:nvSpPr>
          <p:spPr>
            <a:xfrm>
              <a:off x="4237727" y="4173557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Flow 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Records</a:t>
              </a:r>
            </a:p>
          </p:txBody>
        </p:sp>
        <p:sp>
          <p:nvSpPr>
            <p:cNvPr id="118" name="Oval 117"/>
            <p:cNvSpPr/>
            <p:nvPr/>
          </p:nvSpPr>
          <p:spPr>
            <a:xfrm>
              <a:off x="3711367" y="2694695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Event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Traps</a:t>
              </a:r>
            </a:p>
          </p:txBody>
        </p:sp>
        <p:sp>
          <p:nvSpPr>
            <p:cNvPr id="119" name="Oval 118"/>
            <p:cNvSpPr/>
            <p:nvPr/>
          </p:nvSpPr>
          <p:spPr>
            <a:xfrm>
              <a:off x="5586515" y="3497560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Counters</a:t>
              </a:r>
            </a:p>
          </p:txBody>
        </p:sp>
        <p:sp>
          <p:nvSpPr>
            <p:cNvPr id="122" name="Oval 121"/>
            <p:cNvSpPr/>
            <p:nvPr/>
          </p:nvSpPr>
          <p:spPr>
            <a:xfrm>
              <a:off x="3462534" y="3703199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Syslog</a:t>
              </a:r>
            </a:p>
          </p:txBody>
        </p:sp>
        <p:sp>
          <p:nvSpPr>
            <p:cNvPr id="142" name="Oval 141"/>
            <p:cNvSpPr/>
            <p:nvPr/>
          </p:nvSpPr>
          <p:spPr>
            <a:xfrm>
              <a:off x="10749910" y="4867083"/>
              <a:ext cx="766190" cy="446271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</a:rPr>
                <a:t>Operational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049CD4">
                      <a:lumMod val="50000"/>
                    </a:srgbClr>
                  </a:solidFill>
                  <a:latin typeface="Arial"/>
                </a:rPr>
                <a:t>Data</a:t>
              </a:r>
              <a:endPara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49CD4">
                    <a:lumMod val="50000"/>
                  </a:srgb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0633555" y="4461768"/>
              <a:ext cx="97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ＭＳ Ｐゴシック" pitchFamily="34" charset="-128"/>
                  <a:cs typeface="+mn-cs"/>
                </a:rPr>
                <a:t>Legend</a:t>
              </a: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3539811" y="4595326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ASIC stats</a:t>
              </a:r>
            </a:p>
          </p:txBody>
        </p:sp>
        <p:sp>
          <p:nvSpPr>
            <p:cNvPr id="121" name="Oval 120"/>
            <p:cNvSpPr/>
            <p:nvPr/>
          </p:nvSpPr>
          <p:spPr>
            <a:xfrm>
              <a:off x="2482215" y="3213628"/>
              <a:ext cx="992315" cy="577978"/>
            </a:xfrm>
            <a:prstGeom prst="ellipse">
              <a:avLst/>
            </a:prstGeom>
            <a:solidFill>
              <a:srgbClr val="049CD4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49CD4">
                      <a:lumMod val="50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Topology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784809" y="2480091"/>
            <a:ext cx="4317870" cy="2256241"/>
            <a:chOff x="4416389" y="2244267"/>
            <a:chExt cx="4317870" cy="2333645"/>
          </a:xfrm>
        </p:grpSpPr>
        <p:sp>
          <p:nvSpPr>
            <p:cNvPr id="126" name="TextBox 125"/>
            <p:cNvSpPr txBox="1"/>
            <p:nvPr/>
          </p:nvSpPr>
          <p:spPr>
            <a:xfrm>
              <a:off x="7353753" y="2999453"/>
              <a:ext cx="1380506" cy="35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Synchronous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633274" y="2321671"/>
              <a:ext cx="1540806" cy="350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/>
                  <a:ea typeface="ＭＳ Ｐゴシック" pitchFamily="34" charset="-128"/>
                  <a:cs typeface="+mn-cs"/>
                </a:rPr>
                <a:t>Asynchronous</a:t>
              </a:r>
              <a:endPara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+mn-cs"/>
              </a:endParaRPr>
            </a:p>
          </p:txBody>
        </p:sp>
        <p:cxnSp>
          <p:nvCxnSpPr>
            <p:cNvPr id="128" name="Straight Connector 127"/>
            <p:cNvCxnSpPr/>
            <p:nvPr/>
          </p:nvCxnSpPr>
          <p:spPr>
            <a:xfrm flipV="1">
              <a:off x="4416389" y="2244267"/>
              <a:ext cx="4185867" cy="2333645"/>
            </a:xfrm>
            <a:prstGeom prst="line">
              <a:avLst/>
            </a:prstGeom>
            <a:noFill/>
            <a:ln w="38100" cap="flat" cmpd="sng" algn="ctr">
              <a:solidFill>
                <a:srgbClr val="FFFF00"/>
              </a:solidFill>
              <a:prstDash val="das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817239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isco Arial 16x9 template_dark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Arial 16x9 template_jliste</Template>
  <TotalTime>102410</TotalTime>
  <Words>1091</Words>
  <Application>Microsoft Office PowerPoint</Application>
  <PresentationFormat>Custom</PresentationFormat>
  <Paragraphs>472</Paragraphs>
  <Slides>23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1_Cisco Arial 16x9 template_dark</vt:lpstr>
      <vt:lpstr>PowerPoint Presentation</vt:lpstr>
      <vt:lpstr>Agenda</vt:lpstr>
      <vt:lpstr>Telemetry       OpenC2 Relationship</vt:lpstr>
      <vt:lpstr>PowerPoint Presentation</vt:lpstr>
      <vt:lpstr>Network Policy Feedback Loop</vt:lpstr>
      <vt:lpstr>Telemetry – Feeding Data to OpenC2 Applications</vt:lpstr>
      <vt:lpstr>Data Transfer Mechanisms</vt:lpstr>
      <vt:lpstr>Asynchronous Network Subscriptions</vt:lpstr>
      <vt:lpstr>The “Push Zone”</vt:lpstr>
      <vt:lpstr>Asynchronous Push has become a “MUST” </vt:lpstr>
      <vt:lpstr>YANG Subscriptions Concept</vt:lpstr>
      <vt:lpstr>Two Types of Subscriptions</vt:lpstr>
      <vt:lpstr>Result  → Network Element Feedback Loop</vt:lpstr>
      <vt:lpstr>OpenC2 relevant Use Cases</vt:lpstr>
      <vt:lpstr>Subscribable Objects</vt:lpstr>
      <vt:lpstr>OpenC2 Use Case &amp; Subscribable Objects</vt:lpstr>
      <vt:lpstr>Host Remediation &amp; Block on Indicators with On-change Push</vt:lpstr>
      <vt:lpstr>Mitigate Evil Domain with Periodic or On-change Push</vt:lpstr>
      <vt:lpstr>Telemetry / Subscription: IETF &amp; Google Code Available for Each Path</vt:lpstr>
      <vt:lpstr>Binding OpenC2 into the Network Configuration should be at the highest Aggregate Level Possible </vt:lpstr>
      <vt:lpstr>Binding OpenC2 into the Network Info carried within the abstraction will vary</vt:lpstr>
      <vt:lpstr>Router Profile Mapping to OpenC2</vt:lpstr>
      <vt:lpstr>PowerPoint Presentation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Subscriptions</dc:title>
  <dc:creator>Eric Voit (evoit)</dc:creator>
  <cp:lastModifiedBy>Joyce Fai</cp:lastModifiedBy>
  <cp:revision>924</cp:revision>
  <dcterms:created xsi:type="dcterms:W3CDTF">2012-04-26T04:05:45Z</dcterms:created>
  <dcterms:modified xsi:type="dcterms:W3CDTF">2017-05-17T13:45:00Z</dcterms:modified>
</cp:coreProperties>
</file>