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1"/>
  </p:notesMasterIdLst>
  <p:sldIdLst>
    <p:sldId id="385" r:id="rId2"/>
    <p:sldId id="460" r:id="rId3"/>
    <p:sldId id="469" r:id="rId4"/>
    <p:sldId id="462" r:id="rId5"/>
    <p:sldId id="463" r:id="rId6"/>
    <p:sldId id="464" r:id="rId7"/>
    <p:sldId id="465" r:id="rId8"/>
    <p:sldId id="466" r:id="rId9"/>
    <p:sldId id="4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3092"/>
    <a:srgbClr val="F6F5DE"/>
    <a:srgbClr val="DEE0F6"/>
    <a:srgbClr val="CED1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90986" autoAdjust="0"/>
  </p:normalViewPr>
  <p:slideViewPr>
    <p:cSldViewPr>
      <p:cViewPr>
        <p:scale>
          <a:sx n="86" d="100"/>
          <a:sy n="86" d="100"/>
        </p:scale>
        <p:origin x="-979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5404CB54-5C72-4518-B6DE-0AFC5F6D8C8D}" type="datetime1">
              <a:rPr lang="en-US" smtClean="0"/>
              <a:t>5/24/2017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5B2543-B847-4B18-A57F-AA76E83F8676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97829A93-2D60-4FAD-B27C-6EDC523A89EF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7075A7F-D496-4CE0-B51B-7885A6439425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532B149-3C7E-4AEB-BB76-8885468B543B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37CF9A3-0BE9-4ED4-A2E7-32AD77BF4771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D98C2ED6-4AF5-4DD0-9B29-4B054CB52EC4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451D704-E9DB-4C19-92E8-1805856323E1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1585C40-78A1-40CE-80BA-54135B9B4587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D5E3BC1-260C-430E-9A0A-3E1981E4922B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5E71BD7-8238-44E3-B954-F113A8C3AB1D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76772DB1-4985-43F4-8C69-C5CFF78C7329}" type="datetime1">
              <a:rPr lang="en-US" smtClean="0"/>
              <a:t>5/24/2017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it-IT" sz="3600" dirty="0" smtClean="0"/>
              <a:t>Lessons Learned and Findings</a:t>
            </a:r>
            <a:endParaRPr lang="it-IT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217227"/>
            <a:ext cx="1606067" cy="36933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May 2017</a:t>
            </a:r>
            <a:endParaRPr lang="en-US" sz="1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3982" y="6217227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Joyce Fai </a:t>
            </a:r>
            <a:r>
              <a:rPr lang="en-US" sz="1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-- </a:t>
            </a:r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General Dynamics</a:t>
            </a: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Prototype implementations were the pioneers</a:t>
            </a:r>
          </a:p>
          <a:p>
            <a:pPr lvl="1"/>
            <a:r>
              <a:rPr lang="en-US" dirty="0" smtClean="0"/>
              <a:t>Got easier as more and more examples were provided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JSON</a:t>
            </a:r>
            <a:r>
              <a:rPr lang="en-US" dirty="0" smtClean="0"/>
              <a:t> examples needed</a:t>
            </a:r>
          </a:p>
          <a:p>
            <a:pPr lvl="1"/>
            <a:r>
              <a:rPr lang="en-US" dirty="0" smtClean="0"/>
              <a:t>Real life end to end use cases</a:t>
            </a:r>
          </a:p>
          <a:p>
            <a:r>
              <a:rPr lang="en-US" dirty="0" smtClean="0"/>
              <a:t>OpenC2 – “so lean and beautiful”</a:t>
            </a:r>
          </a:p>
          <a:p>
            <a:r>
              <a:rPr lang="en-US" dirty="0" err="1" smtClean="0"/>
              <a:t>Specifiers</a:t>
            </a:r>
            <a:r>
              <a:rPr lang="en-US" dirty="0" smtClean="0"/>
              <a:t> could be used for feature differentiation</a:t>
            </a:r>
          </a:p>
          <a:p>
            <a:r>
              <a:rPr lang="en-US" dirty="0" smtClean="0"/>
              <a:t>OpenC2 language can be used for economies and efficiencies (e.g., analysts learn just OpenC2 commands)</a:t>
            </a:r>
          </a:p>
          <a:p>
            <a:r>
              <a:rPr lang="en-US" dirty="0"/>
              <a:t>Deciding which action word fit best</a:t>
            </a:r>
            <a:endParaRPr lang="en-US" dirty="0" smtClean="0"/>
          </a:p>
          <a:p>
            <a:r>
              <a:rPr lang="en-US" dirty="0" smtClean="0"/>
              <a:t>Actuator profiles needed to drive out ambiguity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Themes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I was trying to use the command to redirect traffic to a Honeypot for which I needed to specify routes for redirection. The only option was to use the “options” modifier but that is a string. I wish there was an object under which I could add what I intended in a </a:t>
            </a:r>
            <a:r>
              <a:rPr lang="en-US" dirty="0" smtClean="0"/>
              <a:t>structured format.</a:t>
            </a:r>
          </a:p>
          <a:p>
            <a:r>
              <a:rPr lang="en-US" dirty="0" smtClean="0"/>
              <a:t>How do we specify methods of authentication?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Would Have </a:t>
            </a:r>
            <a:r>
              <a:rPr lang="en-US" dirty="0"/>
              <a:t>H</a:t>
            </a:r>
            <a:r>
              <a:rPr lang="en-US" dirty="0" smtClean="0"/>
              <a:t>elped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OpenC2 </a:t>
            </a:r>
            <a:r>
              <a:rPr lang="en-US" dirty="0"/>
              <a:t>format validator. Like a </a:t>
            </a:r>
            <a:r>
              <a:rPr lang="en-US" dirty="0" err="1"/>
              <a:t>jsonlinter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of O</a:t>
            </a:r>
            <a:r>
              <a:rPr lang="en-US" dirty="0" smtClean="0"/>
              <a:t>penC2 </a:t>
            </a:r>
            <a:r>
              <a:rPr lang="en-US" dirty="0"/>
              <a:t>commands in </a:t>
            </a:r>
            <a:r>
              <a:rPr lang="en-US" dirty="0" smtClean="0"/>
              <a:t>action (e.g., endpoint commands)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tool that validated </a:t>
            </a:r>
            <a:r>
              <a:rPr lang="en-US" dirty="0" smtClean="0"/>
              <a:t>OpenC2 </a:t>
            </a:r>
            <a:r>
              <a:rPr lang="en-US" dirty="0"/>
              <a:t>commands. </a:t>
            </a:r>
            <a:endParaRPr lang="en-US" dirty="0" smtClean="0"/>
          </a:p>
          <a:p>
            <a:pPr lvl="1"/>
            <a:r>
              <a:rPr lang="en-US" dirty="0"/>
              <a:t> A dummy orchestrator could be useful. Maybe written in python or node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test suite of </a:t>
            </a:r>
            <a:r>
              <a:rPr lang="en-US" dirty="0" err="1"/>
              <a:t>JSON</a:t>
            </a:r>
            <a:r>
              <a:rPr lang="en-US" dirty="0"/>
              <a:t> API command/responses would be very helpful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library for creating and parsing </a:t>
            </a:r>
            <a:r>
              <a:rPr lang="en-US" dirty="0" smtClean="0"/>
              <a:t>OpenC2</a:t>
            </a:r>
          </a:p>
          <a:p>
            <a:pPr lvl="1"/>
            <a:r>
              <a:rPr lang="en-US" i="1" dirty="0"/>
              <a:t>Notifying orchestrator of command completion, or lack </a:t>
            </a:r>
            <a:r>
              <a:rPr lang="en-US" i="1" dirty="0" smtClean="0"/>
              <a:t>thereof</a:t>
            </a:r>
            <a:endParaRPr lang="en-US" i="1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Prioritize effort on representative Actuator Profiles</a:t>
            </a:r>
          </a:p>
          <a:p>
            <a:r>
              <a:rPr lang="en-US" dirty="0" smtClean="0"/>
              <a:t>Create an “Endpoint” Actuator Profile</a:t>
            </a:r>
          </a:p>
          <a:p>
            <a:pPr lvl="1"/>
            <a:r>
              <a:rPr lang="en-US" dirty="0" smtClean="0"/>
              <a:t>Incorporate the Endpoint OpenC2 </a:t>
            </a:r>
            <a:r>
              <a:rPr lang="en-US" dirty="0" err="1" smtClean="0"/>
              <a:t>JSON</a:t>
            </a:r>
            <a:r>
              <a:rPr lang="en-US" dirty="0" smtClean="0"/>
              <a:t> examples from GitHub</a:t>
            </a:r>
          </a:p>
          <a:p>
            <a:r>
              <a:rPr lang="en-US" dirty="0" smtClean="0"/>
              <a:t>Capture Implementation Considerations from Prototype Implementations</a:t>
            </a:r>
          </a:p>
          <a:p>
            <a:r>
              <a:rPr lang="en-US" dirty="0" smtClean="0"/>
              <a:t>End to End workflow for various Use Cases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Command, Report right </a:t>
            </a:r>
            <a:r>
              <a:rPr lang="en-US" dirty="0" smtClean="0"/>
              <a:t>after</a:t>
            </a:r>
          </a:p>
          <a:p>
            <a:r>
              <a:rPr lang="en-US" dirty="0" smtClean="0"/>
              <a:t>Build repository of OpenC2 </a:t>
            </a:r>
            <a:r>
              <a:rPr lang="en-US" dirty="0" err="1" smtClean="0"/>
              <a:t>JSON</a:t>
            </a:r>
            <a:r>
              <a:rPr lang="en-US" dirty="0" smtClean="0"/>
              <a:t> commands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Face to Face Day 1 Outcomes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MTI (normative must)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mandatory to implement serialization</a:t>
            </a:r>
          </a:p>
          <a:p>
            <a:pPr lvl="1"/>
            <a:r>
              <a:rPr lang="en-US" dirty="0"/>
              <a:t>MTI: </a:t>
            </a:r>
            <a:r>
              <a:rPr lang="en-US" dirty="0" err="1" smtClean="0"/>
              <a:t>JSON</a:t>
            </a:r>
            <a:endParaRPr lang="en-US" dirty="0"/>
          </a:p>
          <a:p>
            <a:pPr lvl="1"/>
            <a:r>
              <a:rPr lang="en-US" dirty="0" smtClean="0"/>
              <a:t>Won’t </a:t>
            </a:r>
            <a:r>
              <a:rPr lang="en-US" dirty="0"/>
              <a:t>discuss other serializations in the </a:t>
            </a:r>
            <a:r>
              <a:rPr lang="en-US" dirty="0" err="1"/>
              <a:t>LDD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STIX</a:t>
            </a:r>
            <a:r>
              <a:rPr lang="en-US" dirty="0"/>
              <a:t> 2.1, Section 1.4.7, Serialization as a model</a:t>
            </a:r>
          </a:p>
          <a:p>
            <a:pPr lvl="1"/>
            <a:r>
              <a:rPr lang="en-US" dirty="0"/>
              <a:t>Would </a:t>
            </a:r>
            <a:r>
              <a:rPr lang="en-US" dirty="0" smtClean="0"/>
              <a:t>allow </a:t>
            </a:r>
            <a:r>
              <a:rPr lang="en-US" dirty="0"/>
              <a:t>enterprises to do other serialization (e.g., </a:t>
            </a:r>
            <a:r>
              <a:rPr lang="en-US" dirty="0" err="1" smtClean="0"/>
              <a:t>Cbor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OpenC2 Face to Face Day 1 </a:t>
            </a:r>
            <a:r>
              <a:rPr lang="en-US" dirty="0" smtClean="0"/>
              <a:t>Outcomes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Our </a:t>
            </a:r>
            <a:r>
              <a:rPr lang="en-US" dirty="0"/>
              <a:t>workflow: </a:t>
            </a:r>
          </a:p>
          <a:p>
            <a:pPr lvl="1"/>
            <a:r>
              <a:rPr lang="en-US" dirty="0"/>
              <a:t>JAEN is tool used to generate normative property tables</a:t>
            </a:r>
          </a:p>
          <a:p>
            <a:pPr lvl="1"/>
            <a:r>
              <a:rPr lang="en-US" dirty="0"/>
              <a:t>During Pre-pub and human modifies a property table, you run through LINT on ensure that we have consistent JAEN schema</a:t>
            </a:r>
          </a:p>
          <a:p>
            <a:pPr lvl="1"/>
            <a:r>
              <a:rPr lang="en-US" dirty="0"/>
              <a:t>Prove JAEN and once proven JAEN becomes normative</a:t>
            </a:r>
          </a:p>
          <a:p>
            <a:r>
              <a:rPr lang="en-US" dirty="0" smtClean="0"/>
              <a:t>Going </a:t>
            </a:r>
            <a:r>
              <a:rPr lang="en-US" dirty="0"/>
              <a:t>Forward:</a:t>
            </a:r>
          </a:p>
          <a:p>
            <a:pPr lvl="1"/>
            <a:r>
              <a:rPr lang="en-US" dirty="0" smtClean="0"/>
              <a:t>We are evolving the OpenC2 schema</a:t>
            </a:r>
          </a:p>
          <a:p>
            <a:pPr lvl="1"/>
            <a:r>
              <a:rPr lang="en-US" dirty="0" smtClean="0"/>
              <a:t>Property </a:t>
            </a:r>
            <a:r>
              <a:rPr lang="en-US" dirty="0"/>
              <a:t>tables are normative (and derived from JAEN)</a:t>
            </a:r>
          </a:p>
          <a:p>
            <a:pPr lvl="1"/>
            <a:r>
              <a:rPr lang="en-US" dirty="0"/>
              <a:t>Property tables are in the body of the </a:t>
            </a:r>
            <a:r>
              <a:rPr lang="en-US" dirty="0" err="1"/>
              <a:t>LDD</a:t>
            </a:r>
            <a:endParaRPr lang="en-US" dirty="0"/>
          </a:p>
          <a:p>
            <a:pPr lvl="1"/>
            <a:r>
              <a:rPr lang="en-US" dirty="0"/>
              <a:t>Reference JAEN </a:t>
            </a:r>
            <a:r>
              <a:rPr lang="en-US" dirty="0" smtClean="0"/>
              <a:t>from the </a:t>
            </a:r>
            <a:r>
              <a:rPr lang="en-US" dirty="0" err="1"/>
              <a:t>LDD</a:t>
            </a:r>
            <a:r>
              <a:rPr lang="en-US" dirty="0"/>
              <a:t> (informative)</a:t>
            </a:r>
          </a:p>
          <a:p>
            <a:pPr lvl="1"/>
            <a:r>
              <a:rPr lang="en-US" dirty="0"/>
              <a:t>Include </a:t>
            </a:r>
            <a:r>
              <a:rPr lang="en-US" dirty="0" err="1"/>
              <a:t>STIX</a:t>
            </a:r>
            <a:r>
              <a:rPr lang="en-US" dirty="0"/>
              <a:t> 2.1 Section 1.4.7 Serialization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STIX</a:t>
            </a:r>
            <a:r>
              <a:rPr lang="en-US" dirty="0" smtClean="0"/>
              <a:t> Naming Conventions</a:t>
            </a:r>
          </a:p>
          <a:p>
            <a:pPr lvl="1"/>
            <a:r>
              <a:rPr lang="en-US" dirty="0" smtClean="0"/>
              <a:t>OpenC2 Schema (informative)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OpenC2 Face to Face Day 1 Outcomes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JAEN Recommendation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Develop a specification for JAEN</a:t>
            </a:r>
          </a:p>
          <a:p>
            <a:pPr lvl="1"/>
            <a:r>
              <a:rPr lang="en-US" dirty="0"/>
              <a:t>Formalization on the approach (JAEN is independent of OpenC2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Subcommittee under OASIS OpenC2 TC</a:t>
            </a:r>
            <a:endParaRPr lang="en-US" dirty="0"/>
          </a:p>
          <a:p>
            <a:r>
              <a:rPr lang="en-US" dirty="0"/>
              <a:t>Need to define conformance language in </a:t>
            </a:r>
            <a:r>
              <a:rPr lang="en-US" dirty="0" err="1"/>
              <a:t>LDD</a:t>
            </a:r>
            <a:r>
              <a:rPr lang="en-US" dirty="0"/>
              <a:t> and actuator profiles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Symantec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OpenC2 Actions: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Contain</a:t>
            </a:r>
          </a:p>
          <a:p>
            <a:pPr lvl="1"/>
            <a:r>
              <a:rPr lang="en-US" dirty="0" smtClean="0"/>
              <a:t>Allow</a:t>
            </a:r>
          </a:p>
          <a:p>
            <a:pPr lvl="1"/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497</Words>
  <Application>Microsoft Office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Lessons Learned and Findings</vt:lpstr>
      <vt:lpstr>General Themes</vt:lpstr>
      <vt:lpstr>General Themes (cont.)</vt:lpstr>
      <vt:lpstr>What Would Have Helped</vt:lpstr>
      <vt:lpstr>Recommendations</vt:lpstr>
      <vt:lpstr>OpenC2 Face to Face Day 1 Outcomes</vt:lpstr>
      <vt:lpstr>OpenC2 Face to Face Day 1 Outcomes (cont.)</vt:lpstr>
      <vt:lpstr>OpenC2 Face to Face Day 1 Outcomes (cont.)</vt:lpstr>
      <vt:lpstr>Symantec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2016-08-25T15:23:37Z</dcterms:created>
  <dcterms:modified xsi:type="dcterms:W3CDTF">2017-05-24T17:35:30Z</dcterms:modified>
</cp:coreProperties>
</file>