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84" r:id="rId2"/>
    <p:sldId id="429" r:id="rId3"/>
    <p:sldId id="430" r:id="rId4"/>
    <p:sldId id="442" r:id="rId5"/>
    <p:sldId id="443" r:id="rId6"/>
    <p:sldId id="446" r:id="rId7"/>
    <p:sldId id="445" r:id="rId8"/>
    <p:sldId id="444" r:id="rId9"/>
    <p:sldId id="447" r:id="rId10"/>
    <p:sldId id="448" r:id="rId11"/>
    <p:sldId id="44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3905" autoAdjust="0"/>
    <p:restoredTop sz="81588" autoAdjust="0"/>
  </p:normalViewPr>
  <p:slideViewPr>
    <p:cSldViewPr>
      <p:cViewPr>
        <p:scale>
          <a:sx n="63" d="100"/>
          <a:sy n="63" d="100"/>
        </p:scale>
        <p:origin x="-1613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9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2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5/17/2017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5/17/2017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Actuator profiles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0166"/>
            <a:ext cx="22098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19 May 2017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95600" y="6248400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Joe Brule </a:t>
            </a:r>
            <a:r>
              <a:rPr lang="en-US" sz="1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-- </a:t>
            </a:r>
            <a:r>
              <a:rPr lang="en-US" sz="1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NSA</a:t>
            </a: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Way </a:t>
            </a:r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Refine/ Prioritize List of Actuator Profiles</a:t>
            </a:r>
          </a:p>
          <a:p>
            <a:r>
              <a:rPr lang="en-US" dirty="0" smtClean="0"/>
              <a:t>Identify Editors/ working groups</a:t>
            </a:r>
          </a:p>
          <a:p>
            <a:r>
              <a:rPr lang="en-US" dirty="0" smtClean="0"/>
              <a:t>Feedback loops</a:t>
            </a:r>
          </a:p>
          <a:p>
            <a:pPr lvl="1"/>
            <a:r>
              <a:rPr lang="en-US" dirty="0" smtClean="0"/>
              <a:t>Prototype </a:t>
            </a:r>
            <a:r>
              <a:rPr lang="en-US" dirty="0" err="1" smtClean="0"/>
              <a:t>Implementors</a:t>
            </a:r>
            <a:endParaRPr lang="en-US" dirty="0" smtClean="0"/>
          </a:p>
          <a:p>
            <a:pPr lvl="1"/>
            <a:r>
              <a:rPr lang="en-US" dirty="0" smtClean="0"/>
              <a:t>Language Description Document</a:t>
            </a:r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Repository/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4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153400" cy="2286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>Comments?</a:t>
            </a:r>
            <a:br>
              <a:rPr lang="en-US" dirty="0" smtClean="0"/>
            </a:br>
            <a:r>
              <a:rPr lang="en-US" dirty="0" smtClean="0"/>
              <a:t>Complaints?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0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Purpose/ </a:t>
            </a:r>
            <a:r>
              <a:rPr lang="en-US" dirty="0" smtClean="0"/>
              <a:t>Motivation</a:t>
            </a:r>
          </a:p>
          <a:p>
            <a:r>
              <a:rPr lang="en-US" dirty="0" smtClean="0"/>
              <a:t>Observations</a:t>
            </a:r>
            <a:endParaRPr lang="en-US" dirty="0" smtClean="0"/>
          </a:p>
          <a:p>
            <a:r>
              <a:rPr lang="en-US" dirty="0" smtClean="0"/>
              <a:t>Outline</a:t>
            </a:r>
          </a:p>
          <a:p>
            <a:r>
              <a:rPr lang="en-US" dirty="0" smtClean="0"/>
              <a:t>Status of Actuator Profiles</a:t>
            </a:r>
          </a:p>
          <a:p>
            <a:r>
              <a:rPr lang="en-US" dirty="0" smtClean="0"/>
              <a:t>Potential Actuator Profiles</a:t>
            </a:r>
            <a:endParaRPr lang="en-US" dirty="0" smtClean="0"/>
          </a:p>
          <a:p>
            <a:r>
              <a:rPr lang="en-US" dirty="0" smtClean="0"/>
              <a:t>Proposed Way </a:t>
            </a:r>
            <a:r>
              <a:rPr lang="en-US" dirty="0" smtClean="0"/>
              <a:t>Forward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OpenC2 as a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U:\private\My Pictures\Drowsey Chaperone\networks-drowsy-chaperone-plane-12-1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16698"/>
            <a:ext cx="7121736" cy="5341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16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the Language Description Level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5" name="Picture 2" descr="U:\private\My Pictures\Drowsey Chaperone\networks-drowsy-chaperone-plane-13-1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42098"/>
            <a:ext cx="7040880" cy="5280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189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OpenC2 at the Actuator Profile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5" name="Picture 2" descr="U:\private\My Pictures\Drowsey Chaperone\networks-drowsy-chaperone-plane-14-1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16698"/>
            <a:ext cx="3983117" cy="5310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952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Actuator profiles are the mechanism by which industry-specific knowledge is incorporated into the OpenC2 standard</a:t>
            </a:r>
          </a:p>
          <a:p>
            <a:pPr lvl="1"/>
            <a:r>
              <a:rPr lang="en-US" dirty="0" smtClean="0"/>
              <a:t>Industry participation will enable success</a:t>
            </a:r>
          </a:p>
          <a:p>
            <a:pPr lvl="1"/>
            <a:r>
              <a:rPr lang="en-US" dirty="0" smtClean="0"/>
              <a:t>Industry collaboration will define the distinction between the standard and product differentiators </a:t>
            </a:r>
          </a:p>
          <a:p>
            <a:r>
              <a:rPr lang="en-US" dirty="0" smtClean="0"/>
              <a:t>Actuators should be defined by capabilities</a:t>
            </a:r>
          </a:p>
          <a:p>
            <a:pPr lvl="1"/>
            <a:r>
              <a:rPr lang="en-US" dirty="0" smtClean="0"/>
              <a:t>‘Hardware’ </a:t>
            </a:r>
            <a:r>
              <a:rPr lang="en-US" dirty="0" smtClean="0"/>
              <a:t>based approach is redundant </a:t>
            </a:r>
            <a:r>
              <a:rPr lang="en-US" dirty="0" smtClean="0"/>
              <a:t>and</a:t>
            </a:r>
            <a:r>
              <a:rPr lang="en-US" dirty="0" smtClean="0"/>
              <a:t> does </a:t>
            </a:r>
            <a:r>
              <a:rPr lang="en-US" dirty="0" smtClean="0"/>
              <a:t>not support NFV </a:t>
            </a:r>
          </a:p>
          <a:p>
            <a:pPr lvl="1"/>
            <a:r>
              <a:rPr lang="en-US" dirty="0" smtClean="0"/>
              <a:t>Multiple ‘profiles’ may be required </a:t>
            </a:r>
          </a:p>
          <a:p>
            <a:pPr lvl="1"/>
            <a:r>
              <a:rPr lang="en-US" dirty="0" smtClean="0"/>
              <a:t>‘Universal’ profile?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 </a:t>
            </a:r>
            <a:r>
              <a:rPr lang="en-US" dirty="0" smtClean="0"/>
              <a:t>Profile 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One: </a:t>
            </a:r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Purpose/ Scope</a:t>
            </a:r>
          </a:p>
          <a:p>
            <a:pPr lvl="1"/>
            <a:r>
              <a:rPr lang="en-US" dirty="0" smtClean="0"/>
              <a:t>Applicability </a:t>
            </a:r>
          </a:p>
          <a:p>
            <a:r>
              <a:rPr lang="en-US" dirty="0" smtClean="0"/>
              <a:t>Section </a:t>
            </a:r>
            <a:r>
              <a:rPr lang="en-US" dirty="0" smtClean="0"/>
              <a:t>Two: </a:t>
            </a:r>
            <a:r>
              <a:rPr lang="en-US" dirty="0" smtClean="0"/>
              <a:t>Language Binding </a:t>
            </a:r>
          </a:p>
          <a:p>
            <a:pPr lvl="1"/>
            <a:r>
              <a:rPr lang="en-US" dirty="0" smtClean="0"/>
              <a:t>Minimum to </a:t>
            </a:r>
            <a:r>
              <a:rPr lang="en-US" dirty="0" smtClean="0"/>
              <a:t>Implement </a:t>
            </a:r>
            <a:r>
              <a:rPr lang="en-US" dirty="0" smtClean="0"/>
              <a:t>and Optional Actions</a:t>
            </a:r>
          </a:p>
          <a:p>
            <a:pPr lvl="1"/>
            <a:r>
              <a:rPr lang="en-US" dirty="0" smtClean="0"/>
              <a:t>Responses </a:t>
            </a:r>
          </a:p>
          <a:p>
            <a:pPr lvl="1"/>
            <a:r>
              <a:rPr lang="en-US" dirty="0" smtClean="0"/>
              <a:t>Data Modeling </a:t>
            </a:r>
          </a:p>
          <a:p>
            <a:r>
              <a:rPr lang="en-US" dirty="0" smtClean="0"/>
              <a:t>Section </a:t>
            </a:r>
            <a:r>
              <a:rPr lang="en-US" dirty="0" smtClean="0"/>
              <a:t>Three: </a:t>
            </a:r>
            <a:r>
              <a:rPr lang="en-US" dirty="0" smtClean="0"/>
              <a:t>Command Summary </a:t>
            </a:r>
          </a:p>
          <a:p>
            <a:pPr lvl="1"/>
            <a:r>
              <a:rPr lang="en-US" dirty="0" smtClean="0"/>
              <a:t>Description of each action in context</a:t>
            </a:r>
          </a:p>
          <a:p>
            <a:pPr lvl="1"/>
            <a:r>
              <a:rPr lang="en-US" dirty="0" smtClean="0"/>
              <a:t>JSON encoded commands for each action</a:t>
            </a:r>
          </a:p>
          <a:p>
            <a:r>
              <a:rPr lang="en-US" dirty="0" smtClean="0"/>
              <a:t>Appendix </a:t>
            </a:r>
            <a:r>
              <a:rPr lang="en-US" dirty="0" smtClean="0"/>
              <a:t>A: </a:t>
            </a:r>
            <a:r>
              <a:rPr lang="en-US" dirty="0" smtClean="0"/>
              <a:t>Abstract Schema</a:t>
            </a:r>
          </a:p>
          <a:p>
            <a:r>
              <a:rPr lang="en-US" dirty="0" smtClean="0"/>
              <a:t>Use cases provided in a separate repository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Actuator Profiles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Firewall Profile</a:t>
            </a:r>
          </a:p>
          <a:p>
            <a:pPr lvl="1"/>
            <a:r>
              <a:rPr lang="en-US" dirty="0" smtClean="0"/>
              <a:t>Introduction and MTI sections complete</a:t>
            </a:r>
          </a:p>
          <a:p>
            <a:pPr lvl="1"/>
            <a:r>
              <a:rPr lang="en-US" dirty="0" smtClean="0"/>
              <a:t>Data Modeling in process</a:t>
            </a:r>
          </a:p>
          <a:p>
            <a:r>
              <a:rPr lang="en-US" dirty="0" smtClean="0"/>
              <a:t>SDN Profile Rework</a:t>
            </a:r>
          </a:p>
          <a:p>
            <a:pPr lvl="1"/>
            <a:r>
              <a:rPr lang="en-US" dirty="0" smtClean="0"/>
              <a:t>Draft based on earlier work performed by SPAWAR</a:t>
            </a:r>
          </a:p>
          <a:p>
            <a:r>
              <a:rPr lang="en-US" dirty="0" smtClean="0"/>
              <a:t>Router Profile</a:t>
            </a:r>
          </a:p>
          <a:p>
            <a:pPr lvl="1"/>
            <a:r>
              <a:rPr lang="en-US" dirty="0" smtClean="0"/>
              <a:t>Industry to provide initial draft</a:t>
            </a:r>
          </a:p>
        </p:txBody>
      </p:sp>
    </p:spTree>
    <p:extLst>
      <p:ext uri="{BB962C8B-B14F-4D97-AF65-F5344CB8AC3E}">
        <p14:creationId xmlns:p14="http://schemas.microsoft.com/office/powerpoint/2010/main" val="41829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81000"/>
            <a:ext cx="7886700" cy="720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Potential </a:t>
            </a:r>
            <a:r>
              <a:rPr lang="en-US" dirty="0" smtClean="0"/>
              <a:t>Actuator Profiles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733153"/>
              </p:ext>
            </p:extLst>
          </p:nvPr>
        </p:nvGraphicFramePr>
        <p:xfrm>
          <a:off x="571500" y="1600200"/>
          <a:ext cx="78867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725"/>
                <a:gridCol w="2914650"/>
                <a:gridCol w="2818765"/>
                <a:gridCol w="162560"/>
              </a:tblGrid>
              <a:tr h="2819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Actuator –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Capability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Notes/ Derived</a:t>
                      </a:r>
                      <a:r>
                        <a:rPr lang="en-US" sz="1400" b="1" baseline="0" dirty="0" smtClean="0"/>
                        <a:t> from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External-notification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Machine to human notifications to s</a:t>
                      </a:r>
                      <a:r>
                        <a:rPr lang="en-US" sz="1200" dirty="0" smtClean="0"/>
                        <a:t>upports</a:t>
                      </a:r>
                      <a:r>
                        <a:rPr lang="en-US" sz="1200" baseline="0" dirty="0" smtClean="0"/>
                        <a:t> use cases that require human in the loop or human on the loop.   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Email, Ticketing, SMS, SIEM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Privilege</a:t>
                      </a:r>
                      <a:r>
                        <a:rPr lang="en-US" sz="1600" baseline="0" dirty="0" smtClean="0"/>
                        <a:t>-management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 level of access</a:t>
                      </a:r>
                      <a:r>
                        <a:rPr lang="en-US" sz="1200" baseline="0" dirty="0" smtClean="0"/>
                        <a:t> to system, devices, files etc. to support mitigation of compromised users and/or device use cases 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Directory service, Network access controls, compute-platform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DAR-analytics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 analytic</a:t>
                      </a:r>
                      <a:r>
                        <a:rPr lang="en-US" sz="1200" baseline="0" dirty="0" smtClean="0"/>
                        <a:t> engines to evaluate data at rest such as configuration files, tables, servers etc. to support data enrichment use cases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Forensic, informative, investigative, reputation, threat intel, malware-detection, malware-analysis, vulnerability-scanning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7086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DIT</a:t>
                      </a:r>
                      <a:r>
                        <a:rPr lang="en-US" sz="1600" dirty="0" smtClean="0"/>
                        <a:t>-analytics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 analytic engines to evaluate data in transit to support data enrichment</a:t>
                      </a:r>
                      <a:r>
                        <a:rPr lang="en-US" sz="1200" baseline="0" dirty="0" smtClean="0"/>
                        <a:t> use cases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Threat Intel, Investigative, traffic-characterization, network-characterization, traffic-capture, intrusion-detection, content-inspection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Router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strike="noStrike" baseline="0" dirty="0" smtClean="0">
                          <a:solidFill>
                            <a:schemeClr val="tx1"/>
                          </a:solidFill>
                        </a:rPr>
                        <a:t>Manage layer 2 frame switching and layer 3 packet routing functions</a:t>
                      </a:r>
                      <a:endParaRPr lang="en-US" sz="12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We may wish to combine router and SDN ?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Isolation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an isolated environment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sandbox, virtualization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7086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Configuration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Query</a:t>
                      </a:r>
                      <a:r>
                        <a:rPr lang="en-US" sz="1200" baseline="0" dirty="0" smtClean="0"/>
                        <a:t> and/or modify the configuration of assets.  Used in data enrichment and isolation use cases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NOTE;  OpenC2</a:t>
                      </a:r>
                      <a:r>
                        <a:rPr lang="en-US" sz="1200" baseline="0" dirty="0" smtClean="0"/>
                        <a:t> is not intended to replace pre-existing protocols such as SNMP, but a CM capability is needed for adequate response. Compute-platform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Firewall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r>
                        <a:rPr lang="en-US" sz="1200" baseline="0" dirty="0" smtClean="0"/>
                        <a:t> generation packet filter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Packet-filtering, firewall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sz="1600" strike="noStrike" baseline="0" dirty="0" smtClean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en-US" sz="160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strike="noStrik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content-filtering, content-routing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63189</TotalTime>
  <Words>456</Words>
  <Application>Microsoft Office PowerPoint</Application>
  <PresentationFormat>On-screen Show (4:3)</PresentationFormat>
  <Paragraphs>96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Actuator profiles</vt:lpstr>
      <vt:lpstr>Agenda</vt:lpstr>
      <vt:lpstr>OpenC2 as a Concept</vt:lpstr>
      <vt:lpstr>At the Language Description Level </vt:lpstr>
      <vt:lpstr>OpenC2 at the Actuator Profile Level</vt:lpstr>
      <vt:lpstr>Observations</vt:lpstr>
      <vt:lpstr>Actuator Profile Outline</vt:lpstr>
      <vt:lpstr>Status of Actuator Profiles</vt:lpstr>
      <vt:lpstr>Potential Actuator Profiles</vt:lpstr>
      <vt:lpstr>Proposed Way Forward</vt:lpstr>
      <vt:lpstr>Questions? Comments? Complaints? 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504</cp:revision>
  <dcterms:created xsi:type="dcterms:W3CDTF">2015-07-23T17:23:06Z</dcterms:created>
  <dcterms:modified xsi:type="dcterms:W3CDTF">2017-05-17T14:20:33Z</dcterms:modified>
</cp:coreProperties>
</file>