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84" r:id="rId2"/>
    <p:sldId id="434" r:id="rId3"/>
    <p:sldId id="43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05" autoAdjust="0"/>
    <p:restoredTop sz="81588" autoAdjust="0"/>
  </p:normalViewPr>
  <p:slideViewPr>
    <p:cSldViewPr>
      <p:cViewPr>
        <p:scale>
          <a:sx n="63" d="100"/>
          <a:sy n="63" d="100"/>
        </p:scale>
        <p:origin x="-1613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5/17/2017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5/17/2017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Closing remarks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19 MAY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of the OpenC2 Forum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Future Efforts</a:t>
            </a:r>
          </a:p>
          <a:p>
            <a:pPr lvl="1"/>
            <a:r>
              <a:rPr lang="en-US" dirty="0" smtClean="0"/>
              <a:t>Advocacy of OpenC2</a:t>
            </a:r>
          </a:p>
          <a:p>
            <a:pPr lvl="1"/>
            <a:r>
              <a:rPr lang="en-US" dirty="0" smtClean="0"/>
              <a:t>Accommodates High Level Participants</a:t>
            </a:r>
          </a:p>
          <a:p>
            <a:pPr lvl="1"/>
            <a:r>
              <a:rPr lang="en-US" dirty="0" smtClean="0"/>
              <a:t>Exploratory Committee </a:t>
            </a:r>
          </a:p>
          <a:p>
            <a:pPr lvl="1"/>
            <a:r>
              <a:rPr lang="en-US" dirty="0" smtClean="0"/>
              <a:t>Considerations beyond scope of OASIS Charter </a:t>
            </a:r>
          </a:p>
          <a:p>
            <a:pPr lvl="1"/>
            <a:r>
              <a:rPr lang="en-US" dirty="0" smtClean="0"/>
              <a:t>Retain charter but change focus</a:t>
            </a:r>
          </a:p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New Forum name</a:t>
            </a:r>
          </a:p>
          <a:p>
            <a:pPr lvl="1"/>
            <a:r>
              <a:rPr lang="en-US" dirty="0" smtClean="0"/>
              <a:t>Monthly Meetings (vice weekly)</a:t>
            </a:r>
          </a:p>
          <a:p>
            <a:pPr lvl="1"/>
            <a:r>
              <a:rPr lang="en-US" dirty="0" smtClean="0"/>
              <a:t>Technical issues will be addressed by OASIS</a:t>
            </a:r>
          </a:p>
          <a:p>
            <a:pPr lvl="1"/>
            <a:r>
              <a:rPr lang="en-US" dirty="0" smtClean="0"/>
              <a:t>Identify issues and present to working groups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3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62843</TotalTime>
  <Words>63</Words>
  <Application>Microsoft Office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Closing remarks</vt:lpstr>
      <vt:lpstr>Future of the OpenC2 Forum</vt:lpstr>
      <vt:lpstr>Thank you!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478</cp:revision>
  <dcterms:created xsi:type="dcterms:W3CDTF">2015-07-23T17:23:06Z</dcterms:created>
  <dcterms:modified xsi:type="dcterms:W3CDTF">2017-05-17T18:11:14Z</dcterms:modified>
</cp:coreProperties>
</file>