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4"/>
  </p:notesMasterIdLst>
  <p:sldIdLst>
    <p:sldId id="256" r:id="rId2"/>
    <p:sldId id="409" r:id="rId3"/>
    <p:sldId id="404" r:id="rId4"/>
    <p:sldId id="265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378" r:id="rId16"/>
    <p:sldId id="379" r:id="rId17"/>
    <p:sldId id="405" r:id="rId18"/>
    <p:sldId id="408" r:id="rId19"/>
    <p:sldId id="335" r:id="rId20"/>
    <p:sldId id="421" r:id="rId21"/>
    <p:sldId id="406" r:id="rId22"/>
    <p:sldId id="4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8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4" autoAdjust="0"/>
    <p:restoredTop sz="95501" autoAdjust="0"/>
  </p:normalViewPr>
  <p:slideViewPr>
    <p:cSldViewPr snapToGrid="0">
      <p:cViewPr varScale="1">
        <p:scale>
          <a:sx n="56" d="100"/>
          <a:sy n="56" d="100"/>
        </p:scale>
        <p:origin x="7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3936E6-70A5-4D34-AB32-86B5B705D81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4E38B-3C92-4D21-811E-5F04C1D79B55}">
      <dgm:prSet phldrT="[Text]" custT="1"/>
      <dgm:spPr/>
      <dgm:t>
        <a:bodyPr/>
        <a:lstStyle/>
        <a:p>
          <a:r>
            <a:rPr lang="en-US" sz="1600" dirty="0" smtClean="0"/>
            <a:t>ACTION</a:t>
          </a:r>
          <a:endParaRPr lang="en-US" sz="1600" dirty="0"/>
        </a:p>
      </dgm:t>
    </dgm:pt>
    <dgm:pt modelId="{2E4181A6-091F-4386-9933-D98BF1AB7191}" type="parTrans" cxnId="{F31F31E8-96B6-4F35-8BAC-1A7FD54C6110}">
      <dgm:prSet/>
      <dgm:spPr/>
      <dgm:t>
        <a:bodyPr/>
        <a:lstStyle/>
        <a:p>
          <a:endParaRPr lang="en-US" sz="4400"/>
        </a:p>
      </dgm:t>
    </dgm:pt>
    <dgm:pt modelId="{417826E0-368E-41EB-AB92-6A2A85CB3523}" type="sibTrans" cxnId="{F31F31E8-96B6-4F35-8BAC-1A7FD54C6110}">
      <dgm:prSet/>
      <dgm:spPr/>
      <dgm:t>
        <a:bodyPr/>
        <a:lstStyle/>
        <a:p>
          <a:endParaRPr lang="en-US" sz="4400"/>
        </a:p>
      </dgm:t>
    </dgm:pt>
    <dgm:pt modelId="{AA99791D-4D5C-4B35-88E4-A750F49C1FC5}">
      <dgm:prSet phldrT="[Text]" custT="1"/>
      <dgm:spPr/>
      <dgm:t>
        <a:bodyPr/>
        <a:lstStyle/>
        <a:p>
          <a:r>
            <a:rPr lang="en-US" sz="1600" dirty="0" smtClean="0"/>
            <a:t>DELETE</a:t>
          </a:r>
          <a:endParaRPr lang="en-US" sz="1600" dirty="0"/>
        </a:p>
      </dgm:t>
    </dgm:pt>
    <dgm:pt modelId="{989DBC4D-5679-4322-8B28-3F94BD9A2763}" type="parTrans" cxnId="{B6197977-8529-4A20-A827-D60BFBE772C1}">
      <dgm:prSet custT="1"/>
      <dgm:spPr/>
      <dgm:t>
        <a:bodyPr/>
        <a:lstStyle/>
        <a:p>
          <a:endParaRPr lang="en-US" sz="1200"/>
        </a:p>
      </dgm:t>
    </dgm:pt>
    <dgm:pt modelId="{B62AC279-5865-49AD-A190-6D52D924B155}" type="sibTrans" cxnId="{B6197977-8529-4A20-A827-D60BFBE772C1}">
      <dgm:prSet/>
      <dgm:spPr/>
      <dgm:t>
        <a:bodyPr/>
        <a:lstStyle/>
        <a:p>
          <a:endParaRPr lang="en-US" sz="4400"/>
        </a:p>
      </dgm:t>
    </dgm:pt>
    <dgm:pt modelId="{7BBF5C14-9FC5-4293-A0B6-0B78E6C35D66}">
      <dgm:prSet phldrT="[Text]" custT="1"/>
      <dgm:spPr/>
      <dgm:t>
        <a:bodyPr/>
        <a:lstStyle/>
        <a:p>
          <a:r>
            <a:rPr lang="en-US" sz="1600" dirty="0" smtClean="0"/>
            <a:t>openc2:file</a:t>
          </a:r>
          <a:endParaRPr lang="en-US" sz="1600" dirty="0"/>
        </a:p>
      </dgm:t>
    </dgm:pt>
    <dgm:pt modelId="{5978FEF1-4C02-491D-B850-DC371C6A8799}" type="parTrans" cxnId="{C5D528F8-A359-42BE-982A-50615EAD3252}">
      <dgm:prSet custT="1"/>
      <dgm:spPr/>
      <dgm:t>
        <a:bodyPr/>
        <a:lstStyle/>
        <a:p>
          <a:endParaRPr lang="en-US" sz="1100"/>
        </a:p>
      </dgm:t>
    </dgm:pt>
    <dgm:pt modelId="{F959D367-44E4-4FC7-9400-B9541B387E59}" type="sibTrans" cxnId="{C5D528F8-A359-42BE-982A-50615EAD3252}">
      <dgm:prSet/>
      <dgm:spPr/>
      <dgm:t>
        <a:bodyPr/>
        <a:lstStyle/>
        <a:p>
          <a:endParaRPr lang="en-US" sz="4400"/>
        </a:p>
      </dgm:t>
    </dgm:pt>
    <dgm:pt modelId="{20E22A4E-DE9B-44C4-B927-75096E34EC33}">
      <dgm:prSet phldrT="[Text]" custT="1"/>
      <dgm:spPr/>
      <dgm:t>
        <a:bodyPr/>
        <a:lstStyle/>
        <a:p>
          <a:r>
            <a:rPr lang="en-US" sz="1600" dirty="0" smtClean="0"/>
            <a:t>openc2:file</a:t>
          </a:r>
          <a:endParaRPr lang="en-US" sz="1600" dirty="0"/>
        </a:p>
      </dgm:t>
    </dgm:pt>
    <dgm:pt modelId="{BBC959A6-A8AC-408B-8E17-7872F2A3DEA5}" type="parTrans" cxnId="{C901C1DA-D37F-4B8D-BBDF-C28518F65811}">
      <dgm:prSet custT="1"/>
      <dgm:spPr/>
      <dgm:t>
        <a:bodyPr/>
        <a:lstStyle/>
        <a:p>
          <a:endParaRPr lang="en-US" sz="1100"/>
        </a:p>
      </dgm:t>
    </dgm:pt>
    <dgm:pt modelId="{2769D833-1C43-4E5C-B00C-3FBF1426AA81}" type="sibTrans" cxnId="{C901C1DA-D37F-4B8D-BBDF-C28518F65811}">
      <dgm:prSet/>
      <dgm:spPr/>
      <dgm:t>
        <a:bodyPr/>
        <a:lstStyle/>
        <a:p>
          <a:endParaRPr lang="en-US" sz="4400"/>
        </a:p>
      </dgm:t>
    </dgm:pt>
    <dgm:pt modelId="{0ADAAA7C-E584-4F31-AD5D-774B62A374EC}">
      <dgm:prSet phldrT="[Text]" custT="1"/>
      <dgm:spPr/>
      <dgm:t>
        <a:bodyPr/>
        <a:lstStyle/>
        <a:p>
          <a:r>
            <a:rPr lang="en-US" sz="1600" dirty="0" smtClean="0"/>
            <a:t>CONTAIN</a:t>
          </a:r>
          <a:endParaRPr lang="en-US" sz="1600" dirty="0"/>
        </a:p>
      </dgm:t>
    </dgm:pt>
    <dgm:pt modelId="{F7C4E395-2198-4DCD-965B-D4C8AC6FDE5E}" type="parTrans" cxnId="{411862F3-C042-4287-B117-6BD1CB61CA50}">
      <dgm:prSet custT="1"/>
      <dgm:spPr/>
      <dgm:t>
        <a:bodyPr/>
        <a:lstStyle/>
        <a:p>
          <a:endParaRPr lang="en-US" sz="1100"/>
        </a:p>
      </dgm:t>
    </dgm:pt>
    <dgm:pt modelId="{9E4FEAAB-77AF-4B1B-89F6-1082532AFDFE}" type="sibTrans" cxnId="{411862F3-C042-4287-B117-6BD1CB61CA50}">
      <dgm:prSet/>
      <dgm:spPr/>
      <dgm:t>
        <a:bodyPr/>
        <a:lstStyle/>
        <a:p>
          <a:endParaRPr lang="en-US" sz="4400"/>
        </a:p>
      </dgm:t>
    </dgm:pt>
    <dgm:pt modelId="{44C4DA10-D53C-4AA5-808D-5CF59402D83F}">
      <dgm:prSet phldrT="[Text]" custT="1"/>
      <dgm:spPr/>
      <dgm:t>
        <a:bodyPr/>
        <a:lstStyle/>
        <a:p>
          <a:r>
            <a:rPr lang="en-US" sz="1600" dirty="0" smtClean="0"/>
            <a:t>REPORT</a:t>
          </a:r>
          <a:endParaRPr lang="en-US" sz="1600" dirty="0"/>
        </a:p>
      </dgm:t>
    </dgm:pt>
    <dgm:pt modelId="{502740B4-7891-4472-A2ED-AE72FFB21DF9}" type="parTrans" cxnId="{1C6D37CF-CB75-432A-BD91-53380FA9CD51}">
      <dgm:prSet custT="1"/>
      <dgm:spPr/>
      <dgm:t>
        <a:bodyPr/>
        <a:lstStyle/>
        <a:p>
          <a:endParaRPr lang="en-US" sz="1200"/>
        </a:p>
      </dgm:t>
    </dgm:pt>
    <dgm:pt modelId="{9E8C10AD-556C-4BDD-9334-B81517097266}" type="sibTrans" cxnId="{1C6D37CF-CB75-432A-BD91-53380FA9CD51}">
      <dgm:prSet/>
      <dgm:spPr/>
      <dgm:t>
        <a:bodyPr/>
        <a:lstStyle/>
        <a:p>
          <a:endParaRPr lang="en-US" sz="4400"/>
        </a:p>
      </dgm:t>
    </dgm:pt>
    <dgm:pt modelId="{C50D0D2F-9DD9-4616-BC09-517917E7D7D8}">
      <dgm:prSet phldrT="[Text]" custT="1"/>
      <dgm:spPr/>
      <dgm:t>
        <a:bodyPr/>
        <a:lstStyle/>
        <a:p>
          <a:r>
            <a:rPr lang="en-US" sz="1600" dirty="0" smtClean="0"/>
            <a:t>openc2:windows-registry-key</a:t>
          </a:r>
          <a:endParaRPr lang="en-US" sz="1600" dirty="0"/>
        </a:p>
      </dgm:t>
    </dgm:pt>
    <dgm:pt modelId="{E5BBC98E-79B9-4E89-9B3C-3185C6316068}" type="parTrans" cxnId="{77FC804F-1A23-4970-AEE4-6DC104B99BBE}">
      <dgm:prSet custT="1"/>
      <dgm:spPr/>
      <dgm:t>
        <a:bodyPr/>
        <a:lstStyle/>
        <a:p>
          <a:endParaRPr lang="en-US" sz="1100"/>
        </a:p>
      </dgm:t>
    </dgm:pt>
    <dgm:pt modelId="{761989E1-9E8D-41ED-93DA-B46F468B5A76}" type="sibTrans" cxnId="{77FC804F-1A23-4970-AEE4-6DC104B99BBE}">
      <dgm:prSet/>
      <dgm:spPr/>
      <dgm:t>
        <a:bodyPr/>
        <a:lstStyle/>
        <a:p>
          <a:endParaRPr lang="en-US" sz="4400"/>
        </a:p>
      </dgm:t>
    </dgm:pt>
    <dgm:pt modelId="{44AD94E7-4163-4CFB-AE48-2808CA2F8D4D}">
      <dgm:prSet phldrT="[Text]" custT="1"/>
      <dgm:spPr/>
      <dgm:t>
        <a:bodyPr/>
        <a:lstStyle/>
        <a:p>
          <a:r>
            <a:rPr lang="en-US" sz="1600" dirty="0" smtClean="0"/>
            <a:t>openc2:device</a:t>
          </a:r>
          <a:endParaRPr lang="en-US" sz="1600" dirty="0"/>
        </a:p>
      </dgm:t>
    </dgm:pt>
    <dgm:pt modelId="{AD78D9DF-161D-47E7-B63D-088A19925DEA}" type="parTrans" cxnId="{6DA78DCE-CED0-4E18-B4F1-00665E28ECF0}">
      <dgm:prSet custT="1"/>
      <dgm:spPr/>
      <dgm:t>
        <a:bodyPr/>
        <a:lstStyle/>
        <a:p>
          <a:endParaRPr lang="en-US" sz="1100"/>
        </a:p>
      </dgm:t>
    </dgm:pt>
    <dgm:pt modelId="{4435C415-8EB2-4B31-8E69-A213B2A4F530}" type="sibTrans" cxnId="{6DA78DCE-CED0-4E18-B4F1-00665E28ECF0}">
      <dgm:prSet/>
      <dgm:spPr/>
      <dgm:t>
        <a:bodyPr/>
        <a:lstStyle/>
        <a:p>
          <a:endParaRPr lang="en-US" sz="4400"/>
        </a:p>
      </dgm:t>
    </dgm:pt>
    <dgm:pt modelId="{2613654E-EAC2-4096-AF98-C70C30C66EF1}">
      <dgm:prSet phldrT="[Text]" custT="1"/>
      <dgm:spPr/>
      <dgm:t>
        <a:bodyPr/>
        <a:lstStyle/>
        <a:p>
          <a:r>
            <a:rPr lang="en-US" sz="1600" dirty="0" smtClean="0"/>
            <a:t>openc2:data</a:t>
          </a:r>
          <a:endParaRPr lang="en-US" sz="1600" dirty="0"/>
        </a:p>
      </dgm:t>
    </dgm:pt>
    <dgm:pt modelId="{E5E86A1E-FFBF-46EA-8AAA-56AA0FF2BAFC}" type="parTrans" cxnId="{7CE6858B-65FA-48F0-8004-B4FC51147E73}">
      <dgm:prSet/>
      <dgm:spPr/>
      <dgm:t>
        <a:bodyPr/>
        <a:lstStyle/>
        <a:p>
          <a:endParaRPr lang="en-US"/>
        </a:p>
      </dgm:t>
    </dgm:pt>
    <dgm:pt modelId="{DAA3F50A-45F8-4D02-9E9D-6E628CFAF938}" type="sibTrans" cxnId="{7CE6858B-65FA-48F0-8004-B4FC51147E73}">
      <dgm:prSet/>
      <dgm:spPr/>
      <dgm:t>
        <a:bodyPr/>
        <a:lstStyle/>
        <a:p>
          <a:endParaRPr lang="en-US"/>
        </a:p>
      </dgm:t>
    </dgm:pt>
    <dgm:pt modelId="{10AC5964-5831-4551-8515-D307CA3131BD}">
      <dgm:prSet phldrT="[Text]" custT="1"/>
      <dgm:spPr/>
      <dgm:t>
        <a:bodyPr/>
        <a:lstStyle/>
        <a:p>
          <a:r>
            <a:rPr lang="en-US" sz="1600" dirty="0" smtClean="0"/>
            <a:t>RESPONSE</a:t>
          </a:r>
          <a:endParaRPr lang="en-US" sz="1600" dirty="0"/>
        </a:p>
      </dgm:t>
    </dgm:pt>
    <dgm:pt modelId="{28E89C1A-F57A-4E93-BB6D-9B151646A8EE}" type="parTrans" cxnId="{D926A21C-6B68-485C-908E-5F840697B615}">
      <dgm:prSet/>
      <dgm:spPr/>
      <dgm:t>
        <a:bodyPr/>
        <a:lstStyle/>
        <a:p>
          <a:endParaRPr lang="en-US"/>
        </a:p>
      </dgm:t>
    </dgm:pt>
    <dgm:pt modelId="{C2EE16B8-A81D-4F0B-B31B-DE9B0F11F0C0}" type="sibTrans" cxnId="{D926A21C-6B68-485C-908E-5F840697B615}">
      <dgm:prSet/>
      <dgm:spPr/>
      <dgm:t>
        <a:bodyPr/>
        <a:lstStyle/>
        <a:p>
          <a:endParaRPr lang="en-US"/>
        </a:p>
      </dgm:t>
    </dgm:pt>
    <dgm:pt modelId="{75B8D18F-AB40-4107-B6F9-EC5ACF738E2E}">
      <dgm:prSet phldrT="[Text]" custT="1"/>
      <dgm:spPr/>
      <dgm:t>
        <a:bodyPr/>
        <a:lstStyle/>
        <a:p>
          <a:r>
            <a:rPr lang="en-US" sz="1600" dirty="0" smtClean="0"/>
            <a:t>ALLOW</a:t>
          </a:r>
          <a:endParaRPr lang="en-US" sz="1600" dirty="0"/>
        </a:p>
      </dgm:t>
    </dgm:pt>
    <dgm:pt modelId="{A67F0CE5-5454-46BA-BCE0-8D4BAF90EBD0}" type="parTrans" cxnId="{D8971693-060C-477D-A2F5-C320BC5F27F0}">
      <dgm:prSet/>
      <dgm:spPr/>
      <dgm:t>
        <a:bodyPr/>
        <a:lstStyle/>
        <a:p>
          <a:endParaRPr lang="en-US"/>
        </a:p>
      </dgm:t>
    </dgm:pt>
    <dgm:pt modelId="{B6B4499A-B982-49E1-B574-D271353AFC9C}" type="sibTrans" cxnId="{D8971693-060C-477D-A2F5-C320BC5F27F0}">
      <dgm:prSet/>
      <dgm:spPr/>
      <dgm:t>
        <a:bodyPr/>
        <a:lstStyle/>
        <a:p>
          <a:endParaRPr lang="en-US"/>
        </a:p>
      </dgm:t>
    </dgm:pt>
    <dgm:pt modelId="{B885AC50-D4B5-4DBD-BE1E-40CD319F1E51}">
      <dgm:prSet phldrT="[Text]" custT="1"/>
      <dgm:spPr/>
      <dgm:t>
        <a:bodyPr/>
        <a:lstStyle/>
        <a:p>
          <a:r>
            <a:rPr lang="en-US" sz="1600" dirty="0" smtClean="0"/>
            <a:t>openc2:device</a:t>
          </a:r>
          <a:endParaRPr lang="en-US" sz="1600" dirty="0"/>
        </a:p>
      </dgm:t>
    </dgm:pt>
    <dgm:pt modelId="{90DF89FD-81C4-4831-A967-1CA0FD77E4DB}" type="parTrans" cxnId="{B9B17302-03F9-4065-9589-6FFC49004F4A}">
      <dgm:prSet/>
      <dgm:spPr/>
      <dgm:t>
        <a:bodyPr/>
        <a:lstStyle/>
        <a:p>
          <a:endParaRPr lang="en-US"/>
        </a:p>
      </dgm:t>
    </dgm:pt>
    <dgm:pt modelId="{2655E0A9-A20E-491F-8447-170858681791}" type="sibTrans" cxnId="{B9B17302-03F9-4065-9589-6FFC49004F4A}">
      <dgm:prSet/>
      <dgm:spPr/>
      <dgm:t>
        <a:bodyPr/>
        <a:lstStyle/>
        <a:p>
          <a:endParaRPr lang="en-US"/>
        </a:p>
      </dgm:t>
    </dgm:pt>
    <dgm:pt modelId="{7E9849FE-3A24-4BF6-B086-3822250E131F}">
      <dgm:prSet phldrT="[Text]" custT="1"/>
      <dgm:spPr/>
      <dgm:t>
        <a:bodyPr/>
        <a:lstStyle/>
        <a:p>
          <a:r>
            <a:rPr lang="en-US" sz="1600" smtClean="0"/>
            <a:t>QUERY</a:t>
          </a:r>
          <a:endParaRPr lang="en-US" sz="1600" dirty="0"/>
        </a:p>
      </dgm:t>
    </dgm:pt>
    <dgm:pt modelId="{A54ABE25-DB9A-4F7B-AA0E-3EB7F0964E51}" type="sibTrans" cxnId="{5E7F6CDC-6AE5-4EED-BBE7-DA6DF7075E50}">
      <dgm:prSet/>
      <dgm:spPr/>
      <dgm:t>
        <a:bodyPr/>
        <a:lstStyle/>
        <a:p>
          <a:endParaRPr lang="en-US" sz="4400"/>
        </a:p>
      </dgm:t>
    </dgm:pt>
    <dgm:pt modelId="{749FAD5A-0522-4E3F-B030-CF13A473206A}" type="parTrans" cxnId="{5E7F6CDC-6AE5-4EED-BBE7-DA6DF7075E50}">
      <dgm:prSet custT="1"/>
      <dgm:spPr/>
      <dgm:t>
        <a:bodyPr/>
        <a:lstStyle/>
        <a:p>
          <a:endParaRPr lang="en-US" sz="1100"/>
        </a:p>
      </dgm:t>
    </dgm:pt>
    <dgm:pt modelId="{38684640-AA4B-4AF5-A29B-428189F5472D}" type="pres">
      <dgm:prSet presAssocID="{123936E6-70A5-4D34-AB32-86B5B705D81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CD35B3-507D-4A3F-856B-E6B716472EB3}" type="pres">
      <dgm:prSet presAssocID="{F4D4E38B-3C92-4D21-811E-5F04C1D79B55}" presName="root1" presStyleCnt="0"/>
      <dgm:spPr/>
    </dgm:pt>
    <dgm:pt modelId="{DF6175CF-FC6D-4721-935F-E5C2830E3B25}" type="pres">
      <dgm:prSet presAssocID="{F4D4E38B-3C92-4D21-811E-5F04C1D79B5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2969B1-FE9F-4CEA-8162-487F08A753BB}" type="pres">
      <dgm:prSet presAssocID="{F4D4E38B-3C92-4D21-811E-5F04C1D79B55}" presName="level2hierChild" presStyleCnt="0"/>
      <dgm:spPr/>
    </dgm:pt>
    <dgm:pt modelId="{E75E7A66-B35C-4D31-8578-D40F907510F3}" type="pres">
      <dgm:prSet presAssocID="{989DBC4D-5679-4322-8B28-3F94BD9A2763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BE6ECBE0-937C-49BD-A1C3-27EC928315AD}" type="pres">
      <dgm:prSet presAssocID="{989DBC4D-5679-4322-8B28-3F94BD9A2763}" presName="connTx" presStyleLbl="parChTrans1D2" presStyleIdx="0" presStyleCnt="6"/>
      <dgm:spPr/>
      <dgm:t>
        <a:bodyPr/>
        <a:lstStyle/>
        <a:p>
          <a:endParaRPr lang="en-US"/>
        </a:p>
      </dgm:t>
    </dgm:pt>
    <dgm:pt modelId="{0CC555F2-27BF-414A-A5D3-41245517FD2C}" type="pres">
      <dgm:prSet presAssocID="{AA99791D-4D5C-4B35-88E4-A750F49C1FC5}" presName="root2" presStyleCnt="0"/>
      <dgm:spPr/>
    </dgm:pt>
    <dgm:pt modelId="{0F84016E-B27E-46D9-8FF2-1F22125E7829}" type="pres">
      <dgm:prSet presAssocID="{AA99791D-4D5C-4B35-88E4-A750F49C1FC5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5F3C68-C8BB-4C86-9ED0-8D3D41C22359}" type="pres">
      <dgm:prSet presAssocID="{AA99791D-4D5C-4B35-88E4-A750F49C1FC5}" presName="level3hierChild" presStyleCnt="0"/>
      <dgm:spPr/>
    </dgm:pt>
    <dgm:pt modelId="{A12E34CB-C281-4CEC-8B17-D8EC41279ABB}" type="pres">
      <dgm:prSet presAssocID="{5978FEF1-4C02-491D-B850-DC371C6A8799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3920CB5A-7151-4749-B0E6-46E135B1556A}" type="pres">
      <dgm:prSet presAssocID="{5978FEF1-4C02-491D-B850-DC371C6A8799}" presName="connTx" presStyleLbl="parChTrans1D3" presStyleIdx="0" presStyleCnt="6"/>
      <dgm:spPr/>
      <dgm:t>
        <a:bodyPr/>
        <a:lstStyle/>
        <a:p>
          <a:endParaRPr lang="en-US"/>
        </a:p>
      </dgm:t>
    </dgm:pt>
    <dgm:pt modelId="{F30FAE22-D91D-45DB-BA5F-DCE70F08E057}" type="pres">
      <dgm:prSet presAssocID="{7BBF5C14-9FC5-4293-A0B6-0B78E6C35D66}" presName="root2" presStyleCnt="0"/>
      <dgm:spPr/>
    </dgm:pt>
    <dgm:pt modelId="{C155D26D-B0EF-4731-905F-5D6146AC53AD}" type="pres">
      <dgm:prSet presAssocID="{7BBF5C14-9FC5-4293-A0B6-0B78E6C35D66}" presName="LevelTwoTextNode" presStyleLbl="node3" presStyleIdx="0" presStyleCnt="6" custScaleX="2768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EE0A6E-9435-47E9-A7B5-413B9582F88C}" type="pres">
      <dgm:prSet presAssocID="{7BBF5C14-9FC5-4293-A0B6-0B78E6C35D66}" presName="level3hierChild" presStyleCnt="0"/>
      <dgm:spPr/>
    </dgm:pt>
    <dgm:pt modelId="{6B773CDB-50ED-41C5-BF82-40B0F581DA8B}" type="pres">
      <dgm:prSet presAssocID="{749FAD5A-0522-4E3F-B030-CF13A473206A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80ACC39E-C28B-4CC7-8CE2-320007A0D4F3}" type="pres">
      <dgm:prSet presAssocID="{749FAD5A-0522-4E3F-B030-CF13A473206A}" presName="connTx" presStyleLbl="parChTrans1D2" presStyleIdx="1" presStyleCnt="6"/>
      <dgm:spPr/>
      <dgm:t>
        <a:bodyPr/>
        <a:lstStyle/>
        <a:p>
          <a:endParaRPr lang="en-US"/>
        </a:p>
      </dgm:t>
    </dgm:pt>
    <dgm:pt modelId="{5BFBC359-0928-40C4-B23B-B22FC68BAD25}" type="pres">
      <dgm:prSet presAssocID="{7E9849FE-3A24-4BF6-B086-3822250E131F}" presName="root2" presStyleCnt="0"/>
      <dgm:spPr/>
    </dgm:pt>
    <dgm:pt modelId="{03149288-17A2-40D5-92B7-703D4941D273}" type="pres">
      <dgm:prSet presAssocID="{7E9849FE-3A24-4BF6-B086-3822250E131F}" presName="LevelTwoTextNode" presStyleLbl="node2" presStyleIdx="1" presStyleCnt="6" custScaleX="1017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6B5E48-0591-4F4B-8BDB-128B9BC8F130}" type="pres">
      <dgm:prSet presAssocID="{7E9849FE-3A24-4BF6-B086-3822250E131F}" presName="level3hierChild" presStyleCnt="0"/>
      <dgm:spPr/>
    </dgm:pt>
    <dgm:pt modelId="{DF94FF3F-EA15-4EE1-B4D1-3A8B0A12A7FC}" type="pres">
      <dgm:prSet presAssocID="{BBC959A6-A8AC-408B-8E17-7872F2A3DEA5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E264BA6C-0B48-4756-8E7A-C4EF9815363D}" type="pres">
      <dgm:prSet presAssocID="{BBC959A6-A8AC-408B-8E17-7872F2A3DEA5}" presName="connTx" presStyleLbl="parChTrans1D3" presStyleIdx="1" presStyleCnt="6"/>
      <dgm:spPr/>
      <dgm:t>
        <a:bodyPr/>
        <a:lstStyle/>
        <a:p>
          <a:endParaRPr lang="en-US"/>
        </a:p>
      </dgm:t>
    </dgm:pt>
    <dgm:pt modelId="{BBB56C08-7BE0-4EA0-9F69-FBC015B90C08}" type="pres">
      <dgm:prSet presAssocID="{20E22A4E-DE9B-44C4-B927-75096E34EC33}" presName="root2" presStyleCnt="0"/>
      <dgm:spPr/>
    </dgm:pt>
    <dgm:pt modelId="{C32B4140-879B-4C58-8008-F0292418AAC7}" type="pres">
      <dgm:prSet presAssocID="{20E22A4E-DE9B-44C4-B927-75096E34EC33}" presName="LevelTwoTextNode" presStyleLbl="node3" presStyleIdx="1" presStyleCnt="6" custScaleX="2768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FE8270-9003-4495-8B51-0B8FC3FE3641}" type="pres">
      <dgm:prSet presAssocID="{20E22A4E-DE9B-44C4-B927-75096E34EC33}" presName="level3hierChild" presStyleCnt="0"/>
      <dgm:spPr/>
    </dgm:pt>
    <dgm:pt modelId="{C78633B0-DE6D-4898-86B8-80EDD841F72F}" type="pres">
      <dgm:prSet presAssocID="{E5BBC98E-79B9-4E89-9B3C-3185C6316068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6B5D8C76-E4DC-4A2E-88EE-6B3AF0555B2E}" type="pres">
      <dgm:prSet presAssocID="{E5BBC98E-79B9-4E89-9B3C-3185C6316068}" presName="connTx" presStyleLbl="parChTrans1D3" presStyleIdx="2" presStyleCnt="6"/>
      <dgm:spPr/>
      <dgm:t>
        <a:bodyPr/>
        <a:lstStyle/>
        <a:p>
          <a:endParaRPr lang="en-US"/>
        </a:p>
      </dgm:t>
    </dgm:pt>
    <dgm:pt modelId="{B358C115-1CAA-4C47-AB35-14429C9DA9E4}" type="pres">
      <dgm:prSet presAssocID="{C50D0D2F-9DD9-4616-BC09-517917E7D7D8}" presName="root2" presStyleCnt="0"/>
      <dgm:spPr/>
    </dgm:pt>
    <dgm:pt modelId="{CCCD788B-B1AA-4798-8112-1A54143570DA}" type="pres">
      <dgm:prSet presAssocID="{C50D0D2F-9DD9-4616-BC09-517917E7D7D8}" presName="LevelTwoTextNode" presStyleLbl="node3" presStyleIdx="2" presStyleCnt="6" custScaleX="2768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B29796-ACE0-4B7D-823C-50E52E382B4F}" type="pres">
      <dgm:prSet presAssocID="{C50D0D2F-9DD9-4616-BC09-517917E7D7D8}" presName="level3hierChild" presStyleCnt="0"/>
      <dgm:spPr/>
    </dgm:pt>
    <dgm:pt modelId="{4DA4AC1F-1D59-4423-B9BF-41CF6DAE87E7}" type="pres">
      <dgm:prSet presAssocID="{F7C4E395-2198-4DCD-965B-D4C8AC6FDE5E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FDCAFC82-8497-4DB8-9228-805EA3CC4624}" type="pres">
      <dgm:prSet presAssocID="{F7C4E395-2198-4DCD-965B-D4C8AC6FDE5E}" presName="connTx" presStyleLbl="parChTrans1D2" presStyleIdx="2" presStyleCnt="6"/>
      <dgm:spPr/>
      <dgm:t>
        <a:bodyPr/>
        <a:lstStyle/>
        <a:p>
          <a:endParaRPr lang="en-US"/>
        </a:p>
      </dgm:t>
    </dgm:pt>
    <dgm:pt modelId="{AF5AF06A-0B9D-496E-9749-46DBC0ADFA7E}" type="pres">
      <dgm:prSet presAssocID="{0ADAAA7C-E584-4F31-AD5D-774B62A374EC}" presName="root2" presStyleCnt="0"/>
      <dgm:spPr/>
    </dgm:pt>
    <dgm:pt modelId="{E7F7D1BE-2CBF-42ED-96F3-830C64D5D90C}" type="pres">
      <dgm:prSet presAssocID="{0ADAAA7C-E584-4F31-AD5D-774B62A374EC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8DD91D-544A-45C1-8BD6-18FEF6CF4F2F}" type="pres">
      <dgm:prSet presAssocID="{0ADAAA7C-E584-4F31-AD5D-774B62A374EC}" presName="level3hierChild" presStyleCnt="0"/>
      <dgm:spPr/>
    </dgm:pt>
    <dgm:pt modelId="{BE11E600-A3C8-4036-8821-49F9BF004377}" type="pres">
      <dgm:prSet presAssocID="{AD78D9DF-161D-47E7-B63D-088A19925DEA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3B88C3B7-4B4C-4682-B2CD-C88E80748E2C}" type="pres">
      <dgm:prSet presAssocID="{AD78D9DF-161D-47E7-B63D-088A19925DEA}" presName="connTx" presStyleLbl="parChTrans1D3" presStyleIdx="3" presStyleCnt="6"/>
      <dgm:spPr/>
      <dgm:t>
        <a:bodyPr/>
        <a:lstStyle/>
        <a:p>
          <a:endParaRPr lang="en-US"/>
        </a:p>
      </dgm:t>
    </dgm:pt>
    <dgm:pt modelId="{85D4C430-BA87-4E18-AEEA-355901F90801}" type="pres">
      <dgm:prSet presAssocID="{44AD94E7-4163-4CFB-AE48-2808CA2F8D4D}" presName="root2" presStyleCnt="0"/>
      <dgm:spPr/>
    </dgm:pt>
    <dgm:pt modelId="{66B3EF74-CA61-4800-821C-644F5BCF4532}" type="pres">
      <dgm:prSet presAssocID="{44AD94E7-4163-4CFB-AE48-2808CA2F8D4D}" presName="LevelTwoTextNode" presStyleLbl="node3" presStyleIdx="3" presStyleCnt="6" custScaleX="2768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A5A9EF-B071-4A5B-93E4-0B2DDDEED857}" type="pres">
      <dgm:prSet presAssocID="{44AD94E7-4163-4CFB-AE48-2808CA2F8D4D}" presName="level3hierChild" presStyleCnt="0"/>
      <dgm:spPr/>
    </dgm:pt>
    <dgm:pt modelId="{4FFAB186-3A3A-4B59-B248-11F9C226B1FA}" type="pres">
      <dgm:prSet presAssocID="{A67F0CE5-5454-46BA-BCE0-8D4BAF90EBD0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52B11774-7617-4FC9-9EC6-0BEB932E1C17}" type="pres">
      <dgm:prSet presAssocID="{A67F0CE5-5454-46BA-BCE0-8D4BAF90EBD0}" presName="connTx" presStyleLbl="parChTrans1D2" presStyleIdx="3" presStyleCnt="6"/>
      <dgm:spPr/>
      <dgm:t>
        <a:bodyPr/>
        <a:lstStyle/>
        <a:p>
          <a:endParaRPr lang="en-US"/>
        </a:p>
      </dgm:t>
    </dgm:pt>
    <dgm:pt modelId="{9C474790-724D-4D40-82AA-A7F536FE5DEC}" type="pres">
      <dgm:prSet presAssocID="{75B8D18F-AB40-4107-B6F9-EC5ACF738E2E}" presName="root2" presStyleCnt="0"/>
      <dgm:spPr/>
    </dgm:pt>
    <dgm:pt modelId="{992F1950-B17A-4435-867C-8069C138EADB}" type="pres">
      <dgm:prSet presAssocID="{75B8D18F-AB40-4107-B6F9-EC5ACF738E2E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ED0948-E1FF-403C-AD95-9160FA9515D4}" type="pres">
      <dgm:prSet presAssocID="{75B8D18F-AB40-4107-B6F9-EC5ACF738E2E}" presName="level3hierChild" presStyleCnt="0"/>
      <dgm:spPr/>
    </dgm:pt>
    <dgm:pt modelId="{125525E0-8F89-4BA3-808F-B3BC808682A4}" type="pres">
      <dgm:prSet presAssocID="{90DF89FD-81C4-4831-A967-1CA0FD77E4DB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A51F3938-1A5D-456B-AF4E-5422CB43431D}" type="pres">
      <dgm:prSet presAssocID="{90DF89FD-81C4-4831-A967-1CA0FD77E4DB}" presName="connTx" presStyleLbl="parChTrans1D3" presStyleIdx="4" presStyleCnt="6"/>
      <dgm:spPr/>
      <dgm:t>
        <a:bodyPr/>
        <a:lstStyle/>
        <a:p>
          <a:endParaRPr lang="en-US"/>
        </a:p>
      </dgm:t>
    </dgm:pt>
    <dgm:pt modelId="{E87CD13B-5F14-4878-A144-8C2AF0464893}" type="pres">
      <dgm:prSet presAssocID="{B885AC50-D4B5-4DBD-BE1E-40CD319F1E51}" presName="root2" presStyleCnt="0"/>
      <dgm:spPr/>
    </dgm:pt>
    <dgm:pt modelId="{B55474DC-976E-40FA-AFB1-F2341F829B36}" type="pres">
      <dgm:prSet presAssocID="{B885AC50-D4B5-4DBD-BE1E-40CD319F1E51}" presName="LevelTwoTextNode" presStyleLbl="node3" presStyleIdx="4" presStyleCnt="6" custScaleX="2765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5933E9-9D64-42C4-9B11-8C54A70ABE62}" type="pres">
      <dgm:prSet presAssocID="{B885AC50-D4B5-4DBD-BE1E-40CD319F1E51}" presName="level3hierChild" presStyleCnt="0"/>
      <dgm:spPr/>
    </dgm:pt>
    <dgm:pt modelId="{2B41953F-1288-435F-A765-C6934EBFF442}" type="pres">
      <dgm:prSet presAssocID="{502740B4-7891-4472-A2ED-AE72FFB21DF9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20B21F56-C5A8-4518-9BDC-5B49DDC82895}" type="pres">
      <dgm:prSet presAssocID="{502740B4-7891-4472-A2ED-AE72FFB21DF9}" presName="connTx" presStyleLbl="parChTrans1D2" presStyleIdx="4" presStyleCnt="6"/>
      <dgm:spPr/>
      <dgm:t>
        <a:bodyPr/>
        <a:lstStyle/>
        <a:p>
          <a:endParaRPr lang="en-US"/>
        </a:p>
      </dgm:t>
    </dgm:pt>
    <dgm:pt modelId="{448B14F7-D29C-43DC-987D-2A31D2DCC212}" type="pres">
      <dgm:prSet presAssocID="{44C4DA10-D53C-4AA5-808D-5CF59402D83F}" presName="root2" presStyleCnt="0"/>
      <dgm:spPr/>
    </dgm:pt>
    <dgm:pt modelId="{897C5A25-85DF-41A1-A251-D8683159B62F}" type="pres">
      <dgm:prSet presAssocID="{44C4DA10-D53C-4AA5-808D-5CF59402D83F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E18509-DA21-4020-B794-6CC75768A1CA}" type="pres">
      <dgm:prSet presAssocID="{44C4DA10-D53C-4AA5-808D-5CF59402D83F}" presName="level3hierChild" presStyleCnt="0"/>
      <dgm:spPr/>
    </dgm:pt>
    <dgm:pt modelId="{7E6C6D42-DBEC-44E8-B922-0EE093A310C3}" type="pres">
      <dgm:prSet presAssocID="{E5E86A1E-FFBF-46EA-8AAA-56AA0FF2BAFC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8FFD292E-CBB8-4D9E-AF3A-36DC0CB6B995}" type="pres">
      <dgm:prSet presAssocID="{E5E86A1E-FFBF-46EA-8AAA-56AA0FF2BAFC}" presName="connTx" presStyleLbl="parChTrans1D3" presStyleIdx="5" presStyleCnt="6"/>
      <dgm:spPr/>
      <dgm:t>
        <a:bodyPr/>
        <a:lstStyle/>
        <a:p>
          <a:endParaRPr lang="en-US"/>
        </a:p>
      </dgm:t>
    </dgm:pt>
    <dgm:pt modelId="{A601F81A-08DF-4DB5-8FC7-7A634317E876}" type="pres">
      <dgm:prSet presAssocID="{2613654E-EAC2-4096-AF98-C70C30C66EF1}" presName="root2" presStyleCnt="0"/>
      <dgm:spPr/>
    </dgm:pt>
    <dgm:pt modelId="{192B621D-08C9-4412-A72B-66449FC37CAA}" type="pres">
      <dgm:prSet presAssocID="{2613654E-EAC2-4096-AF98-C70C30C66EF1}" presName="LevelTwoTextNode" presStyleLbl="node3" presStyleIdx="5" presStyleCnt="6" custScaleX="2785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5A454-118D-4608-856B-6CA65CFAF86E}" type="pres">
      <dgm:prSet presAssocID="{2613654E-EAC2-4096-AF98-C70C30C66EF1}" presName="level3hierChild" presStyleCnt="0"/>
      <dgm:spPr/>
    </dgm:pt>
    <dgm:pt modelId="{C51A5C6A-2ECD-4351-B122-AE4CA3A16E44}" type="pres">
      <dgm:prSet presAssocID="{28E89C1A-F57A-4E93-BB6D-9B151646A8EE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3E4F03B7-CEB8-4CA3-A322-A4C6353992BC}" type="pres">
      <dgm:prSet presAssocID="{28E89C1A-F57A-4E93-BB6D-9B151646A8EE}" presName="connTx" presStyleLbl="parChTrans1D2" presStyleIdx="5" presStyleCnt="6"/>
      <dgm:spPr/>
      <dgm:t>
        <a:bodyPr/>
        <a:lstStyle/>
        <a:p>
          <a:endParaRPr lang="en-US"/>
        </a:p>
      </dgm:t>
    </dgm:pt>
    <dgm:pt modelId="{5F5F1AD9-F7BD-48CE-A780-663DDE441571}" type="pres">
      <dgm:prSet presAssocID="{10AC5964-5831-4551-8515-D307CA3131BD}" presName="root2" presStyleCnt="0"/>
      <dgm:spPr/>
    </dgm:pt>
    <dgm:pt modelId="{739015A3-2658-454E-9B14-71CBD076596B}" type="pres">
      <dgm:prSet presAssocID="{10AC5964-5831-4551-8515-D307CA3131BD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355095-03DA-458F-AC67-BDAFEA32EBD2}" type="pres">
      <dgm:prSet presAssocID="{10AC5964-5831-4551-8515-D307CA3131BD}" presName="level3hierChild" presStyleCnt="0"/>
      <dgm:spPr/>
    </dgm:pt>
  </dgm:ptLst>
  <dgm:cxnLst>
    <dgm:cxn modelId="{A26C79AB-1CA5-45BB-8DE8-38CBAF93B0F9}" type="presOf" srcId="{90DF89FD-81C4-4831-A967-1CA0FD77E4DB}" destId="{A51F3938-1A5D-456B-AF4E-5422CB43431D}" srcOrd="1" destOrd="0" presId="urn:microsoft.com/office/officeart/2005/8/layout/hierarchy2"/>
    <dgm:cxn modelId="{1C6D37CF-CB75-432A-BD91-53380FA9CD51}" srcId="{F4D4E38B-3C92-4D21-811E-5F04C1D79B55}" destId="{44C4DA10-D53C-4AA5-808D-5CF59402D83F}" srcOrd="4" destOrd="0" parTransId="{502740B4-7891-4472-A2ED-AE72FFB21DF9}" sibTransId="{9E8C10AD-556C-4BDD-9334-B81517097266}"/>
    <dgm:cxn modelId="{2BE9CC2E-1956-4045-A89B-40226E8C03A6}" type="presOf" srcId="{7BBF5C14-9FC5-4293-A0B6-0B78E6C35D66}" destId="{C155D26D-B0EF-4731-905F-5D6146AC53AD}" srcOrd="0" destOrd="0" presId="urn:microsoft.com/office/officeart/2005/8/layout/hierarchy2"/>
    <dgm:cxn modelId="{EE6B69F8-A9AD-460A-A082-DCB63F421F6D}" type="presOf" srcId="{F7C4E395-2198-4DCD-965B-D4C8AC6FDE5E}" destId="{4DA4AC1F-1D59-4423-B9BF-41CF6DAE87E7}" srcOrd="0" destOrd="0" presId="urn:microsoft.com/office/officeart/2005/8/layout/hierarchy2"/>
    <dgm:cxn modelId="{9B606AE7-E3C0-4D0F-A1E3-73B6A65E12A6}" type="presOf" srcId="{7E9849FE-3A24-4BF6-B086-3822250E131F}" destId="{03149288-17A2-40D5-92B7-703D4941D273}" srcOrd="0" destOrd="0" presId="urn:microsoft.com/office/officeart/2005/8/layout/hierarchy2"/>
    <dgm:cxn modelId="{F22B02EF-5B40-497D-B2B6-34511BFF2395}" type="presOf" srcId="{20E22A4E-DE9B-44C4-B927-75096E34EC33}" destId="{C32B4140-879B-4C58-8008-F0292418AAC7}" srcOrd="0" destOrd="0" presId="urn:microsoft.com/office/officeart/2005/8/layout/hierarchy2"/>
    <dgm:cxn modelId="{1395FA82-1440-496F-930F-32ED1A39CE46}" type="presOf" srcId="{AD78D9DF-161D-47E7-B63D-088A19925DEA}" destId="{BE11E600-A3C8-4036-8821-49F9BF004377}" srcOrd="0" destOrd="0" presId="urn:microsoft.com/office/officeart/2005/8/layout/hierarchy2"/>
    <dgm:cxn modelId="{D926A21C-6B68-485C-908E-5F840697B615}" srcId="{F4D4E38B-3C92-4D21-811E-5F04C1D79B55}" destId="{10AC5964-5831-4551-8515-D307CA3131BD}" srcOrd="5" destOrd="0" parTransId="{28E89C1A-F57A-4E93-BB6D-9B151646A8EE}" sibTransId="{C2EE16B8-A81D-4F0B-B31B-DE9B0F11F0C0}"/>
    <dgm:cxn modelId="{92115D20-3731-4FFD-91DD-40029190636D}" type="presOf" srcId="{BBC959A6-A8AC-408B-8E17-7872F2A3DEA5}" destId="{E264BA6C-0B48-4756-8E7A-C4EF9815363D}" srcOrd="1" destOrd="0" presId="urn:microsoft.com/office/officeart/2005/8/layout/hierarchy2"/>
    <dgm:cxn modelId="{0B3E8B3D-6563-4A5F-9AB4-26116A666857}" type="presOf" srcId="{2613654E-EAC2-4096-AF98-C70C30C66EF1}" destId="{192B621D-08C9-4412-A72B-66449FC37CAA}" srcOrd="0" destOrd="0" presId="urn:microsoft.com/office/officeart/2005/8/layout/hierarchy2"/>
    <dgm:cxn modelId="{C901C1DA-D37F-4B8D-BBDF-C28518F65811}" srcId="{7E9849FE-3A24-4BF6-B086-3822250E131F}" destId="{20E22A4E-DE9B-44C4-B927-75096E34EC33}" srcOrd="0" destOrd="0" parTransId="{BBC959A6-A8AC-408B-8E17-7872F2A3DEA5}" sibTransId="{2769D833-1C43-4E5C-B00C-3FBF1426AA81}"/>
    <dgm:cxn modelId="{6DA78DCE-CED0-4E18-B4F1-00665E28ECF0}" srcId="{0ADAAA7C-E584-4F31-AD5D-774B62A374EC}" destId="{44AD94E7-4163-4CFB-AE48-2808CA2F8D4D}" srcOrd="0" destOrd="0" parTransId="{AD78D9DF-161D-47E7-B63D-088A19925DEA}" sibTransId="{4435C415-8EB2-4B31-8E69-A213B2A4F530}"/>
    <dgm:cxn modelId="{9760755A-B8CA-41B1-B593-7F4756D361A7}" type="presOf" srcId="{A67F0CE5-5454-46BA-BCE0-8D4BAF90EBD0}" destId="{4FFAB186-3A3A-4B59-B248-11F9C226B1FA}" srcOrd="0" destOrd="0" presId="urn:microsoft.com/office/officeart/2005/8/layout/hierarchy2"/>
    <dgm:cxn modelId="{C5D528F8-A359-42BE-982A-50615EAD3252}" srcId="{AA99791D-4D5C-4B35-88E4-A750F49C1FC5}" destId="{7BBF5C14-9FC5-4293-A0B6-0B78E6C35D66}" srcOrd="0" destOrd="0" parTransId="{5978FEF1-4C02-491D-B850-DC371C6A8799}" sibTransId="{F959D367-44E4-4FC7-9400-B9541B387E59}"/>
    <dgm:cxn modelId="{A506F372-98E5-49AF-8338-EBE44FCD6B75}" type="presOf" srcId="{5978FEF1-4C02-491D-B850-DC371C6A8799}" destId="{3920CB5A-7151-4749-B0E6-46E135B1556A}" srcOrd="1" destOrd="0" presId="urn:microsoft.com/office/officeart/2005/8/layout/hierarchy2"/>
    <dgm:cxn modelId="{A1B96DAF-6884-4436-80A5-232AC18B1C4C}" type="presOf" srcId="{AA99791D-4D5C-4B35-88E4-A750F49C1FC5}" destId="{0F84016E-B27E-46D9-8FF2-1F22125E7829}" srcOrd="0" destOrd="0" presId="urn:microsoft.com/office/officeart/2005/8/layout/hierarchy2"/>
    <dgm:cxn modelId="{4F1ED7EA-806D-4CF0-99DF-D64A349472B7}" type="presOf" srcId="{0ADAAA7C-E584-4F31-AD5D-774B62A374EC}" destId="{E7F7D1BE-2CBF-42ED-96F3-830C64D5D90C}" srcOrd="0" destOrd="0" presId="urn:microsoft.com/office/officeart/2005/8/layout/hierarchy2"/>
    <dgm:cxn modelId="{980E612E-2D61-45A7-A609-CF2B30396C53}" type="presOf" srcId="{749FAD5A-0522-4E3F-B030-CF13A473206A}" destId="{6B773CDB-50ED-41C5-BF82-40B0F581DA8B}" srcOrd="0" destOrd="0" presId="urn:microsoft.com/office/officeart/2005/8/layout/hierarchy2"/>
    <dgm:cxn modelId="{77FC804F-1A23-4970-AEE4-6DC104B99BBE}" srcId="{7E9849FE-3A24-4BF6-B086-3822250E131F}" destId="{C50D0D2F-9DD9-4616-BC09-517917E7D7D8}" srcOrd="1" destOrd="0" parTransId="{E5BBC98E-79B9-4E89-9B3C-3185C6316068}" sibTransId="{761989E1-9E8D-41ED-93DA-B46F468B5A76}"/>
    <dgm:cxn modelId="{B6197977-8529-4A20-A827-D60BFBE772C1}" srcId="{F4D4E38B-3C92-4D21-811E-5F04C1D79B55}" destId="{AA99791D-4D5C-4B35-88E4-A750F49C1FC5}" srcOrd="0" destOrd="0" parTransId="{989DBC4D-5679-4322-8B28-3F94BD9A2763}" sibTransId="{B62AC279-5865-49AD-A190-6D52D924B155}"/>
    <dgm:cxn modelId="{6F185EC9-6834-47A7-B2C8-D908E6F7E4DD}" type="presOf" srcId="{989DBC4D-5679-4322-8B28-3F94BD9A2763}" destId="{E75E7A66-B35C-4D31-8578-D40F907510F3}" srcOrd="0" destOrd="0" presId="urn:microsoft.com/office/officeart/2005/8/layout/hierarchy2"/>
    <dgm:cxn modelId="{F494D88A-A9D4-42D4-A031-5277633A549B}" type="presOf" srcId="{E5BBC98E-79B9-4E89-9B3C-3185C6316068}" destId="{C78633B0-DE6D-4898-86B8-80EDD841F72F}" srcOrd="0" destOrd="0" presId="urn:microsoft.com/office/officeart/2005/8/layout/hierarchy2"/>
    <dgm:cxn modelId="{38FD1979-C8A0-41B2-8C42-B4260E7B8BA4}" type="presOf" srcId="{123936E6-70A5-4D34-AB32-86B5B705D810}" destId="{38684640-AA4B-4AF5-A29B-428189F5472D}" srcOrd="0" destOrd="0" presId="urn:microsoft.com/office/officeart/2005/8/layout/hierarchy2"/>
    <dgm:cxn modelId="{411862F3-C042-4287-B117-6BD1CB61CA50}" srcId="{F4D4E38B-3C92-4D21-811E-5F04C1D79B55}" destId="{0ADAAA7C-E584-4F31-AD5D-774B62A374EC}" srcOrd="2" destOrd="0" parTransId="{F7C4E395-2198-4DCD-965B-D4C8AC6FDE5E}" sibTransId="{9E4FEAAB-77AF-4B1B-89F6-1082532AFDFE}"/>
    <dgm:cxn modelId="{BD23FE53-A04A-486C-8E47-B12A05333F80}" type="presOf" srcId="{F7C4E395-2198-4DCD-965B-D4C8AC6FDE5E}" destId="{FDCAFC82-8497-4DB8-9228-805EA3CC4624}" srcOrd="1" destOrd="0" presId="urn:microsoft.com/office/officeart/2005/8/layout/hierarchy2"/>
    <dgm:cxn modelId="{D68D95DA-84DB-4A78-804F-307E9F22DCBB}" type="presOf" srcId="{BBC959A6-A8AC-408B-8E17-7872F2A3DEA5}" destId="{DF94FF3F-EA15-4EE1-B4D1-3A8B0A12A7FC}" srcOrd="0" destOrd="0" presId="urn:microsoft.com/office/officeart/2005/8/layout/hierarchy2"/>
    <dgm:cxn modelId="{54147184-1E53-400B-9E1A-4C93D1DC90A3}" type="presOf" srcId="{F4D4E38B-3C92-4D21-811E-5F04C1D79B55}" destId="{DF6175CF-FC6D-4721-935F-E5C2830E3B25}" srcOrd="0" destOrd="0" presId="urn:microsoft.com/office/officeart/2005/8/layout/hierarchy2"/>
    <dgm:cxn modelId="{50740D6C-3F19-4DE0-90A0-5F5D9AB33091}" type="presOf" srcId="{989DBC4D-5679-4322-8B28-3F94BD9A2763}" destId="{BE6ECBE0-937C-49BD-A1C3-27EC928315AD}" srcOrd="1" destOrd="0" presId="urn:microsoft.com/office/officeart/2005/8/layout/hierarchy2"/>
    <dgm:cxn modelId="{C9BC1332-F34D-4E64-8D87-8C21B6DEE751}" type="presOf" srcId="{AD78D9DF-161D-47E7-B63D-088A19925DEA}" destId="{3B88C3B7-4B4C-4682-B2CD-C88E80748E2C}" srcOrd="1" destOrd="0" presId="urn:microsoft.com/office/officeart/2005/8/layout/hierarchy2"/>
    <dgm:cxn modelId="{30961FC3-B916-4189-8568-72AAECFAD9C6}" type="presOf" srcId="{28E89C1A-F57A-4E93-BB6D-9B151646A8EE}" destId="{C51A5C6A-2ECD-4351-B122-AE4CA3A16E44}" srcOrd="0" destOrd="0" presId="urn:microsoft.com/office/officeart/2005/8/layout/hierarchy2"/>
    <dgm:cxn modelId="{B9B17302-03F9-4065-9589-6FFC49004F4A}" srcId="{75B8D18F-AB40-4107-B6F9-EC5ACF738E2E}" destId="{B885AC50-D4B5-4DBD-BE1E-40CD319F1E51}" srcOrd="0" destOrd="0" parTransId="{90DF89FD-81C4-4831-A967-1CA0FD77E4DB}" sibTransId="{2655E0A9-A20E-491F-8447-170858681791}"/>
    <dgm:cxn modelId="{FFDEB192-F7ED-4C14-ABA1-5D12C909A95F}" type="presOf" srcId="{B885AC50-D4B5-4DBD-BE1E-40CD319F1E51}" destId="{B55474DC-976E-40FA-AFB1-F2341F829B36}" srcOrd="0" destOrd="0" presId="urn:microsoft.com/office/officeart/2005/8/layout/hierarchy2"/>
    <dgm:cxn modelId="{17CD3B88-614A-441A-99E5-7C5D9A45C4DA}" type="presOf" srcId="{C50D0D2F-9DD9-4616-BC09-517917E7D7D8}" destId="{CCCD788B-B1AA-4798-8112-1A54143570DA}" srcOrd="0" destOrd="0" presId="urn:microsoft.com/office/officeart/2005/8/layout/hierarchy2"/>
    <dgm:cxn modelId="{D8971693-060C-477D-A2F5-C320BC5F27F0}" srcId="{F4D4E38B-3C92-4D21-811E-5F04C1D79B55}" destId="{75B8D18F-AB40-4107-B6F9-EC5ACF738E2E}" srcOrd="3" destOrd="0" parTransId="{A67F0CE5-5454-46BA-BCE0-8D4BAF90EBD0}" sibTransId="{B6B4499A-B982-49E1-B574-D271353AFC9C}"/>
    <dgm:cxn modelId="{AED15581-99A5-495B-840D-D1A785EF2EE7}" type="presOf" srcId="{10AC5964-5831-4551-8515-D307CA3131BD}" destId="{739015A3-2658-454E-9B14-71CBD076596B}" srcOrd="0" destOrd="0" presId="urn:microsoft.com/office/officeart/2005/8/layout/hierarchy2"/>
    <dgm:cxn modelId="{EC4824EE-B4F8-4C78-8006-EEB87C942B0B}" type="presOf" srcId="{44C4DA10-D53C-4AA5-808D-5CF59402D83F}" destId="{897C5A25-85DF-41A1-A251-D8683159B62F}" srcOrd="0" destOrd="0" presId="urn:microsoft.com/office/officeart/2005/8/layout/hierarchy2"/>
    <dgm:cxn modelId="{00C1C5BA-299C-48F7-B48C-0CA75CD2ECD6}" type="presOf" srcId="{749FAD5A-0522-4E3F-B030-CF13A473206A}" destId="{80ACC39E-C28B-4CC7-8CE2-320007A0D4F3}" srcOrd="1" destOrd="0" presId="urn:microsoft.com/office/officeart/2005/8/layout/hierarchy2"/>
    <dgm:cxn modelId="{E01A6C7B-D364-40CF-ABAB-0D6E542F5C6C}" type="presOf" srcId="{90DF89FD-81C4-4831-A967-1CA0FD77E4DB}" destId="{125525E0-8F89-4BA3-808F-B3BC808682A4}" srcOrd="0" destOrd="0" presId="urn:microsoft.com/office/officeart/2005/8/layout/hierarchy2"/>
    <dgm:cxn modelId="{22C3D6AF-0484-4DDB-AB9D-F961CE5185F1}" type="presOf" srcId="{75B8D18F-AB40-4107-B6F9-EC5ACF738E2E}" destId="{992F1950-B17A-4435-867C-8069C138EADB}" srcOrd="0" destOrd="0" presId="urn:microsoft.com/office/officeart/2005/8/layout/hierarchy2"/>
    <dgm:cxn modelId="{13EBCCDB-B8F3-4D5D-8C63-F2F9896E7791}" type="presOf" srcId="{E5E86A1E-FFBF-46EA-8AAA-56AA0FF2BAFC}" destId="{8FFD292E-CBB8-4D9E-AF3A-36DC0CB6B995}" srcOrd="1" destOrd="0" presId="urn:microsoft.com/office/officeart/2005/8/layout/hierarchy2"/>
    <dgm:cxn modelId="{381A4432-D0C9-4D48-A060-484070B9B1BF}" type="presOf" srcId="{502740B4-7891-4472-A2ED-AE72FFB21DF9}" destId="{2B41953F-1288-435F-A765-C6934EBFF442}" srcOrd="0" destOrd="0" presId="urn:microsoft.com/office/officeart/2005/8/layout/hierarchy2"/>
    <dgm:cxn modelId="{8B5E14D5-AD35-4E50-B48D-94DEB51FB9E9}" type="presOf" srcId="{5978FEF1-4C02-491D-B850-DC371C6A8799}" destId="{A12E34CB-C281-4CEC-8B17-D8EC41279ABB}" srcOrd="0" destOrd="0" presId="urn:microsoft.com/office/officeart/2005/8/layout/hierarchy2"/>
    <dgm:cxn modelId="{7CE6858B-65FA-48F0-8004-B4FC51147E73}" srcId="{44C4DA10-D53C-4AA5-808D-5CF59402D83F}" destId="{2613654E-EAC2-4096-AF98-C70C30C66EF1}" srcOrd="0" destOrd="0" parTransId="{E5E86A1E-FFBF-46EA-8AAA-56AA0FF2BAFC}" sibTransId="{DAA3F50A-45F8-4D02-9E9D-6E628CFAF938}"/>
    <dgm:cxn modelId="{2FDAA87E-3160-44C5-AA5E-36E6AC83AE05}" type="presOf" srcId="{28E89C1A-F57A-4E93-BB6D-9B151646A8EE}" destId="{3E4F03B7-CEB8-4CA3-A322-A4C6353992BC}" srcOrd="1" destOrd="0" presId="urn:microsoft.com/office/officeart/2005/8/layout/hierarchy2"/>
    <dgm:cxn modelId="{4FBA8C27-0974-466D-A991-7D560D556C42}" type="presOf" srcId="{502740B4-7891-4472-A2ED-AE72FFB21DF9}" destId="{20B21F56-C5A8-4518-9BDC-5B49DDC82895}" srcOrd="1" destOrd="0" presId="urn:microsoft.com/office/officeart/2005/8/layout/hierarchy2"/>
    <dgm:cxn modelId="{ACE4D42E-8D5B-403A-B617-E83874DF68DF}" type="presOf" srcId="{44AD94E7-4163-4CFB-AE48-2808CA2F8D4D}" destId="{66B3EF74-CA61-4800-821C-644F5BCF4532}" srcOrd="0" destOrd="0" presId="urn:microsoft.com/office/officeart/2005/8/layout/hierarchy2"/>
    <dgm:cxn modelId="{FD4F59B1-7535-4F5F-A828-1A28CC79A5AD}" type="presOf" srcId="{E5BBC98E-79B9-4E89-9B3C-3185C6316068}" destId="{6B5D8C76-E4DC-4A2E-88EE-6B3AF0555B2E}" srcOrd="1" destOrd="0" presId="urn:microsoft.com/office/officeart/2005/8/layout/hierarchy2"/>
    <dgm:cxn modelId="{A025ADFB-DDA5-47CA-B124-B14B81CD7965}" type="presOf" srcId="{E5E86A1E-FFBF-46EA-8AAA-56AA0FF2BAFC}" destId="{7E6C6D42-DBEC-44E8-B922-0EE093A310C3}" srcOrd="0" destOrd="0" presId="urn:microsoft.com/office/officeart/2005/8/layout/hierarchy2"/>
    <dgm:cxn modelId="{5E7F6CDC-6AE5-4EED-BBE7-DA6DF7075E50}" srcId="{F4D4E38B-3C92-4D21-811E-5F04C1D79B55}" destId="{7E9849FE-3A24-4BF6-B086-3822250E131F}" srcOrd="1" destOrd="0" parTransId="{749FAD5A-0522-4E3F-B030-CF13A473206A}" sibTransId="{A54ABE25-DB9A-4F7B-AA0E-3EB7F0964E51}"/>
    <dgm:cxn modelId="{F31F31E8-96B6-4F35-8BAC-1A7FD54C6110}" srcId="{123936E6-70A5-4D34-AB32-86B5B705D810}" destId="{F4D4E38B-3C92-4D21-811E-5F04C1D79B55}" srcOrd="0" destOrd="0" parTransId="{2E4181A6-091F-4386-9933-D98BF1AB7191}" sibTransId="{417826E0-368E-41EB-AB92-6A2A85CB3523}"/>
    <dgm:cxn modelId="{63D5300E-4763-4031-9ACD-A815F215F98A}" type="presOf" srcId="{A67F0CE5-5454-46BA-BCE0-8D4BAF90EBD0}" destId="{52B11774-7617-4FC9-9EC6-0BEB932E1C17}" srcOrd="1" destOrd="0" presId="urn:microsoft.com/office/officeart/2005/8/layout/hierarchy2"/>
    <dgm:cxn modelId="{F19284F1-F5F9-4F6A-9A07-E47B03E53D95}" type="presParOf" srcId="{38684640-AA4B-4AF5-A29B-428189F5472D}" destId="{4BCD35B3-507D-4A3F-856B-E6B716472EB3}" srcOrd="0" destOrd="0" presId="urn:microsoft.com/office/officeart/2005/8/layout/hierarchy2"/>
    <dgm:cxn modelId="{650ACCBB-1542-4538-B9EF-04629ACACB24}" type="presParOf" srcId="{4BCD35B3-507D-4A3F-856B-E6B716472EB3}" destId="{DF6175CF-FC6D-4721-935F-E5C2830E3B25}" srcOrd="0" destOrd="0" presId="urn:microsoft.com/office/officeart/2005/8/layout/hierarchy2"/>
    <dgm:cxn modelId="{ADC3B5B7-2004-4096-8E0E-F0B8F4083D24}" type="presParOf" srcId="{4BCD35B3-507D-4A3F-856B-E6B716472EB3}" destId="{0C2969B1-FE9F-4CEA-8162-487F08A753BB}" srcOrd="1" destOrd="0" presId="urn:microsoft.com/office/officeart/2005/8/layout/hierarchy2"/>
    <dgm:cxn modelId="{32663A76-1CFF-42B2-A842-2DC58476228D}" type="presParOf" srcId="{0C2969B1-FE9F-4CEA-8162-487F08A753BB}" destId="{E75E7A66-B35C-4D31-8578-D40F907510F3}" srcOrd="0" destOrd="0" presId="urn:microsoft.com/office/officeart/2005/8/layout/hierarchy2"/>
    <dgm:cxn modelId="{EFD4217B-0D37-4C21-B338-084EE0B19535}" type="presParOf" srcId="{E75E7A66-B35C-4D31-8578-D40F907510F3}" destId="{BE6ECBE0-937C-49BD-A1C3-27EC928315AD}" srcOrd="0" destOrd="0" presId="urn:microsoft.com/office/officeart/2005/8/layout/hierarchy2"/>
    <dgm:cxn modelId="{40DDDBBB-C254-4652-B7F5-424216A74E01}" type="presParOf" srcId="{0C2969B1-FE9F-4CEA-8162-487F08A753BB}" destId="{0CC555F2-27BF-414A-A5D3-41245517FD2C}" srcOrd="1" destOrd="0" presId="urn:microsoft.com/office/officeart/2005/8/layout/hierarchy2"/>
    <dgm:cxn modelId="{D313E5F1-3CB5-4A28-99FF-C5724AC5190C}" type="presParOf" srcId="{0CC555F2-27BF-414A-A5D3-41245517FD2C}" destId="{0F84016E-B27E-46D9-8FF2-1F22125E7829}" srcOrd="0" destOrd="0" presId="urn:microsoft.com/office/officeart/2005/8/layout/hierarchy2"/>
    <dgm:cxn modelId="{CEC3836C-8862-4614-A10C-A2DCF80F2630}" type="presParOf" srcId="{0CC555F2-27BF-414A-A5D3-41245517FD2C}" destId="{E25F3C68-C8BB-4C86-9ED0-8D3D41C22359}" srcOrd="1" destOrd="0" presId="urn:microsoft.com/office/officeart/2005/8/layout/hierarchy2"/>
    <dgm:cxn modelId="{C426FD11-600A-4EC9-B11C-CCF4593F085F}" type="presParOf" srcId="{E25F3C68-C8BB-4C86-9ED0-8D3D41C22359}" destId="{A12E34CB-C281-4CEC-8B17-D8EC41279ABB}" srcOrd="0" destOrd="0" presId="urn:microsoft.com/office/officeart/2005/8/layout/hierarchy2"/>
    <dgm:cxn modelId="{4B494225-F196-414B-8776-905647999C51}" type="presParOf" srcId="{A12E34CB-C281-4CEC-8B17-D8EC41279ABB}" destId="{3920CB5A-7151-4749-B0E6-46E135B1556A}" srcOrd="0" destOrd="0" presId="urn:microsoft.com/office/officeart/2005/8/layout/hierarchy2"/>
    <dgm:cxn modelId="{E88A59D9-FFE1-4E18-B59B-9130F02A882C}" type="presParOf" srcId="{E25F3C68-C8BB-4C86-9ED0-8D3D41C22359}" destId="{F30FAE22-D91D-45DB-BA5F-DCE70F08E057}" srcOrd="1" destOrd="0" presId="urn:microsoft.com/office/officeart/2005/8/layout/hierarchy2"/>
    <dgm:cxn modelId="{2A86A9D4-C6D4-49E1-B4F1-BF555D921E74}" type="presParOf" srcId="{F30FAE22-D91D-45DB-BA5F-DCE70F08E057}" destId="{C155D26D-B0EF-4731-905F-5D6146AC53AD}" srcOrd="0" destOrd="0" presId="urn:microsoft.com/office/officeart/2005/8/layout/hierarchy2"/>
    <dgm:cxn modelId="{D27DF320-75CD-466C-A75C-0C8D3D30501B}" type="presParOf" srcId="{F30FAE22-D91D-45DB-BA5F-DCE70F08E057}" destId="{F1EE0A6E-9435-47E9-A7B5-413B9582F88C}" srcOrd="1" destOrd="0" presId="urn:microsoft.com/office/officeart/2005/8/layout/hierarchy2"/>
    <dgm:cxn modelId="{F80B0EC7-7E79-4945-AFC5-B0CD5CDE7117}" type="presParOf" srcId="{0C2969B1-FE9F-4CEA-8162-487F08A753BB}" destId="{6B773CDB-50ED-41C5-BF82-40B0F581DA8B}" srcOrd="2" destOrd="0" presId="urn:microsoft.com/office/officeart/2005/8/layout/hierarchy2"/>
    <dgm:cxn modelId="{35E70A69-970D-4B86-86A0-A3494DA8B6DC}" type="presParOf" srcId="{6B773CDB-50ED-41C5-BF82-40B0F581DA8B}" destId="{80ACC39E-C28B-4CC7-8CE2-320007A0D4F3}" srcOrd="0" destOrd="0" presId="urn:microsoft.com/office/officeart/2005/8/layout/hierarchy2"/>
    <dgm:cxn modelId="{BC5F8C36-161F-4FD3-861D-2AC1B29B739B}" type="presParOf" srcId="{0C2969B1-FE9F-4CEA-8162-487F08A753BB}" destId="{5BFBC359-0928-40C4-B23B-B22FC68BAD25}" srcOrd="3" destOrd="0" presId="urn:microsoft.com/office/officeart/2005/8/layout/hierarchy2"/>
    <dgm:cxn modelId="{861443F3-75BD-4F90-9AC8-18EFEB7ED5C6}" type="presParOf" srcId="{5BFBC359-0928-40C4-B23B-B22FC68BAD25}" destId="{03149288-17A2-40D5-92B7-703D4941D273}" srcOrd="0" destOrd="0" presId="urn:microsoft.com/office/officeart/2005/8/layout/hierarchy2"/>
    <dgm:cxn modelId="{12FCA3AE-5EE5-4088-A395-6EBEF835FE5E}" type="presParOf" srcId="{5BFBC359-0928-40C4-B23B-B22FC68BAD25}" destId="{BF6B5E48-0591-4F4B-8BDB-128B9BC8F130}" srcOrd="1" destOrd="0" presId="urn:microsoft.com/office/officeart/2005/8/layout/hierarchy2"/>
    <dgm:cxn modelId="{1CDF2DE1-00D1-4C91-87ED-600B3A4DF47E}" type="presParOf" srcId="{BF6B5E48-0591-4F4B-8BDB-128B9BC8F130}" destId="{DF94FF3F-EA15-4EE1-B4D1-3A8B0A12A7FC}" srcOrd="0" destOrd="0" presId="urn:microsoft.com/office/officeart/2005/8/layout/hierarchy2"/>
    <dgm:cxn modelId="{D4292210-29A5-4607-89A3-02F8D0121570}" type="presParOf" srcId="{DF94FF3F-EA15-4EE1-B4D1-3A8B0A12A7FC}" destId="{E264BA6C-0B48-4756-8E7A-C4EF9815363D}" srcOrd="0" destOrd="0" presId="urn:microsoft.com/office/officeart/2005/8/layout/hierarchy2"/>
    <dgm:cxn modelId="{D1E84816-3F3B-4B5F-9A24-AC9DF8FB44AC}" type="presParOf" srcId="{BF6B5E48-0591-4F4B-8BDB-128B9BC8F130}" destId="{BBB56C08-7BE0-4EA0-9F69-FBC015B90C08}" srcOrd="1" destOrd="0" presId="urn:microsoft.com/office/officeart/2005/8/layout/hierarchy2"/>
    <dgm:cxn modelId="{380DECE0-433F-4C19-B8B7-478CF9C588CD}" type="presParOf" srcId="{BBB56C08-7BE0-4EA0-9F69-FBC015B90C08}" destId="{C32B4140-879B-4C58-8008-F0292418AAC7}" srcOrd="0" destOrd="0" presId="urn:microsoft.com/office/officeart/2005/8/layout/hierarchy2"/>
    <dgm:cxn modelId="{7A0D3559-92BC-43D1-A297-B13162DFB89C}" type="presParOf" srcId="{BBB56C08-7BE0-4EA0-9F69-FBC015B90C08}" destId="{DDFE8270-9003-4495-8B51-0B8FC3FE3641}" srcOrd="1" destOrd="0" presId="urn:microsoft.com/office/officeart/2005/8/layout/hierarchy2"/>
    <dgm:cxn modelId="{E24A5C0F-56A9-4809-A776-EE7745A146EF}" type="presParOf" srcId="{BF6B5E48-0591-4F4B-8BDB-128B9BC8F130}" destId="{C78633B0-DE6D-4898-86B8-80EDD841F72F}" srcOrd="2" destOrd="0" presId="urn:microsoft.com/office/officeart/2005/8/layout/hierarchy2"/>
    <dgm:cxn modelId="{204CEC21-1801-444E-B669-2CB534487922}" type="presParOf" srcId="{C78633B0-DE6D-4898-86B8-80EDD841F72F}" destId="{6B5D8C76-E4DC-4A2E-88EE-6B3AF0555B2E}" srcOrd="0" destOrd="0" presId="urn:microsoft.com/office/officeart/2005/8/layout/hierarchy2"/>
    <dgm:cxn modelId="{52601F18-3102-45B1-B6B7-5F2B23BE7F7B}" type="presParOf" srcId="{BF6B5E48-0591-4F4B-8BDB-128B9BC8F130}" destId="{B358C115-1CAA-4C47-AB35-14429C9DA9E4}" srcOrd="3" destOrd="0" presId="urn:microsoft.com/office/officeart/2005/8/layout/hierarchy2"/>
    <dgm:cxn modelId="{6465C925-27B0-4F83-8A3E-24ED252D45EE}" type="presParOf" srcId="{B358C115-1CAA-4C47-AB35-14429C9DA9E4}" destId="{CCCD788B-B1AA-4798-8112-1A54143570DA}" srcOrd="0" destOrd="0" presId="urn:microsoft.com/office/officeart/2005/8/layout/hierarchy2"/>
    <dgm:cxn modelId="{452D093A-BBA1-4102-8E97-693798A7927F}" type="presParOf" srcId="{B358C115-1CAA-4C47-AB35-14429C9DA9E4}" destId="{10B29796-ACE0-4B7D-823C-50E52E382B4F}" srcOrd="1" destOrd="0" presId="urn:microsoft.com/office/officeart/2005/8/layout/hierarchy2"/>
    <dgm:cxn modelId="{71A8A953-DF21-481D-AF65-84D7F3FE01CF}" type="presParOf" srcId="{0C2969B1-FE9F-4CEA-8162-487F08A753BB}" destId="{4DA4AC1F-1D59-4423-B9BF-41CF6DAE87E7}" srcOrd="4" destOrd="0" presId="urn:microsoft.com/office/officeart/2005/8/layout/hierarchy2"/>
    <dgm:cxn modelId="{D172B13F-5C4D-4EA7-A096-767532BC5441}" type="presParOf" srcId="{4DA4AC1F-1D59-4423-B9BF-41CF6DAE87E7}" destId="{FDCAFC82-8497-4DB8-9228-805EA3CC4624}" srcOrd="0" destOrd="0" presId="urn:microsoft.com/office/officeart/2005/8/layout/hierarchy2"/>
    <dgm:cxn modelId="{CEB8B941-50E4-4FFD-B652-F6CA0E12A1C7}" type="presParOf" srcId="{0C2969B1-FE9F-4CEA-8162-487F08A753BB}" destId="{AF5AF06A-0B9D-496E-9749-46DBC0ADFA7E}" srcOrd="5" destOrd="0" presId="urn:microsoft.com/office/officeart/2005/8/layout/hierarchy2"/>
    <dgm:cxn modelId="{3620C142-5277-4170-820B-8366B629E343}" type="presParOf" srcId="{AF5AF06A-0B9D-496E-9749-46DBC0ADFA7E}" destId="{E7F7D1BE-2CBF-42ED-96F3-830C64D5D90C}" srcOrd="0" destOrd="0" presId="urn:microsoft.com/office/officeart/2005/8/layout/hierarchy2"/>
    <dgm:cxn modelId="{2571342D-2D8C-4A8F-B789-E604B663AA45}" type="presParOf" srcId="{AF5AF06A-0B9D-496E-9749-46DBC0ADFA7E}" destId="{B98DD91D-544A-45C1-8BD6-18FEF6CF4F2F}" srcOrd="1" destOrd="0" presId="urn:microsoft.com/office/officeart/2005/8/layout/hierarchy2"/>
    <dgm:cxn modelId="{BE16EB4C-FB6B-4EF2-B6BA-053F23FBE8A6}" type="presParOf" srcId="{B98DD91D-544A-45C1-8BD6-18FEF6CF4F2F}" destId="{BE11E600-A3C8-4036-8821-49F9BF004377}" srcOrd="0" destOrd="0" presId="urn:microsoft.com/office/officeart/2005/8/layout/hierarchy2"/>
    <dgm:cxn modelId="{69ED8C3C-6C85-4F0E-AAB6-4429F25E0C47}" type="presParOf" srcId="{BE11E600-A3C8-4036-8821-49F9BF004377}" destId="{3B88C3B7-4B4C-4682-B2CD-C88E80748E2C}" srcOrd="0" destOrd="0" presId="urn:microsoft.com/office/officeart/2005/8/layout/hierarchy2"/>
    <dgm:cxn modelId="{B408EEE9-06FD-4BB4-8722-8E9D363AEDC6}" type="presParOf" srcId="{B98DD91D-544A-45C1-8BD6-18FEF6CF4F2F}" destId="{85D4C430-BA87-4E18-AEEA-355901F90801}" srcOrd="1" destOrd="0" presId="urn:microsoft.com/office/officeart/2005/8/layout/hierarchy2"/>
    <dgm:cxn modelId="{911247E3-6825-46B1-8ED3-284FC7B4AEF3}" type="presParOf" srcId="{85D4C430-BA87-4E18-AEEA-355901F90801}" destId="{66B3EF74-CA61-4800-821C-644F5BCF4532}" srcOrd="0" destOrd="0" presId="urn:microsoft.com/office/officeart/2005/8/layout/hierarchy2"/>
    <dgm:cxn modelId="{14B4E44C-F4D8-49A0-BF56-F11694FCB3F9}" type="presParOf" srcId="{85D4C430-BA87-4E18-AEEA-355901F90801}" destId="{5AA5A9EF-B071-4A5B-93E4-0B2DDDEED857}" srcOrd="1" destOrd="0" presId="urn:microsoft.com/office/officeart/2005/8/layout/hierarchy2"/>
    <dgm:cxn modelId="{572B5287-79A4-4AB5-BF3A-FA326B21CA0D}" type="presParOf" srcId="{0C2969B1-FE9F-4CEA-8162-487F08A753BB}" destId="{4FFAB186-3A3A-4B59-B248-11F9C226B1FA}" srcOrd="6" destOrd="0" presId="urn:microsoft.com/office/officeart/2005/8/layout/hierarchy2"/>
    <dgm:cxn modelId="{04961E38-6C94-4EFC-88B9-C5AAF1533C81}" type="presParOf" srcId="{4FFAB186-3A3A-4B59-B248-11F9C226B1FA}" destId="{52B11774-7617-4FC9-9EC6-0BEB932E1C17}" srcOrd="0" destOrd="0" presId="urn:microsoft.com/office/officeart/2005/8/layout/hierarchy2"/>
    <dgm:cxn modelId="{C03CCD62-3D06-47CB-8776-7A02F038CD6E}" type="presParOf" srcId="{0C2969B1-FE9F-4CEA-8162-487F08A753BB}" destId="{9C474790-724D-4D40-82AA-A7F536FE5DEC}" srcOrd="7" destOrd="0" presId="urn:microsoft.com/office/officeart/2005/8/layout/hierarchy2"/>
    <dgm:cxn modelId="{E203DBC7-C2C6-4FC0-AD64-10E7923948F4}" type="presParOf" srcId="{9C474790-724D-4D40-82AA-A7F536FE5DEC}" destId="{992F1950-B17A-4435-867C-8069C138EADB}" srcOrd="0" destOrd="0" presId="urn:microsoft.com/office/officeart/2005/8/layout/hierarchy2"/>
    <dgm:cxn modelId="{3150AB41-4FB9-4065-83E6-44EF783F58DF}" type="presParOf" srcId="{9C474790-724D-4D40-82AA-A7F536FE5DEC}" destId="{3AED0948-E1FF-403C-AD95-9160FA9515D4}" srcOrd="1" destOrd="0" presId="urn:microsoft.com/office/officeart/2005/8/layout/hierarchy2"/>
    <dgm:cxn modelId="{AAD917E4-4B56-44E8-BCCC-D2F876438201}" type="presParOf" srcId="{3AED0948-E1FF-403C-AD95-9160FA9515D4}" destId="{125525E0-8F89-4BA3-808F-B3BC808682A4}" srcOrd="0" destOrd="0" presId="urn:microsoft.com/office/officeart/2005/8/layout/hierarchy2"/>
    <dgm:cxn modelId="{9470B81A-B641-438F-B2AB-2ED0C300672D}" type="presParOf" srcId="{125525E0-8F89-4BA3-808F-B3BC808682A4}" destId="{A51F3938-1A5D-456B-AF4E-5422CB43431D}" srcOrd="0" destOrd="0" presId="urn:microsoft.com/office/officeart/2005/8/layout/hierarchy2"/>
    <dgm:cxn modelId="{8076798D-C5AA-463E-AE95-6BFE3B63ACDE}" type="presParOf" srcId="{3AED0948-E1FF-403C-AD95-9160FA9515D4}" destId="{E87CD13B-5F14-4878-A144-8C2AF0464893}" srcOrd="1" destOrd="0" presId="urn:microsoft.com/office/officeart/2005/8/layout/hierarchy2"/>
    <dgm:cxn modelId="{8C46FE47-4907-4123-BC5A-682EA64E8D1D}" type="presParOf" srcId="{E87CD13B-5F14-4878-A144-8C2AF0464893}" destId="{B55474DC-976E-40FA-AFB1-F2341F829B36}" srcOrd="0" destOrd="0" presId="urn:microsoft.com/office/officeart/2005/8/layout/hierarchy2"/>
    <dgm:cxn modelId="{D45B3BE0-E9DF-4098-8FFA-AA8844EA9755}" type="presParOf" srcId="{E87CD13B-5F14-4878-A144-8C2AF0464893}" destId="{E05933E9-9D64-42C4-9B11-8C54A70ABE62}" srcOrd="1" destOrd="0" presId="urn:microsoft.com/office/officeart/2005/8/layout/hierarchy2"/>
    <dgm:cxn modelId="{BC4EDA96-8DA4-44D9-AA50-F8AF438835E7}" type="presParOf" srcId="{0C2969B1-FE9F-4CEA-8162-487F08A753BB}" destId="{2B41953F-1288-435F-A765-C6934EBFF442}" srcOrd="8" destOrd="0" presId="urn:microsoft.com/office/officeart/2005/8/layout/hierarchy2"/>
    <dgm:cxn modelId="{A91714F1-0021-4696-B493-E91FA905438C}" type="presParOf" srcId="{2B41953F-1288-435F-A765-C6934EBFF442}" destId="{20B21F56-C5A8-4518-9BDC-5B49DDC82895}" srcOrd="0" destOrd="0" presId="urn:microsoft.com/office/officeart/2005/8/layout/hierarchy2"/>
    <dgm:cxn modelId="{7C1E0214-FFB8-40BA-A6FC-BA1EA8385B51}" type="presParOf" srcId="{0C2969B1-FE9F-4CEA-8162-487F08A753BB}" destId="{448B14F7-D29C-43DC-987D-2A31D2DCC212}" srcOrd="9" destOrd="0" presId="urn:microsoft.com/office/officeart/2005/8/layout/hierarchy2"/>
    <dgm:cxn modelId="{F944738F-823C-4A29-834C-8492731671F3}" type="presParOf" srcId="{448B14F7-D29C-43DC-987D-2A31D2DCC212}" destId="{897C5A25-85DF-41A1-A251-D8683159B62F}" srcOrd="0" destOrd="0" presId="urn:microsoft.com/office/officeart/2005/8/layout/hierarchy2"/>
    <dgm:cxn modelId="{9C0B1067-F3C8-4A17-8AB2-A120F02DCFBC}" type="presParOf" srcId="{448B14F7-D29C-43DC-987D-2A31D2DCC212}" destId="{B2E18509-DA21-4020-B794-6CC75768A1CA}" srcOrd="1" destOrd="0" presId="urn:microsoft.com/office/officeart/2005/8/layout/hierarchy2"/>
    <dgm:cxn modelId="{03F50D3B-8FE7-476A-916D-A755B31F616A}" type="presParOf" srcId="{B2E18509-DA21-4020-B794-6CC75768A1CA}" destId="{7E6C6D42-DBEC-44E8-B922-0EE093A310C3}" srcOrd="0" destOrd="0" presId="urn:microsoft.com/office/officeart/2005/8/layout/hierarchy2"/>
    <dgm:cxn modelId="{075A8B84-D90A-4240-BE66-0FC9F7C3E96E}" type="presParOf" srcId="{7E6C6D42-DBEC-44E8-B922-0EE093A310C3}" destId="{8FFD292E-CBB8-4D9E-AF3A-36DC0CB6B995}" srcOrd="0" destOrd="0" presId="urn:microsoft.com/office/officeart/2005/8/layout/hierarchy2"/>
    <dgm:cxn modelId="{43017CD8-F2D8-4DCC-9A3D-9BC1C835D72B}" type="presParOf" srcId="{B2E18509-DA21-4020-B794-6CC75768A1CA}" destId="{A601F81A-08DF-4DB5-8FC7-7A634317E876}" srcOrd="1" destOrd="0" presId="urn:microsoft.com/office/officeart/2005/8/layout/hierarchy2"/>
    <dgm:cxn modelId="{8E926B7B-7647-4268-AC37-AA29E17CB10C}" type="presParOf" srcId="{A601F81A-08DF-4DB5-8FC7-7A634317E876}" destId="{192B621D-08C9-4412-A72B-66449FC37CAA}" srcOrd="0" destOrd="0" presId="urn:microsoft.com/office/officeart/2005/8/layout/hierarchy2"/>
    <dgm:cxn modelId="{284DE71D-614C-4B78-B492-50B350BAA489}" type="presParOf" srcId="{A601F81A-08DF-4DB5-8FC7-7A634317E876}" destId="{A505A454-118D-4608-856B-6CA65CFAF86E}" srcOrd="1" destOrd="0" presId="urn:microsoft.com/office/officeart/2005/8/layout/hierarchy2"/>
    <dgm:cxn modelId="{1E9D659F-2115-488B-85A8-31B3FC8DF02F}" type="presParOf" srcId="{0C2969B1-FE9F-4CEA-8162-487F08A753BB}" destId="{C51A5C6A-2ECD-4351-B122-AE4CA3A16E44}" srcOrd="10" destOrd="0" presId="urn:microsoft.com/office/officeart/2005/8/layout/hierarchy2"/>
    <dgm:cxn modelId="{5FE77F87-7364-4E18-BA93-15731E8B74DC}" type="presParOf" srcId="{C51A5C6A-2ECD-4351-B122-AE4CA3A16E44}" destId="{3E4F03B7-CEB8-4CA3-A322-A4C6353992BC}" srcOrd="0" destOrd="0" presId="urn:microsoft.com/office/officeart/2005/8/layout/hierarchy2"/>
    <dgm:cxn modelId="{36A0F08E-3FE9-4E26-9CAB-AB986136A949}" type="presParOf" srcId="{0C2969B1-FE9F-4CEA-8162-487F08A753BB}" destId="{5F5F1AD9-F7BD-48CE-A780-663DDE441571}" srcOrd="11" destOrd="0" presId="urn:microsoft.com/office/officeart/2005/8/layout/hierarchy2"/>
    <dgm:cxn modelId="{3E4B3C6A-1298-4592-9E68-4775AAF7FBD5}" type="presParOf" srcId="{5F5F1AD9-F7BD-48CE-A780-663DDE441571}" destId="{739015A3-2658-454E-9B14-71CBD076596B}" srcOrd="0" destOrd="0" presId="urn:microsoft.com/office/officeart/2005/8/layout/hierarchy2"/>
    <dgm:cxn modelId="{00052095-5E4F-484D-83ED-CF6EB4D459FB}" type="presParOf" srcId="{5F5F1AD9-F7BD-48CE-A780-663DDE441571}" destId="{5B355095-03DA-458F-AC67-BDAFEA32EBD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4073D-AE42-42D5-998F-A50D6F86740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D59FD-F9F9-4184-9336-03AF4E53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6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59FD-F9F9-4184-9336-03AF4E530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5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59FD-F9F9-4184-9336-03AF4E530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3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59FD-F9F9-4184-9336-03AF4E530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38650" y="201169"/>
            <a:ext cx="10553450" cy="3024137"/>
            <a:chOff x="1438275" y="201168"/>
            <a:chExt cx="10550702" cy="3024137"/>
          </a:xfrm>
        </p:grpSpPr>
        <p:sp>
          <p:nvSpPr>
            <p:cNvPr id="59" name="Rectangle 58"/>
            <p:cNvSpPr/>
            <p:nvPr/>
          </p:nvSpPr>
          <p:spPr bwMode="ltGray">
            <a:xfrm>
              <a:off x="10734443" y="539871"/>
              <a:ext cx="1254534" cy="1254533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60" name="Rectangle 59"/>
            <p:cNvSpPr/>
            <p:nvPr/>
          </p:nvSpPr>
          <p:spPr bwMode="ltGray">
            <a:xfrm>
              <a:off x="9885187" y="370770"/>
              <a:ext cx="1612958" cy="1628698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61" name="Rectangle 60"/>
            <p:cNvSpPr/>
            <p:nvPr/>
          </p:nvSpPr>
          <p:spPr bwMode="ltGray">
            <a:xfrm>
              <a:off x="10734445" y="539871"/>
              <a:ext cx="763700" cy="1254533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62" name="Rectangle 23"/>
            <p:cNvSpPr/>
            <p:nvPr/>
          </p:nvSpPr>
          <p:spPr bwMode="ltGray">
            <a:xfrm>
              <a:off x="11310746" y="370770"/>
              <a:ext cx="187398" cy="591855"/>
            </a:xfrm>
            <a:custGeom>
              <a:avLst/>
              <a:gdLst/>
              <a:ahLst/>
              <a:cxnLst/>
              <a:rect l="l" t="t" r="r" b="b"/>
              <a:pathLst>
                <a:path w="135715" h="428625">
                  <a:moveTo>
                    <a:pt x="0" y="0"/>
                  </a:moveTo>
                  <a:lnTo>
                    <a:pt x="135715" y="0"/>
                  </a:lnTo>
                  <a:lnTo>
                    <a:pt x="135715" y="428625"/>
                  </a:lnTo>
                  <a:lnTo>
                    <a:pt x="0" y="428625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63" name="Rectangle 62"/>
            <p:cNvSpPr/>
            <p:nvPr/>
          </p:nvSpPr>
          <p:spPr bwMode="ltGray">
            <a:xfrm>
              <a:off x="11310746" y="539871"/>
              <a:ext cx="678231" cy="422754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64" name="Rectangle 63"/>
            <p:cNvSpPr/>
            <p:nvPr/>
          </p:nvSpPr>
          <p:spPr bwMode="ltGray">
            <a:xfrm>
              <a:off x="11310746" y="539871"/>
              <a:ext cx="187400" cy="422754"/>
            </a:xfrm>
            <a:prstGeom prst="rect">
              <a:avLst/>
            </a:prstGeom>
            <a:solidFill>
              <a:srgbClr val="D29C2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65" name="Rectangle 64"/>
            <p:cNvSpPr/>
            <p:nvPr/>
          </p:nvSpPr>
          <p:spPr bwMode="ltGray">
            <a:xfrm>
              <a:off x="10349871" y="858723"/>
              <a:ext cx="512691" cy="518199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66" name="Rectangle 65"/>
            <p:cNvSpPr/>
            <p:nvPr/>
          </p:nvSpPr>
          <p:spPr bwMode="ltGray">
            <a:xfrm>
              <a:off x="10734443" y="858723"/>
              <a:ext cx="128117" cy="518199"/>
            </a:xfrm>
            <a:prstGeom prst="rect">
              <a:avLst/>
            </a:prstGeom>
            <a:solidFill>
              <a:srgbClr val="E0871C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67" name="Rectangle 66"/>
            <p:cNvSpPr/>
            <p:nvPr/>
          </p:nvSpPr>
          <p:spPr bwMode="ltGray">
            <a:xfrm>
              <a:off x="9680503" y="1709936"/>
              <a:ext cx="491136" cy="496414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68" name="Rectangle 67"/>
            <p:cNvSpPr/>
            <p:nvPr/>
          </p:nvSpPr>
          <p:spPr bwMode="ltGray">
            <a:xfrm>
              <a:off x="9885187" y="1709936"/>
              <a:ext cx="286453" cy="289531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72" name="Rectangle 71"/>
            <p:cNvSpPr/>
            <p:nvPr/>
          </p:nvSpPr>
          <p:spPr bwMode="ltGray">
            <a:xfrm>
              <a:off x="1679448" y="1869742"/>
              <a:ext cx="702710" cy="709567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69" name="Rectangle 68"/>
            <p:cNvSpPr/>
            <p:nvPr/>
          </p:nvSpPr>
          <p:spPr bwMode="ltGray">
            <a:xfrm>
              <a:off x="7086086" y="855076"/>
              <a:ext cx="1074582" cy="1085068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70" name="Rectangle 69"/>
            <p:cNvSpPr/>
            <p:nvPr/>
          </p:nvSpPr>
          <p:spPr bwMode="ltGray">
            <a:xfrm>
              <a:off x="6290368" y="1670521"/>
              <a:ext cx="1054857" cy="1065150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73" name="Rectangle 72"/>
            <p:cNvSpPr/>
            <p:nvPr/>
          </p:nvSpPr>
          <p:spPr bwMode="ltGray">
            <a:xfrm>
              <a:off x="7885748" y="407177"/>
              <a:ext cx="1130577" cy="1141610"/>
            </a:xfrm>
            <a:prstGeom prst="rect">
              <a:avLst/>
            </a:prstGeom>
            <a:solidFill>
              <a:srgbClr val="F2F2F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0" name="Rectangle 43"/>
            <p:cNvSpPr/>
            <p:nvPr/>
          </p:nvSpPr>
          <p:spPr bwMode="ltGray">
            <a:xfrm>
              <a:off x="7885748" y="855076"/>
              <a:ext cx="274920" cy="693711"/>
            </a:xfrm>
            <a:custGeom>
              <a:avLst/>
              <a:gdLst/>
              <a:ahLst/>
              <a:cxnLst/>
              <a:rect l="l" t="t" r="r" b="b"/>
              <a:pathLst>
                <a:path w="199099" h="502390">
                  <a:moveTo>
                    <a:pt x="0" y="0"/>
                  </a:moveTo>
                  <a:lnTo>
                    <a:pt x="199099" y="0"/>
                  </a:lnTo>
                  <a:lnTo>
                    <a:pt x="199099" y="502390"/>
                  </a:lnTo>
                  <a:lnTo>
                    <a:pt x="0" y="502390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1" name="Rectangle 120"/>
            <p:cNvSpPr/>
            <p:nvPr/>
          </p:nvSpPr>
          <p:spPr bwMode="ltGray">
            <a:xfrm>
              <a:off x="8338964" y="201168"/>
              <a:ext cx="428424" cy="433027"/>
            </a:xfrm>
            <a:prstGeom prst="rect">
              <a:avLst/>
            </a:prstGeom>
            <a:solidFill>
              <a:srgbClr val="E7E7E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2" name="Rectangle 46"/>
            <p:cNvSpPr/>
            <p:nvPr/>
          </p:nvSpPr>
          <p:spPr bwMode="ltGray">
            <a:xfrm>
              <a:off x="8338964" y="407177"/>
              <a:ext cx="428424" cy="227018"/>
            </a:xfrm>
            <a:custGeom>
              <a:avLst/>
              <a:gdLst/>
              <a:ahLst/>
              <a:cxnLst/>
              <a:rect l="l" t="t" r="r" b="b"/>
              <a:pathLst>
                <a:path w="310267" h="164408">
                  <a:moveTo>
                    <a:pt x="0" y="0"/>
                  </a:moveTo>
                  <a:lnTo>
                    <a:pt x="310267" y="0"/>
                  </a:lnTo>
                  <a:lnTo>
                    <a:pt x="310267" y="164408"/>
                  </a:lnTo>
                  <a:lnTo>
                    <a:pt x="0" y="164408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8" name="Rectangle 127"/>
            <p:cNvSpPr/>
            <p:nvPr/>
          </p:nvSpPr>
          <p:spPr bwMode="ltGray">
            <a:xfrm>
              <a:off x="8624841" y="530348"/>
              <a:ext cx="560440" cy="566462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9" name="Rectangle 46"/>
            <p:cNvSpPr/>
            <p:nvPr/>
          </p:nvSpPr>
          <p:spPr bwMode="ltGray">
            <a:xfrm>
              <a:off x="8624841" y="530348"/>
              <a:ext cx="142546" cy="103847"/>
            </a:xfrm>
            <a:custGeom>
              <a:avLst/>
              <a:gdLst/>
              <a:ahLst/>
              <a:cxnLst/>
              <a:rect l="l" t="t" r="r" b="b"/>
              <a:pathLst>
                <a:path w="103233" h="75207">
                  <a:moveTo>
                    <a:pt x="0" y="0"/>
                  </a:moveTo>
                  <a:lnTo>
                    <a:pt x="103233" y="0"/>
                  </a:lnTo>
                  <a:lnTo>
                    <a:pt x="103233" y="75207"/>
                  </a:lnTo>
                  <a:lnTo>
                    <a:pt x="0" y="75207"/>
                  </a:lnTo>
                  <a:close/>
                </a:path>
              </a:pathLst>
            </a:custGeom>
            <a:solidFill>
              <a:srgbClr val="BEC0C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0" name="Rectangle 53"/>
            <p:cNvSpPr/>
            <p:nvPr/>
          </p:nvSpPr>
          <p:spPr bwMode="ltGray">
            <a:xfrm>
              <a:off x="7086086" y="1670521"/>
              <a:ext cx="259139" cy="269622"/>
            </a:xfrm>
            <a:custGeom>
              <a:avLst/>
              <a:gdLst/>
              <a:ahLst/>
              <a:cxnLst/>
              <a:rect l="l" t="t" r="r" b="b"/>
              <a:pathLst>
                <a:path w="187670" h="195262">
                  <a:moveTo>
                    <a:pt x="0" y="0"/>
                  </a:moveTo>
                  <a:lnTo>
                    <a:pt x="187670" y="0"/>
                  </a:lnTo>
                  <a:lnTo>
                    <a:pt x="187670" y="195262"/>
                  </a:lnTo>
                  <a:lnTo>
                    <a:pt x="0" y="195262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1" name="Rectangle 130"/>
            <p:cNvSpPr/>
            <p:nvPr/>
          </p:nvSpPr>
          <p:spPr bwMode="ltGray">
            <a:xfrm>
              <a:off x="6415250" y="2088571"/>
              <a:ext cx="519581" cy="525164"/>
            </a:xfrm>
            <a:prstGeom prst="rect">
              <a:avLst/>
            </a:prstGeom>
            <a:solidFill>
              <a:srgbClr val="C0C1C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2" name="Rectangle 131"/>
            <p:cNvSpPr/>
            <p:nvPr/>
          </p:nvSpPr>
          <p:spPr bwMode="ltGray">
            <a:xfrm>
              <a:off x="5810242" y="2893687"/>
              <a:ext cx="328093" cy="331618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931054" y="1298448"/>
              <a:ext cx="2147163" cy="1897884"/>
              <a:chOff x="3931054" y="1188451"/>
              <a:chExt cx="2147163" cy="1897884"/>
            </a:xfrm>
          </p:grpSpPr>
          <p:sp>
            <p:nvSpPr>
              <p:cNvPr id="71" name="Rectangle 70"/>
              <p:cNvSpPr/>
              <p:nvPr/>
            </p:nvSpPr>
            <p:spPr bwMode="ltGray">
              <a:xfrm>
                <a:off x="5023360" y="1188451"/>
                <a:ext cx="1054857" cy="1065150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33" name="Rectangle 132"/>
              <p:cNvSpPr/>
              <p:nvPr/>
            </p:nvSpPr>
            <p:spPr bwMode="ltGray">
              <a:xfrm>
                <a:off x="4637140" y="1969879"/>
                <a:ext cx="840475" cy="840475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34" name="Rectangle 133"/>
              <p:cNvSpPr/>
              <p:nvPr/>
            </p:nvSpPr>
            <p:spPr bwMode="ltGray">
              <a:xfrm>
                <a:off x="4068182" y="1856589"/>
                <a:ext cx="1080600" cy="1091145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35" name="Rectangle 134"/>
              <p:cNvSpPr/>
              <p:nvPr/>
            </p:nvSpPr>
            <p:spPr bwMode="ltGray">
              <a:xfrm>
                <a:off x="4637141" y="1969879"/>
                <a:ext cx="511640" cy="840475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36" name="Rectangle 23"/>
              <p:cNvSpPr/>
              <p:nvPr/>
            </p:nvSpPr>
            <p:spPr bwMode="ltGray">
              <a:xfrm>
                <a:off x="5023235" y="1856589"/>
                <a:ext cx="125547" cy="396513"/>
              </a:xfrm>
              <a:custGeom>
                <a:avLst/>
                <a:gdLst/>
                <a:ahLst/>
                <a:cxnLst/>
                <a:rect l="l" t="t" r="r" b="b"/>
                <a:pathLst>
                  <a:path w="135715" h="428625">
                    <a:moveTo>
                      <a:pt x="0" y="0"/>
                    </a:moveTo>
                    <a:lnTo>
                      <a:pt x="135715" y="0"/>
                    </a:lnTo>
                    <a:lnTo>
                      <a:pt x="135715" y="428625"/>
                    </a:lnTo>
                    <a:lnTo>
                      <a:pt x="0" y="428625"/>
                    </a:lnTo>
                    <a:close/>
                  </a:path>
                </a:pathLst>
              </a:custGeom>
              <a:solidFill>
                <a:srgbClr val="D3D4D6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37" name="Rectangle 136"/>
              <p:cNvSpPr/>
              <p:nvPr/>
            </p:nvSpPr>
            <p:spPr bwMode="ltGray">
              <a:xfrm>
                <a:off x="5023235" y="1969879"/>
                <a:ext cx="454380" cy="283223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38" name="Rectangle 137"/>
              <p:cNvSpPr/>
              <p:nvPr/>
            </p:nvSpPr>
            <p:spPr bwMode="ltGray">
              <a:xfrm>
                <a:off x="4379497" y="2183493"/>
                <a:ext cx="343477" cy="347168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39" name="Rectangle 138"/>
              <p:cNvSpPr/>
              <p:nvPr/>
            </p:nvSpPr>
            <p:spPr bwMode="ltGray">
              <a:xfrm>
                <a:off x="4637140" y="2183493"/>
                <a:ext cx="85832" cy="347168"/>
              </a:xfrm>
              <a:prstGeom prst="rect">
                <a:avLst/>
              </a:prstGeom>
              <a:solidFill>
                <a:srgbClr val="E0871C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40" name="Rectangle 139"/>
              <p:cNvSpPr/>
              <p:nvPr/>
            </p:nvSpPr>
            <p:spPr bwMode="ltGray">
              <a:xfrm>
                <a:off x="3931054" y="2753763"/>
                <a:ext cx="329036" cy="332572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41" name="Rectangle 140"/>
              <p:cNvSpPr/>
              <p:nvPr/>
            </p:nvSpPr>
            <p:spPr bwMode="ltGray">
              <a:xfrm>
                <a:off x="4068182" y="2753763"/>
                <a:ext cx="191909" cy="193971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42" name="Rectangle 141"/>
              <p:cNvSpPr/>
              <p:nvPr/>
            </p:nvSpPr>
            <p:spPr bwMode="ltGray">
              <a:xfrm>
                <a:off x="5023236" y="1969879"/>
                <a:ext cx="125547" cy="283223"/>
              </a:xfrm>
              <a:prstGeom prst="rect">
                <a:avLst/>
              </a:prstGeom>
              <a:solidFill>
                <a:srgbClr val="D29C28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</p:grpSp>
        <p:sp>
          <p:nvSpPr>
            <p:cNvPr id="143" name="Rectangle 142"/>
            <p:cNvSpPr/>
            <p:nvPr/>
          </p:nvSpPr>
          <p:spPr bwMode="ltGray">
            <a:xfrm>
              <a:off x="2195171" y="2176088"/>
              <a:ext cx="728210" cy="735317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44" name="Rectangle 143"/>
            <p:cNvSpPr/>
            <p:nvPr/>
          </p:nvSpPr>
          <p:spPr bwMode="ltGray">
            <a:xfrm>
              <a:off x="2737076" y="1872561"/>
              <a:ext cx="766156" cy="773633"/>
            </a:xfrm>
            <a:prstGeom prst="rect">
              <a:avLst/>
            </a:prstGeom>
            <a:solidFill>
              <a:srgbClr val="F2F2F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45" name="Rectangle 43"/>
            <p:cNvSpPr/>
            <p:nvPr/>
          </p:nvSpPr>
          <p:spPr bwMode="ltGray">
            <a:xfrm>
              <a:off x="2737076" y="2176088"/>
              <a:ext cx="186305" cy="470106"/>
            </a:xfrm>
            <a:custGeom>
              <a:avLst/>
              <a:gdLst/>
              <a:ahLst/>
              <a:cxnLst/>
              <a:rect l="l" t="t" r="r" b="b"/>
              <a:pathLst>
                <a:path w="199099" h="502390">
                  <a:moveTo>
                    <a:pt x="0" y="0"/>
                  </a:moveTo>
                  <a:lnTo>
                    <a:pt x="199099" y="0"/>
                  </a:lnTo>
                  <a:lnTo>
                    <a:pt x="199099" y="502390"/>
                  </a:lnTo>
                  <a:lnTo>
                    <a:pt x="0" y="502390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46" name="Rectangle 145"/>
            <p:cNvSpPr/>
            <p:nvPr/>
          </p:nvSpPr>
          <p:spPr bwMode="ltGray">
            <a:xfrm>
              <a:off x="3044207" y="1732956"/>
              <a:ext cx="290329" cy="293448"/>
            </a:xfrm>
            <a:prstGeom prst="rect">
              <a:avLst/>
            </a:prstGeom>
            <a:solidFill>
              <a:srgbClr val="E7E7E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47" name="Rectangle 46"/>
            <p:cNvSpPr/>
            <p:nvPr/>
          </p:nvSpPr>
          <p:spPr bwMode="ltGray">
            <a:xfrm>
              <a:off x="3044207" y="1872561"/>
              <a:ext cx="290329" cy="153843"/>
            </a:xfrm>
            <a:custGeom>
              <a:avLst/>
              <a:gdLst/>
              <a:ahLst/>
              <a:cxnLst/>
              <a:rect l="l" t="t" r="r" b="b"/>
              <a:pathLst>
                <a:path w="310267" h="164408">
                  <a:moveTo>
                    <a:pt x="0" y="0"/>
                  </a:moveTo>
                  <a:lnTo>
                    <a:pt x="310267" y="0"/>
                  </a:lnTo>
                  <a:lnTo>
                    <a:pt x="310267" y="164408"/>
                  </a:lnTo>
                  <a:lnTo>
                    <a:pt x="0" y="164408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48" name="Rectangle 147"/>
            <p:cNvSpPr/>
            <p:nvPr/>
          </p:nvSpPr>
          <p:spPr bwMode="ltGray">
            <a:xfrm>
              <a:off x="3237936" y="1956031"/>
              <a:ext cx="379792" cy="383873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49" name="Rectangle 46"/>
            <p:cNvSpPr/>
            <p:nvPr/>
          </p:nvSpPr>
          <p:spPr bwMode="ltGray">
            <a:xfrm>
              <a:off x="3237936" y="1956031"/>
              <a:ext cx="96600" cy="70374"/>
            </a:xfrm>
            <a:custGeom>
              <a:avLst/>
              <a:gdLst/>
              <a:ahLst/>
              <a:cxnLst/>
              <a:rect l="l" t="t" r="r" b="b"/>
              <a:pathLst>
                <a:path w="103233" h="75207">
                  <a:moveTo>
                    <a:pt x="0" y="0"/>
                  </a:moveTo>
                  <a:lnTo>
                    <a:pt x="103233" y="0"/>
                  </a:lnTo>
                  <a:lnTo>
                    <a:pt x="103233" y="75207"/>
                  </a:lnTo>
                  <a:lnTo>
                    <a:pt x="0" y="75207"/>
                  </a:lnTo>
                  <a:close/>
                </a:path>
              </a:pathLst>
            </a:custGeom>
            <a:solidFill>
              <a:srgbClr val="BEC0C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50" name="Rectangle 74"/>
            <p:cNvSpPr/>
            <p:nvPr/>
          </p:nvSpPr>
          <p:spPr bwMode="ltGray">
            <a:xfrm>
              <a:off x="2195171" y="2176088"/>
              <a:ext cx="186987" cy="403221"/>
            </a:xfrm>
            <a:custGeom>
              <a:avLst/>
              <a:gdLst/>
              <a:ahLst/>
              <a:cxnLst/>
              <a:rect l="l" t="t" r="r" b="b"/>
              <a:pathLst>
                <a:path w="135417" h="292015">
                  <a:moveTo>
                    <a:pt x="0" y="0"/>
                  </a:moveTo>
                  <a:lnTo>
                    <a:pt x="135417" y="0"/>
                  </a:lnTo>
                  <a:lnTo>
                    <a:pt x="135417" y="292015"/>
                  </a:lnTo>
                  <a:lnTo>
                    <a:pt x="0" y="292015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51" name="Rectangle 150"/>
            <p:cNvSpPr/>
            <p:nvPr/>
          </p:nvSpPr>
          <p:spPr bwMode="ltGray">
            <a:xfrm>
              <a:off x="1748993" y="2123936"/>
              <a:ext cx="323445" cy="326921"/>
            </a:xfrm>
            <a:prstGeom prst="rect">
              <a:avLst/>
            </a:prstGeom>
            <a:solidFill>
              <a:srgbClr val="C0C1C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52" name="Rectangle 151"/>
            <p:cNvSpPr/>
            <p:nvPr/>
          </p:nvSpPr>
          <p:spPr bwMode="ltGray">
            <a:xfrm>
              <a:off x="1438275" y="2880775"/>
              <a:ext cx="218191" cy="220535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1" y="6656832"/>
            <a:ext cx="12192000" cy="201168"/>
          </a:xfrm>
          <a:prstGeom prst="rect">
            <a:avLst/>
          </a:prstGeom>
          <a:solidFill>
            <a:srgbClr val="CDCDCD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048002"/>
            <a:ext cx="9753603" cy="1393825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199" y="5050673"/>
            <a:ext cx="9753603" cy="381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add presenter’s name</a:t>
            </a:r>
          </a:p>
        </p:txBody>
      </p:sp>
      <p:pic>
        <p:nvPicPr>
          <p:cNvPr id="56" name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25" y="783325"/>
            <a:ext cx="2469523" cy="6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038-4C9C-4C22-BEA4-F9C718632F8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6692-1DF5-4D23-900A-9CAAD540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1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8" y="304800"/>
            <a:ext cx="1097248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242560" cy="4495801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 b="0"/>
            </a:lvl2pPr>
            <a:lvl3pPr>
              <a:defRPr sz="1600" b="0"/>
            </a:lvl3pPr>
            <a:lvl4pPr>
              <a:defRPr sz="1400" b="0"/>
            </a:lvl4pPr>
            <a:lvl5pPr>
              <a:defRPr sz="1400" b="0"/>
            </a:lvl5pPr>
            <a:lvl6pPr>
              <a:defRPr sz="1400" b="0"/>
            </a:lvl6pPr>
            <a:lvl7pPr>
              <a:defRPr sz="1400" b="0"/>
            </a:lvl7pPr>
            <a:lvl8pPr>
              <a:defRPr sz="1400" b="0"/>
            </a:lvl8pPr>
            <a:lvl9pPr>
              <a:defRPr sz="1400" b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1" y="1447800"/>
            <a:ext cx="5242560" cy="4495801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 b="0"/>
            </a:lvl2pPr>
            <a:lvl3pPr>
              <a:defRPr sz="1600" b="0"/>
            </a:lvl3pPr>
            <a:lvl4pPr>
              <a:defRPr sz="1400" b="0"/>
            </a:lvl4pPr>
            <a:lvl5pPr>
              <a:defRPr sz="1400" b="0"/>
            </a:lvl5pPr>
            <a:lvl6pPr>
              <a:defRPr sz="1400" b="0"/>
            </a:lvl6pPr>
            <a:lvl7pPr>
              <a:defRPr sz="1400" b="0"/>
            </a:lvl7pPr>
            <a:lvl8pPr>
              <a:defRPr sz="1400" b="0"/>
            </a:lvl8pPr>
            <a:lvl9pPr>
              <a:defRPr sz="1400" b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038-4C9C-4C22-BEA4-F9C718632F8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6692-1DF5-4D23-900A-9CAAD540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371601"/>
            <a:ext cx="5387219" cy="609599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57400"/>
            <a:ext cx="5386917" cy="3886200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 b="0"/>
            </a:lvl2pPr>
            <a:lvl3pPr>
              <a:defRPr sz="1600" b="0"/>
            </a:lvl3pPr>
            <a:lvl4pPr>
              <a:defRPr sz="1400" b="0"/>
            </a:lvl4pPr>
            <a:lvl5pPr>
              <a:defRPr sz="1400" b="0"/>
            </a:lvl5pPr>
            <a:lvl6pPr>
              <a:defRPr sz="1400" b="0"/>
            </a:lvl6pPr>
            <a:lvl7pPr>
              <a:defRPr sz="1400" b="0"/>
            </a:lvl7pPr>
            <a:lvl8pPr>
              <a:defRPr sz="1400" b="0"/>
            </a:lvl8pPr>
            <a:lvl9pPr>
              <a:defRPr sz="1400" b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371601"/>
            <a:ext cx="5389033" cy="609599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057400"/>
            <a:ext cx="5389033" cy="3886200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 b="0"/>
            </a:lvl2pPr>
            <a:lvl3pPr>
              <a:defRPr sz="1600" b="0"/>
            </a:lvl3pPr>
            <a:lvl4pPr>
              <a:defRPr sz="1400" b="0"/>
            </a:lvl4pPr>
            <a:lvl5pPr>
              <a:defRPr sz="1400" b="0"/>
            </a:lvl5pPr>
            <a:lvl6pPr>
              <a:defRPr sz="1400" b="0"/>
            </a:lvl6pPr>
            <a:lvl7pPr>
              <a:defRPr sz="1400" b="0"/>
            </a:lvl7pPr>
            <a:lvl8pPr>
              <a:defRPr sz="1400" b="0"/>
            </a:lvl8pPr>
            <a:lvl9pPr>
              <a:defRPr sz="1400" b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038-4C9C-4C22-BEA4-F9C718632F8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6692-1DF5-4D23-900A-9CAAD540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758" y="304800"/>
            <a:ext cx="1097248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315676" cy="4495800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400" b="0"/>
            </a:lvl5pPr>
            <a:lvl6pPr>
              <a:defRPr sz="1400" b="0"/>
            </a:lvl6pPr>
            <a:lvl7pPr>
              <a:defRPr sz="1400" b="0"/>
            </a:lvl7pPr>
            <a:lvl8pPr>
              <a:defRPr sz="1400" b="0"/>
            </a:lvl8pPr>
            <a:lvl9pPr>
              <a:defRPr sz="1400" b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90561" y="1447800"/>
            <a:ext cx="3291840" cy="4495801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038-4C9C-4C22-BEA4-F9C718632F8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6692-1DF5-4D23-900A-9CAAD540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758" y="304800"/>
            <a:ext cx="1097248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 bwMode="auto">
          <a:xfrm>
            <a:off x="200078" y="1447800"/>
            <a:ext cx="7729487" cy="3844528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sz="24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66771" y="1511808"/>
            <a:ext cx="7573324" cy="3715950"/>
          </a:xfrm>
          <a:noFill/>
        </p:spPr>
        <p:txBody>
          <a:bodyPr tIns="182880">
            <a:norm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90561" y="1449389"/>
            <a:ext cx="3291840" cy="3842941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2000" b="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038-4C9C-4C22-BEA4-F9C718632F8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6692-1DF5-4D23-900A-9CAAD540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 noEditPoints="1"/>
          </p:cNvSpPr>
          <p:nvPr/>
        </p:nvSpPr>
        <p:spPr bwMode="ltGray">
          <a:xfrm>
            <a:off x="1789665" y="1428532"/>
            <a:ext cx="459076" cy="406469"/>
          </a:xfrm>
          <a:custGeom>
            <a:avLst/>
            <a:gdLst>
              <a:gd name="T0" fmla="*/ 1445 w 6269"/>
              <a:gd name="T1" fmla="*/ 3135 h 5547"/>
              <a:gd name="T2" fmla="*/ 2412 w 6269"/>
              <a:gd name="T3" fmla="*/ 3135 h 5547"/>
              <a:gd name="T4" fmla="*/ 2412 w 6269"/>
              <a:gd name="T5" fmla="*/ 5547 h 5547"/>
              <a:gd name="T6" fmla="*/ 0 w 6269"/>
              <a:gd name="T7" fmla="*/ 5547 h 5547"/>
              <a:gd name="T8" fmla="*/ 0 w 6269"/>
              <a:gd name="T9" fmla="*/ 3454 h 5547"/>
              <a:gd name="T10" fmla="*/ 132 w 6269"/>
              <a:gd name="T11" fmla="*/ 1742 h 5547"/>
              <a:gd name="T12" fmla="*/ 771 w 6269"/>
              <a:gd name="T13" fmla="*/ 754 h 5547"/>
              <a:gd name="T14" fmla="*/ 2412 w 6269"/>
              <a:gd name="T15" fmla="*/ 0 h 5547"/>
              <a:gd name="T16" fmla="*/ 2412 w 6269"/>
              <a:gd name="T17" fmla="*/ 596 h 5547"/>
              <a:gd name="T18" fmla="*/ 1445 w 6269"/>
              <a:gd name="T19" fmla="*/ 2498 h 5547"/>
              <a:gd name="T20" fmla="*/ 1445 w 6269"/>
              <a:gd name="T21" fmla="*/ 3135 h 5547"/>
              <a:gd name="T22" fmla="*/ 5302 w 6269"/>
              <a:gd name="T23" fmla="*/ 3135 h 5547"/>
              <a:gd name="T24" fmla="*/ 6269 w 6269"/>
              <a:gd name="T25" fmla="*/ 3135 h 5547"/>
              <a:gd name="T26" fmla="*/ 6269 w 6269"/>
              <a:gd name="T27" fmla="*/ 5547 h 5547"/>
              <a:gd name="T28" fmla="*/ 3857 w 6269"/>
              <a:gd name="T29" fmla="*/ 5547 h 5547"/>
              <a:gd name="T30" fmla="*/ 3857 w 6269"/>
              <a:gd name="T31" fmla="*/ 3454 h 5547"/>
              <a:gd name="T32" fmla="*/ 3989 w 6269"/>
              <a:gd name="T33" fmla="*/ 1742 h 5547"/>
              <a:gd name="T34" fmla="*/ 4629 w 6269"/>
              <a:gd name="T35" fmla="*/ 754 h 5547"/>
              <a:gd name="T36" fmla="*/ 6269 w 6269"/>
              <a:gd name="T37" fmla="*/ 0 h 5547"/>
              <a:gd name="T38" fmla="*/ 6269 w 6269"/>
              <a:gd name="T39" fmla="*/ 596 h 5547"/>
              <a:gd name="T40" fmla="*/ 5302 w 6269"/>
              <a:gd name="T41" fmla="*/ 2498 h 5547"/>
              <a:gd name="T42" fmla="*/ 5302 w 6269"/>
              <a:gd name="T43" fmla="*/ 3135 h 5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69" h="5547">
                <a:moveTo>
                  <a:pt x="1445" y="3135"/>
                </a:moveTo>
                <a:lnTo>
                  <a:pt x="2412" y="3135"/>
                </a:lnTo>
                <a:lnTo>
                  <a:pt x="2412" y="5547"/>
                </a:lnTo>
                <a:lnTo>
                  <a:pt x="0" y="5547"/>
                </a:lnTo>
                <a:lnTo>
                  <a:pt x="0" y="3454"/>
                </a:lnTo>
                <a:cubicBezTo>
                  <a:pt x="0" y="2626"/>
                  <a:pt x="44" y="2055"/>
                  <a:pt x="132" y="1742"/>
                </a:cubicBezTo>
                <a:cubicBezTo>
                  <a:pt x="219" y="1429"/>
                  <a:pt x="433" y="1099"/>
                  <a:pt x="771" y="754"/>
                </a:cubicBezTo>
                <a:cubicBezTo>
                  <a:pt x="1227" y="291"/>
                  <a:pt x="1774" y="40"/>
                  <a:pt x="2412" y="0"/>
                </a:cubicBezTo>
                <a:lnTo>
                  <a:pt x="2412" y="596"/>
                </a:lnTo>
                <a:cubicBezTo>
                  <a:pt x="1767" y="648"/>
                  <a:pt x="1445" y="1282"/>
                  <a:pt x="1445" y="2498"/>
                </a:cubicBezTo>
                <a:lnTo>
                  <a:pt x="1445" y="3135"/>
                </a:lnTo>
                <a:close/>
                <a:moveTo>
                  <a:pt x="5302" y="3135"/>
                </a:moveTo>
                <a:lnTo>
                  <a:pt x="6269" y="3135"/>
                </a:lnTo>
                <a:lnTo>
                  <a:pt x="6269" y="5547"/>
                </a:lnTo>
                <a:lnTo>
                  <a:pt x="3857" y="5547"/>
                </a:lnTo>
                <a:lnTo>
                  <a:pt x="3857" y="3454"/>
                </a:lnTo>
                <a:cubicBezTo>
                  <a:pt x="3857" y="2619"/>
                  <a:pt x="3901" y="2048"/>
                  <a:pt x="3989" y="1742"/>
                </a:cubicBezTo>
                <a:cubicBezTo>
                  <a:pt x="4077" y="1435"/>
                  <a:pt x="4290" y="1106"/>
                  <a:pt x="4629" y="754"/>
                </a:cubicBezTo>
                <a:cubicBezTo>
                  <a:pt x="5084" y="291"/>
                  <a:pt x="5631" y="40"/>
                  <a:pt x="6269" y="0"/>
                </a:cubicBezTo>
                <a:lnTo>
                  <a:pt x="6269" y="596"/>
                </a:lnTo>
                <a:cubicBezTo>
                  <a:pt x="5625" y="648"/>
                  <a:pt x="5302" y="1282"/>
                  <a:pt x="5302" y="2498"/>
                </a:cubicBezTo>
                <a:lnTo>
                  <a:pt x="5302" y="3135"/>
                </a:lnTo>
                <a:close/>
              </a:path>
            </a:pathLst>
          </a:custGeom>
          <a:solidFill>
            <a:srgbClr val="D891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6565" y="1447800"/>
            <a:ext cx="7338873" cy="2057400"/>
          </a:xfrm>
        </p:spPr>
        <p:txBody>
          <a:bodyPr anchor="t"/>
          <a:lstStyle>
            <a:lvl1pPr marL="0" indent="0" algn="l">
              <a:lnSpc>
                <a:spcPct val="110000"/>
              </a:lnSpc>
              <a:defRPr sz="3200" b="1" baseline="0"/>
            </a:lvl1pPr>
          </a:lstStyle>
          <a:p>
            <a:r>
              <a:rPr/>
              <a:t>This is a sample quote slide. Type a brief quotation inside this textbox. Add a close quote mark at the end of the quotation.”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810000"/>
            <a:ext cx="3657599" cy="30480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Tx/>
              <a:buNone/>
              <a:defRPr sz="2000" b="1" i="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/>
              <a:t>Name of Person Quoted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4132052"/>
            <a:ext cx="3657599" cy="74474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Tx/>
              <a:buNone/>
              <a:defRPr sz="2000" b="0" i="1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/>
              <a:t>Title, Company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038-4C9C-4C22-BEA4-F9C718632F8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6692-1DF5-4D23-900A-9CAAD540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219201" y="1447800"/>
            <a:ext cx="2286595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sz="24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1283225" y="1513396"/>
            <a:ext cx="2158546" cy="2613596"/>
          </a:xfrm>
          <a:noFill/>
        </p:spPr>
        <p:txBody>
          <a:bodyPr tIns="9144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icon to insert picture</a:t>
            </a:r>
          </a:p>
        </p:txBody>
      </p:sp>
      <p:sp>
        <p:nvSpPr>
          <p:cNvPr id="14" name="Freeform 6"/>
          <p:cNvSpPr>
            <a:spLocks noEditPoints="1"/>
          </p:cNvSpPr>
          <p:nvPr/>
        </p:nvSpPr>
        <p:spPr bwMode="ltGray">
          <a:xfrm>
            <a:off x="4068848" y="1355380"/>
            <a:ext cx="459076" cy="406469"/>
          </a:xfrm>
          <a:custGeom>
            <a:avLst/>
            <a:gdLst>
              <a:gd name="T0" fmla="*/ 1445 w 6269"/>
              <a:gd name="T1" fmla="*/ 3135 h 5547"/>
              <a:gd name="T2" fmla="*/ 2412 w 6269"/>
              <a:gd name="T3" fmla="*/ 3135 h 5547"/>
              <a:gd name="T4" fmla="*/ 2412 w 6269"/>
              <a:gd name="T5" fmla="*/ 5547 h 5547"/>
              <a:gd name="T6" fmla="*/ 0 w 6269"/>
              <a:gd name="T7" fmla="*/ 5547 h 5547"/>
              <a:gd name="T8" fmla="*/ 0 w 6269"/>
              <a:gd name="T9" fmla="*/ 3454 h 5547"/>
              <a:gd name="T10" fmla="*/ 132 w 6269"/>
              <a:gd name="T11" fmla="*/ 1742 h 5547"/>
              <a:gd name="T12" fmla="*/ 771 w 6269"/>
              <a:gd name="T13" fmla="*/ 754 h 5547"/>
              <a:gd name="T14" fmla="*/ 2412 w 6269"/>
              <a:gd name="T15" fmla="*/ 0 h 5547"/>
              <a:gd name="T16" fmla="*/ 2412 w 6269"/>
              <a:gd name="T17" fmla="*/ 596 h 5547"/>
              <a:gd name="T18" fmla="*/ 1445 w 6269"/>
              <a:gd name="T19" fmla="*/ 2498 h 5547"/>
              <a:gd name="T20" fmla="*/ 1445 w 6269"/>
              <a:gd name="T21" fmla="*/ 3135 h 5547"/>
              <a:gd name="T22" fmla="*/ 5302 w 6269"/>
              <a:gd name="T23" fmla="*/ 3135 h 5547"/>
              <a:gd name="T24" fmla="*/ 6269 w 6269"/>
              <a:gd name="T25" fmla="*/ 3135 h 5547"/>
              <a:gd name="T26" fmla="*/ 6269 w 6269"/>
              <a:gd name="T27" fmla="*/ 5547 h 5547"/>
              <a:gd name="T28" fmla="*/ 3857 w 6269"/>
              <a:gd name="T29" fmla="*/ 5547 h 5547"/>
              <a:gd name="T30" fmla="*/ 3857 w 6269"/>
              <a:gd name="T31" fmla="*/ 3454 h 5547"/>
              <a:gd name="T32" fmla="*/ 3989 w 6269"/>
              <a:gd name="T33" fmla="*/ 1742 h 5547"/>
              <a:gd name="T34" fmla="*/ 4629 w 6269"/>
              <a:gd name="T35" fmla="*/ 754 h 5547"/>
              <a:gd name="T36" fmla="*/ 6269 w 6269"/>
              <a:gd name="T37" fmla="*/ 0 h 5547"/>
              <a:gd name="T38" fmla="*/ 6269 w 6269"/>
              <a:gd name="T39" fmla="*/ 596 h 5547"/>
              <a:gd name="T40" fmla="*/ 5302 w 6269"/>
              <a:gd name="T41" fmla="*/ 2498 h 5547"/>
              <a:gd name="T42" fmla="*/ 5302 w 6269"/>
              <a:gd name="T43" fmla="*/ 3135 h 5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69" h="5547">
                <a:moveTo>
                  <a:pt x="1445" y="3135"/>
                </a:moveTo>
                <a:lnTo>
                  <a:pt x="2412" y="3135"/>
                </a:lnTo>
                <a:lnTo>
                  <a:pt x="2412" y="5547"/>
                </a:lnTo>
                <a:lnTo>
                  <a:pt x="0" y="5547"/>
                </a:lnTo>
                <a:lnTo>
                  <a:pt x="0" y="3454"/>
                </a:lnTo>
                <a:cubicBezTo>
                  <a:pt x="0" y="2626"/>
                  <a:pt x="44" y="2055"/>
                  <a:pt x="132" y="1742"/>
                </a:cubicBezTo>
                <a:cubicBezTo>
                  <a:pt x="219" y="1429"/>
                  <a:pt x="433" y="1099"/>
                  <a:pt x="771" y="754"/>
                </a:cubicBezTo>
                <a:cubicBezTo>
                  <a:pt x="1227" y="291"/>
                  <a:pt x="1774" y="40"/>
                  <a:pt x="2412" y="0"/>
                </a:cubicBezTo>
                <a:lnTo>
                  <a:pt x="2412" y="596"/>
                </a:lnTo>
                <a:cubicBezTo>
                  <a:pt x="1767" y="648"/>
                  <a:pt x="1445" y="1282"/>
                  <a:pt x="1445" y="2498"/>
                </a:cubicBezTo>
                <a:lnTo>
                  <a:pt x="1445" y="3135"/>
                </a:lnTo>
                <a:close/>
                <a:moveTo>
                  <a:pt x="5302" y="3135"/>
                </a:moveTo>
                <a:lnTo>
                  <a:pt x="6269" y="3135"/>
                </a:lnTo>
                <a:lnTo>
                  <a:pt x="6269" y="5547"/>
                </a:lnTo>
                <a:lnTo>
                  <a:pt x="3857" y="5547"/>
                </a:lnTo>
                <a:lnTo>
                  <a:pt x="3857" y="3454"/>
                </a:lnTo>
                <a:cubicBezTo>
                  <a:pt x="3857" y="2619"/>
                  <a:pt x="3901" y="2048"/>
                  <a:pt x="3989" y="1742"/>
                </a:cubicBezTo>
                <a:cubicBezTo>
                  <a:pt x="4077" y="1435"/>
                  <a:pt x="4290" y="1106"/>
                  <a:pt x="4629" y="754"/>
                </a:cubicBezTo>
                <a:cubicBezTo>
                  <a:pt x="5084" y="291"/>
                  <a:pt x="5631" y="40"/>
                  <a:pt x="6269" y="0"/>
                </a:cubicBezTo>
                <a:lnTo>
                  <a:pt x="6269" y="596"/>
                </a:lnTo>
                <a:cubicBezTo>
                  <a:pt x="5625" y="648"/>
                  <a:pt x="5302" y="1282"/>
                  <a:pt x="5302" y="2498"/>
                </a:cubicBezTo>
                <a:lnTo>
                  <a:pt x="5302" y="3135"/>
                </a:lnTo>
                <a:close/>
              </a:path>
            </a:pathLst>
          </a:custGeom>
          <a:solidFill>
            <a:srgbClr val="D891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4043" y="1440612"/>
            <a:ext cx="6248758" cy="2672602"/>
          </a:xfrm>
        </p:spPr>
        <p:txBody>
          <a:bodyPr anchor="t"/>
          <a:lstStyle>
            <a:lvl1pPr marL="0" indent="0" algn="l">
              <a:lnSpc>
                <a:spcPct val="110000"/>
              </a:lnSpc>
              <a:defRPr sz="3200" b="1" baseline="0"/>
            </a:lvl1pPr>
          </a:lstStyle>
          <a:p>
            <a:r>
              <a:rPr/>
              <a:t>This is a sample quote slide. Type a brief quotation inside this textbox. Add a close quote mark at the end of the quotation.”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201947" y="4419600"/>
            <a:ext cx="3018306" cy="30480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Tx/>
              <a:buNone/>
              <a:defRPr sz="1800" b="1" i="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/>
              <a:t>Name of Person Quoted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01947" y="4724400"/>
            <a:ext cx="3018306" cy="74474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Tx/>
              <a:buNone/>
              <a:defRPr sz="1800" b="0" i="1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/>
              <a:t>Title, Company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038-4C9C-4C22-BEA4-F9C718632F8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6692-1DF5-4D23-900A-9CAAD540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438650" y="201169"/>
            <a:ext cx="10553450" cy="3024137"/>
            <a:chOff x="1438275" y="201168"/>
            <a:chExt cx="10550702" cy="3024137"/>
          </a:xfrm>
        </p:grpSpPr>
        <p:sp>
          <p:nvSpPr>
            <p:cNvPr id="110" name="Rectangle 109"/>
            <p:cNvSpPr/>
            <p:nvPr/>
          </p:nvSpPr>
          <p:spPr bwMode="ltGray">
            <a:xfrm>
              <a:off x="10734443" y="539871"/>
              <a:ext cx="1254534" cy="1254533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1" name="Rectangle 110"/>
            <p:cNvSpPr/>
            <p:nvPr/>
          </p:nvSpPr>
          <p:spPr bwMode="ltGray">
            <a:xfrm>
              <a:off x="9885187" y="370770"/>
              <a:ext cx="1612958" cy="1628698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2" name="Rectangle 111"/>
            <p:cNvSpPr/>
            <p:nvPr/>
          </p:nvSpPr>
          <p:spPr bwMode="ltGray">
            <a:xfrm>
              <a:off x="10734445" y="539871"/>
              <a:ext cx="763700" cy="1254533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3" name="Rectangle 23"/>
            <p:cNvSpPr/>
            <p:nvPr/>
          </p:nvSpPr>
          <p:spPr bwMode="ltGray">
            <a:xfrm>
              <a:off x="11310746" y="370770"/>
              <a:ext cx="187398" cy="591855"/>
            </a:xfrm>
            <a:custGeom>
              <a:avLst/>
              <a:gdLst/>
              <a:ahLst/>
              <a:cxnLst/>
              <a:rect l="l" t="t" r="r" b="b"/>
              <a:pathLst>
                <a:path w="135715" h="428625">
                  <a:moveTo>
                    <a:pt x="0" y="0"/>
                  </a:moveTo>
                  <a:lnTo>
                    <a:pt x="135715" y="0"/>
                  </a:lnTo>
                  <a:lnTo>
                    <a:pt x="135715" y="428625"/>
                  </a:lnTo>
                  <a:lnTo>
                    <a:pt x="0" y="428625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4" name="Rectangle 113"/>
            <p:cNvSpPr/>
            <p:nvPr/>
          </p:nvSpPr>
          <p:spPr bwMode="ltGray">
            <a:xfrm>
              <a:off x="11310746" y="539871"/>
              <a:ext cx="678231" cy="422754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5" name="Rectangle 114"/>
            <p:cNvSpPr/>
            <p:nvPr/>
          </p:nvSpPr>
          <p:spPr bwMode="ltGray">
            <a:xfrm>
              <a:off x="11310746" y="539871"/>
              <a:ext cx="187400" cy="422754"/>
            </a:xfrm>
            <a:prstGeom prst="rect">
              <a:avLst/>
            </a:prstGeom>
            <a:solidFill>
              <a:srgbClr val="D29C2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6" name="Rectangle 115"/>
            <p:cNvSpPr/>
            <p:nvPr/>
          </p:nvSpPr>
          <p:spPr bwMode="ltGray">
            <a:xfrm>
              <a:off x="10349871" y="858723"/>
              <a:ext cx="512691" cy="518199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7" name="Rectangle 116"/>
            <p:cNvSpPr/>
            <p:nvPr/>
          </p:nvSpPr>
          <p:spPr bwMode="ltGray">
            <a:xfrm>
              <a:off x="10734443" y="858723"/>
              <a:ext cx="128117" cy="518199"/>
            </a:xfrm>
            <a:prstGeom prst="rect">
              <a:avLst/>
            </a:prstGeom>
            <a:solidFill>
              <a:srgbClr val="E0871C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8" name="Rectangle 117"/>
            <p:cNvSpPr/>
            <p:nvPr/>
          </p:nvSpPr>
          <p:spPr bwMode="ltGray">
            <a:xfrm>
              <a:off x="9680503" y="1709936"/>
              <a:ext cx="491136" cy="496414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62" name="Rectangle 161"/>
            <p:cNvSpPr/>
            <p:nvPr/>
          </p:nvSpPr>
          <p:spPr bwMode="ltGray">
            <a:xfrm>
              <a:off x="9885187" y="1709936"/>
              <a:ext cx="286453" cy="289531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66" name="Rectangle 165"/>
            <p:cNvSpPr/>
            <p:nvPr/>
          </p:nvSpPr>
          <p:spPr bwMode="ltGray">
            <a:xfrm>
              <a:off x="1679448" y="1869742"/>
              <a:ext cx="702710" cy="709567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67" name="Rectangle 166"/>
            <p:cNvSpPr/>
            <p:nvPr/>
          </p:nvSpPr>
          <p:spPr bwMode="ltGray">
            <a:xfrm>
              <a:off x="7086086" y="855076"/>
              <a:ext cx="1074582" cy="1085068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68" name="Rectangle 167"/>
            <p:cNvSpPr/>
            <p:nvPr/>
          </p:nvSpPr>
          <p:spPr bwMode="ltGray">
            <a:xfrm>
              <a:off x="6290368" y="1670521"/>
              <a:ext cx="1054857" cy="1065150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69" name="Rectangle 168"/>
            <p:cNvSpPr/>
            <p:nvPr/>
          </p:nvSpPr>
          <p:spPr bwMode="ltGray">
            <a:xfrm>
              <a:off x="7885748" y="407177"/>
              <a:ext cx="1130577" cy="1141610"/>
            </a:xfrm>
            <a:prstGeom prst="rect">
              <a:avLst/>
            </a:prstGeom>
            <a:solidFill>
              <a:srgbClr val="F2F2F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0" name="Rectangle 43"/>
            <p:cNvSpPr/>
            <p:nvPr/>
          </p:nvSpPr>
          <p:spPr bwMode="ltGray">
            <a:xfrm>
              <a:off x="7885748" y="855076"/>
              <a:ext cx="274920" cy="693711"/>
            </a:xfrm>
            <a:custGeom>
              <a:avLst/>
              <a:gdLst/>
              <a:ahLst/>
              <a:cxnLst/>
              <a:rect l="l" t="t" r="r" b="b"/>
              <a:pathLst>
                <a:path w="199099" h="502390">
                  <a:moveTo>
                    <a:pt x="0" y="0"/>
                  </a:moveTo>
                  <a:lnTo>
                    <a:pt x="199099" y="0"/>
                  </a:lnTo>
                  <a:lnTo>
                    <a:pt x="199099" y="502390"/>
                  </a:lnTo>
                  <a:lnTo>
                    <a:pt x="0" y="502390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1" name="Rectangle 170"/>
            <p:cNvSpPr/>
            <p:nvPr/>
          </p:nvSpPr>
          <p:spPr bwMode="ltGray">
            <a:xfrm>
              <a:off x="8338964" y="201168"/>
              <a:ext cx="428424" cy="433027"/>
            </a:xfrm>
            <a:prstGeom prst="rect">
              <a:avLst/>
            </a:prstGeom>
            <a:solidFill>
              <a:srgbClr val="E7E7E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2" name="Rectangle 46"/>
            <p:cNvSpPr/>
            <p:nvPr/>
          </p:nvSpPr>
          <p:spPr bwMode="ltGray">
            <a:xfrm>
              <a:off x="8338964" y="407177"/>
              <a:ext cx="428424" cy="227018"/>
            </a:xfrm>
            <a:custGeom>
              <a:avLst/>
              <a:gdLst/>
              <a:ahLst/>
              <a:cxnLst/>
              <a:rect l="l" t="t" r="r" b="b"/>
              <a:pathLst>
                <a:path w="310267" h="164408">
                  <a:moveTo>
                    <a:pt x="0" y="0"/>
                  </a:moveTo>
                  <a:lnTo>
                    <a:pt x="310267" y="0"/>
                  </a:lnTo>
                  <a:lnTo>
                    <a:pt x="310267" y="164408"/>
                  </a:lnTo>
                  <a:lnTo>
                    <a:pt x="0" y="164408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3" name="Rectangle 172"/>
            <p:cNvSpPr/>
            <p:nvPr/>
          </p:nvSpPr>
          <p:spPr bwMode="ltGray">
            <a:xfrm>
              <a:off x="8624841" y="530348"/>
              <a:ext cx="560440" cy="566462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4" name="Rectangle 46"/>
            <p:cNvSpPr/>
            <p:nvPr/>
          </p:nvSpPr>
          <p:spPr bwMode="ltGray">
            <a:xfrm>
              <a:off x="8624841" y="530348"/>
              <a:ext cx="142546" cy="103847"/>
            </a:xfrm>
            <a:custGeom>
              <a:avLst/>
              <a:gdLst/>
              <a:ahLst/>
              <a:cxnLst/>
              <a:rect l="l" t="t" r="r" b="b"/>
              <a:pathLst>
                <a:path w="103233" h="75207">
                  <a:moveTo>
                    <a:pt x="0" y="0"/>
                  </a:moveTo>
                  <a:lnTo>
                    <a:pt x="103233" y="0"/>
                  </a:lnTo>
                  <a:lnTo>
                    <a:pt x="103233" y="75207"/>
                  </a:lnTo>
                  <a:lnTo>
                    <a:pt x="0" y="75207"/>
                  </a:lnTo>
                  <a:close/>
                </a:path>
              </a:pathLst>
            </a:custGeom>
            <a:solidFill>
              <a:srgbClr val="BEC0C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5" name="Rectangle 53"/>
            <p:cNvSpPr/>
            <p:nvPr/>
          </p:nvSpPr>
          <p:spPr bwMode="ltGray">
            <a:xfrm>
              <a:off x="7086086" y="1670521"/>
              <a:ext cx="259139" cy="269622"/>
            </a:xfrm>
            <a:custGeom>
              <a:avLst/>
              <a:gdLst/>
              <a:ahLst/>
              <a:cxnLst/>
              <a:rect l="l" t="t" r="r" b="b"/>
              <a:pathLst>
                <a:path w="187670" h="195262">
                  <a:moveTo>
                    <a:pt x="0" y="0"/>
                  </a:moveTo>
                  <a:lnTo>
                    <a:pt x="187670" y="0"/>
                  </a:lnTo>
                  <a:lnTo>
                    <a:pt x="187670" y="195262"/>
                  </a:lnTo>
                  <a:lnTo>
                    <a:pt x="0" y="195262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6" name="Rectangle 175"/>
            <p:cNvSpPr/>
            <p:nvPr/>
          </p:nvSpPr>
          <p:spPr bwMode="ltGray">
            <a:xfrm>
              <a:off x="6415250" y="2088571"/>
              <a:ext cx="519581" cy="525164"/>
            </a:xfrm>
            <a:prstGeom prst="rect">
              <a:avLst/>
            </a:prstGeom>
            <a:solidFill>
              <a:srgbClr val="C0C1C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7" name="Rectangle 176"/>
            <p:cNvSpPr/>
            <p:nvPr/>
          </p:nvSpPr>
          <p:spPr bwMode="ltGray">
            <a:xfrm>
              <a:off x="5810242" y="2893687"/>
              <a:ext cx="328093" cy="331618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3931054" y="1298448"/>
              <a:ext cx="2147163" cy="1897884"/>
              <a:chOff x="3931054" y="1188451"/>
              <a:chExt cx="2147163" cy="1897884"/>
            </a:xfrm>
          </p:grpSpPr>
          <p:sp>
            <p:nvSpPr>
              <p:cNvPr id="189" name="Rectangle 188"/>
              <p:cNvSpPr/>
              <p:nvPr/>
            </p:nvSpPr>
            <p:spPr bwMode="ltGray">
              <a:xfrm>
                <a:off x="5023360" y="1188451"/>
                <a:ext cx="1054857" cy="1065150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0" name="Rectangle 189"/>
              <p:cNvSpPr/>
              <p:nvPr/>
            </p:nvSpPr>
            <p:spPr bwMode="ltGray">
              <a:xfrm>
                <a:off x="4637140" y="1969879"/>
                <a:ext cx="840475" cy="840475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1" name="Rectangle 190"/>
              <p:cNvSpPr/>
              <p:nvPr/>
            </p:nvSpPr>
            <p:spPr bwMode="ltGray">
              <a:xfrm>
                <a:off x="4068182" y="1856589"/>
                <a:ext cx="1080600" cy="1091145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2" name="Rectangle 191"/>
              <p:cNvSpPr/>
              <p:nvPr/>
            </p:nvSpPr>
            <p:spPr bwMode="ltGray">
              <a:xfrm>
                <a:off x="4637141" y="1969879"/>
                <a:ext cx="511640" cy="840475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3" name="Rectangle 23"/>
              <p:cNvSpPr/>
              <p:nvPr/>
            </p:nvSpPr>
            <p:spPr bwMode="ltGray">
              <a:xfrm>
                <a:off x="5023235" y="1856589"/>
                <a:ext cx="125547" cy="396513"/>
              </a:xfrm>
              <a:custGeom>
                <a:avLst/>
                <a:gdLst/>
                <a:ahLst/>
                <a:cxnLst/>
                <a:rect l="l" t="t" r="r" b="b"/>
                <a:pathLst>
                  <a:path w="135715" h="428625">
                    <a:moveTo>
                      <a:pt x="0" y="0"/>
                    </a:moveTo>
                    <a:lnTo>
                      <a:pt x="135715" y="0"/>
                    </a:lnTo>
                    <a:lnTo>
                      <a:pt x="135715" y="428625"/>
                    </a:lnTo>
                    <a:lnTo>
                      <a:pt x="0" y="428625"/>
                    </a:lnTo>
                    <a:close/>
                  </a:path>
                </a:pathLst>
              </a:custGeom>
              <a:solidFill>
                <a:srgbClr val="D3D4D6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4" name="Rectangle 193"/>
              <p:cNvSpPr/>
              <p:nvPr/>
            </p:nvSpPr>
            <p:spPr bwMode="ltGray">
              <a:xfrm>
                <a:off x="5023235" y="1969879"/>
                <a:ext cx="454380" cy="283223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5" name="Rectangle 194"/>
              <p:cNvSpPr/>
              <p:nvPr/>
            </p:nvSpPr>
            <p:spPr bwMode="ltGray">
              <a:xfrm>
                <a:off x="4379497" y="2183493"/>
                <a:ext cx="343477" cy="347168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6" name="Rectangle 195"/>
              <p:cNvSpPr/>
              <p:nvPr/>
            </p:nvSpPr>
            <p:spPr bwMode="ltGray">
              <a:xfrm>
                <a:off x="4637140" y="2183493"/>
                <a:ext cx="85832" cy="347168"/>
              </a:xfrm>
              <a:prstGeom prst="rect">
                <a:avLst/>
              </a:prstGeom>
              <a:solidFill>
                <a:srgbClr val="E0871C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7" name="Rectangle 196"/>
              <p:cNvSpPr/>
              <p:nvPr/>
            </p:nvSpPr>
            <p:spPr bwMode="ltGray">
              <a:xfrm>
                <a:off x="3931054" y="2753763"/>
                <a:ext cx="329036" cy="332572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8" name="Rectangle 197"/>
              <p:cNvSpPr/>
              <p:nvPr/>
            </p:nvSpPr>
            <p:spPr bwMode="ltGray">
              <a:xfrm>
                <a:off x="4068182" y="2753763"/>
                <a:ext cx="191909" cy="193971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9" name="Rectangle 198"/>
              <p:cNvSpPr/>
              <p:nvPr/>
            </p:nvSpPr>
            <p:spPr bwMode="ltGray">
              <a:xfrm>
                <a:off x="5023236" y="1969879"/>
                <a:ext cx="125547" cy="283223"/>
              </a:xfrm>
              <a:prstGeom prst="rect">
                <a:avLst/>
              </a:prstGeom>
              <a:solidFill>
                <a:srgbClr val="D29C28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</p:grpSp>
        <p:sp>
          <p:nvSpPr>
            <p:cNvPr id="179" name="Rectangle 178"/>
            <p:cNvSpPr/>
            <p:nvPr/>
          </p:nvSpPr>
          <p:spPr bwMode="ltGray">
            <a:xfrm>
              <a:off x="2195171" y="2176088"/>
              <a:ext cx="728210" cy="735317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0" name="Rectangle 179"/>
            <p:cNvSpPr/>
            <p:nvPr/>
          </p:nvSpPr>
          <p:spPr bwMode="ltGray">
            <a:xfrm>
              <a:off x="2737076" y="1872561"/>
              <a:ext cx="766156" cy="773633"/>
            </a:xfrm>
            <a:prstGeom prst="rect">
              <a:avLst/>
            </a:prstGeom>
            <a:solidFill>
              <a:srgbClr val="F2F2F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1" name="Rectangle 43"/>
            <p:cNvSpPr/>
            <p:nvPr/>
          </p:nvSpPr>
          <p:spPr bwMode="ltGray">
            <a:xfrm>
              <a:off x="2737076" y="2176088"/>
              <a:ext cx="186305" cy="470106"/>
            </a:xfrm>
            <a:custGeom>
              <a:avLst/>
              <a:gdLst/>
              <a:ahLst/>
              <a:cxnLst/>
              <a:rect l="l" t="t" r="r" b="b"/>
              <a:pathLst>
                <a:path w="199099" h="502390">
                  <a:moveTo>
                    <a:pt x="0" y="0"/>
                  </a:moveTo>
                  <a:lnTo>
                    <a:pt x="199099" y="0"/>
                  </a:lnTo>
                  <a:lnTo>
                    <a:pt x="199099" y="502390"/>
                  </a:lnTo>
                  <a:lnTo>
                    <a:pt x="0" y="502390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2" name="Rectangle 181"/>
            <p:cNvSpPr/>
            <p:nvPr/>
          </p:nvSpPr>
          <p:spPr bwMode="ltGray">
            <a:xfrm>
              <a:off x="3044207" y="1732956"/>
              <a:ext cx="290329" cy="293448"/>
            </a:xfrm>
            <a:prstGeom prst="rect">
              <a:avLst/>
            </a:prstGeom>
            <a:solidFill>
              <a:srgbClr val="E7E7E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3" name="Rectangle 46"/>
            <p:cNvSpPr/>
            <p:nvPr/>
          </p:nvSpPr>
          <p:spPr bwMode="ltGray">
            <a:xfrm>
              <a:off x="3044207" y="1872561"/>
              <a:ext cx="290329" cy="153843"/>
            </a:xfrm>
            <a:custGeom>
              <a:avLst/>
              <a:gdLst/>
              <a:ahLst/>
              <a:cxnLst/>
              <a:rect l="l" t="t" r="r" b="b"/>
              <a:pathLst>
                <a:path w="310267" h="164408">
                  <a:moveTo>
                    <a:pt x="0" y="0"/>
                  </a:moveTo>
                  <a:lnTo>
                    <a:pt x="310267" y="0"/>
                  </a:lnTo>
                  <a:lnTo>
                    <a:pt x="310267" y="164408"/>
                  </a:lnTo>
                  <a:lnTo>
                    <a:pt x="0" y="164408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4" name="Rectangle 183"/>
            <p:cNvSpPr/>
            <p:nvPr/>
          </p:nvSpPr>
          <p:spPr bwMode="ltGray">
            <a:xfrm>
              <a:off x="3237936" y="1956031"/>
              <a:ext cx="379792" cy="383873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5" name="Rectangle 46"/>
            <p:cNvSpPr/>
            <p:nvPr/>
          </p:nvSpPr>
          <p:spPr bwMode="ltGray">
            <a:xfrm>
              <a:off x="3237936" y="1956031"/>
              <a:ext cx="96600" cy="70374"/>
            </a:xfrm>
            <a:custGeom>
              <a:avLst/>
              <a:gdLst/>
              <a:ahLst/>
              <a:cxnLst/>
              <a:rect l="l" t="t" r="r" b="b"/>
              <a:pathLst>
                <a:path w="103233" h="75207">
                  <a:moveTo>
                    <a:pt x="0" y="0"/>
                  </a:moveTo>
                  <a:lnTo>
                    <a:pt x="103233" y="0"/>
                  </a:lnTo>
                  <a:lnTo>
                    <a:pt x="103233" y="75207"/>
                  </a:lnTo>
                  <a:lnTo>
                    <a:pt x="0" y="75207"/>
                  </a:lnTo>
                  <a:close/>
                </a:path>
              </a:pathLst>
            </a:custGeom>
            <a:solidFill>
              <a:srgbClr val="BEC0C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6" name="Rectangle 74"/>
            <p:cNvSpPr/>
            <p:nvPr/>
          </p:nvSpPr>
          <p:spPr bwMode="ltGray">
            <a:xfrm>
              <a:off x="2195171" y="2176088"/>
              <a:ext cx="186987" cy="403221"/>
            </a:xfrm>
            <a:custGeom>
              <a:avLst/>
              <a:gdLst/>
              <a:ahLst/>
              <a:cxnLst/>
              <a:rect l="l" t="t" r="r" b="b"/>
              <a:pathLst>
                <a:path w="135417" h="292015">
                  <a:moveTo>
                    <a:pt x="0" y="0"/>
                  </a:moveTo>
                  <a:lnTo>
                    <a:pt x="135417" y="0"/>
                  </a:lnTo>
                  <a:lnTo>
                    <a:pt x="135417" y="292015"/>
                  </a:lnTo>
                  <a:lnTo>
                    <a:pt x="0" y="292015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7" name="Rectangle 186"/>
            <p:cNvSpPr/>
            <p:nvPr/>
          </p:nvSpPr>
          <p:spPr bwMode="ltGray">
            <a:xfrm>
              <a:off x="1748993" y="2123936"/>
              <a:ext cx="323445" cy="326921"/>
            </a:xfrm>
            <a:prstGeom prst="rect">
              <a:avLst/>
            </a:prstGeom>
            <a:solidFill>
              <a:srgbClr val="C0C1C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8" name="Rectangle 187"/>
            <p:cNvSpPr/>
            <p:nvPr/>
          </p:nvSpPr>
          <p:spPr bwMode="ltGray">
            <a:xfrm>
              <a:off x="1438275" y="2880775"/>
              <a:ext cx="218191" cy="220535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1" y="6656832"/>
            <a:ext cx="12192000" cy="201168"/>
          </a:xfrm>
          <a:prstGeom prst="rect">
            <a:avLst/>
          </a:prstGeom>
          <a:solidFill>
            <a:srgbClr val="CDCDCD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sz="1800"/>
          </a:p>
        </p:txBody>
      </p:sp>
      <p:sp>
        <p:nvSpPr>
          <p:cNvPr id="164" name="TextBox 163"/>
          <p:cNvSpPr txBox="1"/>
          <p:nvPr/>
        </p:nvSpPr>
        <p:spPr>
          <a:xfrm>
            <a:off x="1147437" y="4011284"/>
            <a:ext cx="968147" cy="1246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sz="7200" b="1"/>
              <a:t>Q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586210" y="4027227"/>
            <a:ext cx="884036" cy="1304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sz="6600" b="0">
                <a:solidFill>
                  <a:schemeClr val="bg2"/>
                </a:solidFill>
              </a:rPr>
              <a:t>&amp;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247318" y="4011284"/>
            <a:ext cx="847526" cy="1246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sz="7200" b="1"/>
              <a:t>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05600" y="6329172"/>
            <a:ext cx="1422400" cy="182880"/>
          </a:xfrm>
        </p:spPr>
        <p:txBody>
          <a:bodyPr/>
          <a:lstStyle/>
          <a:p>
            <a:fld id="{15F5A038-4C9C-4C22-BEA4-F9C718632F8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57273" y="6329172"/>
            <a:ext cx="525128" cy="182880"/>
          </a:xfrm>
        </p:spPr>
        <p:txBody>
          <a:bodyPr anchor="b"/>
          <a:lstStyle>
            <a:lvl1pPr algn="r"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4CE6692-1DF5-4D23-900A-9CAAD540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- 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438650" y="201169"/>
            <a:ext cx="10553450" cy="3024137"/>
            <a:chOff x="1438275" y="201168"/>
            <a:chExt cx="10550702" cy="3024137"/>
          </a:xfrm>
        </p:grpSpPr>
        <p:sp>
          <p:nvSpPr>
            <p:cNvPr id="110" name="Rectangle 109"/>
            <p:cNvSpPr/>
            <p:nvPr/>
          </p:nvSpPr>
          <p:spPr bwMode="ltGray">
            <a:xfrm>
              <a:off x="10734443" y="539871"/>
              <a:ext cx="1254534" cy="1254533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1" name="Rectangle 110"/>
            <p:cNvSpPr/>
            <p:nvPr/>
          </p:nvSpPr>
          <p:spPr bwMode="ltGray">
            <a:xfrm>
              <a:off x="9885187" y="370770"/>
              <a:ext cx="1612958" cy="1628698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2" name="Rectangle 111"/>
            <p:cNvSpPr/>
            <p:nvPr/>
          </p:nvSpPr>
          <p:spPr bwMode="ltGray">
            <a:xfrm>
              <a:off x="10734445" y="539871"/>
              <a:ext cx="763700" cy="1254533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3" name="Rectangle 23"/>
            <p:cNvSpPr/>
            <p:nvPr/>
          </p:nvSpPr>
          <p:spPr bwMode="ltGray">
            <a:xfrm>
              <a:off x="11310746" y="370770"/>
              <a:ext cx="187398" cy="591855"/>
            </a:xfrm>
            <a:custGeom>
              <a:avLst/>
              <a:gdLst/>
              <a:ahLst/>
              <a:cxnLst/>
              <a:rect l="l" t="t" r="r" b="b"/>
              <a:pathLst>
                <a:path w="135715" h="428625">
                  <a:moveTo>
                    <a:pt x="0" y="0"/>
                  </a:moveTo>
                  <a:lnTo>
                    <a:pt x="135715" y="0"/>
                  </a:lnTo>
                  <a:lnTo>
                    <a:pt x="135715" y="428625"/>
                  </a:lnTo>
                  <a:lnTo>
                    <a:pt x="0" y="428625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4" name="Rectangle 113"/>
            <p:cNvSpPr/>
            <p:nvPr/>
          </p:nvSpPr>
          <p:spPr bwMode="ltGray">
            <a:xfrm>
              <a:off x="11310746" y="539871"/>
              <a:ext cx="678231" cy="422754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5" name="Rectangle 114"/>
            <p:cNvSpPr/>
            <p:nvPr/>
          </p:nvSpPr>
          <p:spPr bwMode="ltGray">
            <a:xfrm>
              <a:off x="11310746" y="539871"/>
              <a:ext cx="187400" cy="422754"/>
            </a:xfrm>
            <a:prstGeom prst="rect">
              <a:avLst/>
            </a:prstGeom>
            <a:solidFill>
              <a:srgbClr val="D29C2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6" name="Rectangle 115"/>
            <p:cNvSpPr/>
            <p:nvPr/>
          </p:nvSpPr>
          <p:spPr bwMode="ltGray">
            <a:xfrm>
              <a:off x="10349871" y="858723"/>
              <a:ext cx="512691" cy="518199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7" name="Rectangle 116"/>
            <p:cNvSpPr/>
            <p:nvPr/>
          </p:nvSpPr>
          <p:spPr bwMode="ltGray">
            <a:xfrm>
              <a:off x="10734443" y="858723"/>
              <a:ext cx="128117" cy="518199"/>
            </a:xfrm>
            <a:prstGeom prst="rect">
              <a:avLst/>
            </a:prstGeom>
            <a:solidFill>
              <a:srgbClr val="E0871C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8" name="Rectangle 117"/>
            <p:cNvSpPr/>
            <p:nvPr/>
          </p:nvSpPr>
          <p:spPr bwMode="ltGray">
            <a:xfrm>
              <a:off x="9680503" y="1709936"/>
              <a:ext cx="491136" cy="496414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9" name="Rectangle 118"/>
            <p:cNvSpPr/>
            <p:nvPr/>
          </p:nvSpPr>
          <p:spPr bwMode="ltGray">
            <a:xfrm>
              <a:off x="9885187" y="1709936"/>
              <a:ext cx="286453" cy="289531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0" name="Rectangle 119"/>
            <p:cNvSpPr/>
            <p:nvPr/>
          </p:nvSpPr>
          <p:spPr bwMode="ltGray">
            <a:xfrm>
              <a:off x="1679448" y="1869742"/>
              <a:ext cx="702710" cy="709567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1" name="Rectangle 120"/>
            <p:cNvSpPr/>
            <p:nvPr/>
          </p:nvSpPr>
          <p:spPr bwMode="ltGray">
            <a:xfrm>
              <a:off x="7086086" y="855076"/>
              <a:ext cx="1074582" cy="1085068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2" name="Rectangle 121"/>
            <p:cNvSpPr/>
            <p:nvPr/>
          </p:nvSpPr>
          <p:spPr bwMode="ltGray">
            <a:xfrm>
              <a:off x="6290368" y="1670521"/>
              <a:ext cx="1054857" cy="1065150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3" name="Rectangle 122"/>
            <p:cNvSpPr/>
            <p:nvPr/>
          </p:nvSpPr>
          <p:spPr bwMode="ltGray">
            <a:xfrm>
              <a:off x="7885748" y="407177"/>
              <a:ext cx="1130577" cy="1141610"/>
            </a:xfrm>
            <a:prstGeom prst="rect">
              <a:avLst/>
            </a:prstGeom>
            <a:solidFill>
              <a:srgbClr val="F2F2F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4" name="Rectangle 43"/>
            <p:cNvSpPr/>
            <p:nvPr/>
          </p:nvSpPr>
          <p:spPr bwMode="ltGray">
            <a:xfrm>
              <a:off x="7885748" y="855076"/>
              <a:ext cx="274920" cy="693711"/>
            </a:xfrm>
            <a:custGeom>
              <a:avLst/>
              <a:gdLst/>
              <a:ahLst/>
              <a:cxnLst/>
              <a:rect l="l" t="t" r="r" b="b"/>
              <a:pathLst>
                <a:path w="199099" h="502390">
                  <a:moveTo>
                    <a:pt x="0" y="0"/>
                  </a:moveTo>
                  <a:lnTo>
                    <a:pt x="199099" y="0"/>
                  </a:lnTo>
                  <a:lnTo>
                    <a:pt x="199099" y="502390"/>
                  </a:lnTo>
                  <a:lnTo>
                    <a:pt x="0" y="502390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5" name="Rectangle 124"/>
            <p:cNvSpPr/>
            <p:nvPr/>
          </p:nvSpPr>
          <p:spPr bwMode="ltGray">
            <a:xfrm>
              <a:off x="8338964" y="201168"/>
              <a:ext cx="428424" cy="433027"/>
            </a:xfrm>
            <a:prstGeom prst="rect">
              <a:avLst/>
            </a:prstGeom>
            <a:solidFill>
              <a:srgbClr val="E7E7E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6" name="Rectangle 46"/>
            <p:cNvSpPr/>
            <p:nvPr/>
          </p:nvSpPr>
          <p:spPr bwMode="ltGray">
            <a:xfrm>
              <a:off x="8338964" y="407177"/>
              <a:ext cx="428424" cy="227018"/>
            </a:xfrm>
            <a:custGeom>
              <a:avLst/>
              <a:gdLst/>
              <a:ahLst/>
              <a:cxnLst/>
              <a:rect l="l" t="t" r="r" b="b"/>
              <a:pathLst>
                <a:path w="310267" h="164408">
                  <a:moveTo>
                    <a:pt x="0" y="0"/>
                  </a:moveTo>
                  <a:lnTo>
                    <a:pt x="310267" y="0"/>
                  </a:lnTo>
                  <a:lnTo>
                    <a:pt x="310267" y="164408"/>
                  </a:lnTo>
                  <a:lnTo>
                    <a:pt x="0" y="164408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7" name="Rectangle 126"/>
            <p:cNvSpPr/>
            <p:nvPr/>
          </p:nvSpPr>
          <p:spPr bwMode="ltGray">
            <a:xfrm>
              <a:off x="8624841" y="530348"/>
              <a:ext cx="560440" cy="566462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8" name="Rectangle 46"/>
            <p:cNvSpPr/>
            <p:nvPr/>
          </p:nvSpPr>
          <p:spPr bwMode="ltGray">
            <a:xfrm>
              <a:off x="8624841" y="530348"/>
              <a:ext cx="142546" cy="103847"/>
            </a:xfrm>
            <a:custGeom>
              <a:avLst/>
              <a:gdLst/>
              <a:ahLst/>
              <a:cxnLst/>
              <a:rect l="l" t="t" r="r" b="b"/>
              <a:pathLst>
                <a:path w="103233" h="75207">
                  <a:moveTo>
                    <a:pt x="0" y="0"/>
                  </a:moveTo>
                  <a:lnTo>
                    <a:pt x="103233" y="0"/>
                  </a:lnTo>
                  <a:lnTo>
                    <a:pt x="103233" y="75207"/>
                  </a:lnTo>
                  <a:lnTo>
                    <a:pt x="0" y="75207"/>
                  </a:lnTo>
                  <a:close/>
                </a:path>
              </a:pathLst>
            </a:custGeom>
            <a:solidFill>
              <a:srgbClr val="BEC0C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9" name="Rectangle 53"/>
            <p:cNvSpPr/>
            <p:nvPr/>
          </p:nvSpPr>
          <p:spPr bwMode="ltGray">
            <a:xfrm>
              <a:off x="7086086" y="1670521"/>
              <a:ext cx="259139" cy="269622"/>
            </a:xfrm>
            <a:custGeom>
              <a:avLst/>
              <a:gdLst/>
              <a:ahLst/>
              <a:cxnLst/>
              <a:rect l="l" t="t" r="r" b="b"/>
              <a:pathLst>
                <a:path w="187670" h="195262">
                  <a:moveTo>
                    <a:pt x="0" y="0"/>
                  </a:moveTo>
                  <a:lnTo>
                    <a:pt x="187670" y="0"/>
                  </a:lnTo>
                  <a:lnTo>
                    <a:pt x="187670" y="195262"/>
                  </a:lnTo>
                  <a:lnTo>
                    <a:pt x="0" y="195262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0" name="Rectangle 129"/>
            <p:cNvSpPr/>
            <p:nvPr/>
          </p:nvSpPr>
          <p:spPr bwMode="ltGray">
            <a:xfrm>
              <a:off x="6415250" y="2088571"/>
              <a:ext cx="519581" cy="525164"/>
            </a:xfrm>
            <a:prstGeom prst="rect">
              <a:avLst/>
            </a:prstGeom>
            <a:solidFill>
              <a:srgbClr val="C0C1C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1" name="Rectangle 130"/>
            <p:cNvSpPr/>
            <p:nvPr/>
          </p:nvSpPr>
          <p:spPr bwMode="ltGray">
            <a:xfrm>
              <a:off x="5810242" y="2893687"/>
              <a:ext cx="328093" cy="331618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931054" y="1298448"/>
              <a:ext cx="2147163" cy="1897884"/>
              <a:chOff x="3931054" y="1188451"/>
              <a:chExt cx="2147163" cy="1897884"/>
            </a:xfrm>
          </p:grpSpPr>
          <p:sp>
            <p:nvSpPr>
              <p:cNvPr id="143" name="Rectangle 142"/>
              <p:cNvSpPr/>
              <p:nvPr/>
            </p:nvSpPr>
            <p:spPr bwMode="ltGray">
              <a:xfrm>
                <a:off x="5023360" y="1188451"/>
                <a:ext cx="1054857" cy="1065150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44" name="Rectangle 143"/>
              <p:cNvSpPr/>
              <p:nvPr/>
            </p:nvSpPr>
            <p:spPr bwMode="ltGray">
              <a:xfrm>
                <a:off x="4637140" y="1969879"/>
                <a:ext cx="840475" cy="840475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45" name="Rectangle 144"/>
              <p:cNvSpPr/>
              <p:nvPr/>
            </p:nvSpPr>
            <p:spPr bwMode="ltGray">
              <a:xfrm>
                <a:off x="4068182" y="1856589"/>
                <a:ext cx="1080600" cy="1091145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46" name="Rectangle 145"/>
              <p:cNvSpPr/>
              <p:nvPr/>
            </p:nvSpPr>
            <p:spPr bwMode="ltGray">
              <a:xfrm>
                <a:off x="4637141" y="1969879"/>
                <a:ext cx="511640" cy="840475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47" name="Rectangle 23"/>
              <p:cNvSpPr/>
              <p:nvPr/>
            </p:nvSpPr>
            <p:spPr bwMode="ltGray">
              <a:xfrm>
                <a:off x="5023235" y="1856589"/>
                <a:ext cx="125547" cy="396513"/>
              </a:xfrm>
              <a:custGeom>
                <a:avLst/>
                <a:gdLst/>
                <a:ahLst/>
                <a:cxnLst/>
                <a:rect l="l" t="t" r="r" b="b"/>
                <a:pathLst>
                  <a:path w="135715" h="428625">
                    <a:moveTo>
                      <a:pt x="0" y="0"/>
                    </a:moveTo>
                    <a:lnTo>
                      <a:pt x="135715" y="0"/>
                    </a:lnTo>
                    <a:lnTo>
                      <a:pt x="135715" y="428625"/>
                    </a:lnTo>
                    <a:lnTo>
                      <a:pt x="0" y="428625"/>
                    </a:lnTo>
                    <a:close/>
                  </a:path>
                </a:pathLst>
              </a:custGeom>
              <a:solidFill>
                <a:srgbClr val="D3D4D6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48" name="Rectangle 147"/>
              <p:cNvSpPr/>
              <p:nvPr/>
            </p:nvSpPr>
            <p:spPr bwMode="ltGray">
              <a:xfrm>
                <a:off x="5023235" y="1969879"/>
                <a:ext cx="454380" cy="283223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49" name="Rectangle 148"/>
              <p:cNvSpPr/>
              <p:nvPr/>
            </p:nvSpPr>
            <p:spPr bwMode="ltGray">
              <a:xfrm>
                <a:off x="4379497" y="2183493"/>
                <a:ext cx="343477" cy="347168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50" name="Rectangle 149"/>
              <p:cNvSpPr/>
              <p:nvPr/>
            </p:nvSpPr>
            <p:spPr bwMode="ltGray">
              <a:xfrm>
                <a:off x="4637140" y="2183493"/>
                <a:ext cx="85832" cy="347168"/>
              </a:xfrm>
              <a:prstGeom prst="rect">
                <a:avLst/>
              </a:prstGeom>
              <a:solidFill>
                <a:srgbClr val="E0871C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51" name="Rectangle 150"/>
              <p:cNvSpPr/>
              <p:nvPr/>
            </p:nvSpPr>
            <p:spPr bwMode="ltGray">
              <a:xfrm>
                <a:off x="3931054" y="2753763"/>
                <a:ext cx="329036" cy="332572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52" name="Rectangle 151"/>
              <p:cNvSpPr/>
              <p:nvPr/>
            </p:nvSpPr>
            <p:spPr bwMode="ltGray">
              <a:xfrm>
                <a:off x="4068182" y="2753763"/>
                <a:ext cx="191909" cy="193971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53" name="Rectangle 152"/>
              <p:cNvSpPr/>
              <p:nvPr/>
            </p:nvSpPr>
            <p:spPr bwMode="ltGray">
              <a:xfrm>
                <a:off x="5023236" y="1969879"/>
                <a:ext cx="125547" cy="283223"/>
              </a:xfrm>
              <a:prstGeom prst="rect">
                <a:avLst/>
              </a:prstGeom>
              <a:solidFill>
                <a:srgbClr val="D29C28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</p:grpSp>
        <p:sp>
          <p:nvSpPr>
            <p:cNvPr id="133" name="Rectangle 132"/>
            <p:cNvSpPr/>
            <p:nvPr/>
          </p:nvSpPr>
          <p:spPr bwMode="ltGray">
            <a:xfrm>
              <a:off x="2195171" y="2176088"/>
              <a:ext cx="728210" cy="735317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4" name="Rectangle 133"/>
            <p:cNvSpPr/>
            <p:nvPr/>
          </p:nvSpPr>
          <p:spPr bwMode="ltGray">
            <a:xfrm>
              <a:off x="2737076" y="1872561"/>
              <a:ext cx="766156" cy="773633"/>
            </a:xfrm>
            <a:prstGeom prst="rect">
              <a:avLst/>
            </a:prstGeom>
            <a:solidFill>
              <a:srgbClr val="F2F2F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5" name="Rectangle 43"/>
            <p:cNvSpPr/>
            <p:nvPr/>
          </p:nvSpPr>
          <p:spPr bwMode="ltGray">
            <a:xfrm>
              <a:off x="2737076" y="2176088"/>
              <a:ext cx="186305" cy="470106"/>
            </a:xfrm>
            <a:custGeom>
              <a:avLst/>
              <a:gdLst/>
              <a:ahLst/>
              <a:cxnLst/>
              <a:rect l="l" t="t" r="r" b="b"/>
              <a:pathLst>
                <a:path w="199099" h="502390">
                  <a:moveTo>
                    <a:pt x="0" y="0"/>
                  </a:moveTo>
                  <a:lnTo>
                    <a:pt x="199099" y="0"/>
                  </a:lnTo>
                  <a:lnTo>
                    <a:pt x="199099" y="502390"/>
                  </a:lnTo>
                  <a:lnTo>
                    <a:pt x="0" y="502390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6" name="Rectangle 135"/>
            <p:cNvSpPr/>
            <p:nvPr/>
          </p:nvSpPr>
          <p:spPr bwMode="ltGray">
            <a:xfrm>
              <a:off x="3044207" y="1732956"/>
              <a:ext cx="290329" cy="293448"/>
            </a:xfrm>
            <a:prstGeom prst="rect">
              <a:avLst/>
            </a:prstGeom>
            <a:solidFill>
              <a:srgbClr val="E7E7E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7" name="Rectangle 46"/>
            <p:cNvSpPr/>
            <p:nvPr/>
          </p:nvSpPr>
          <p:spPr bwMode="ltGray">
            <a:xfrm>
              <a:off x="3044207" y="1872561"/>
              <a:ext cx="290329" cy="153843"/>
            </a:xfrm>
            <a:custGeom>
              <a:avLst/>
              <a:gdLst/>
              <a:ahLst/>
              <a:cxnLst/>
              <a:rect l="l" t="t" r="r" b="b"/>
              <a:pathLst>
                <a:path w="310267" h="164408">
                  <a:moveTo>
                    <a:pt x="0" y="0"/>
                  </a:moveTo>
                  <a:lnTo>
                    <a:pt x="310267" y="0"/>
                  </a:lnTo>
                  <a:lnTo>
                    <a:pt x="310267" y="164408"/>
                  </a:lnTo>
                  <a:lnTo>
                    <a:pt x="0" y="164408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8" name="Rectangle 137"/>
            <p:cNvSpPr/>
            <p:nvPr/>
          </p:nvSpPr>
          <p:spPr bwMode="ltGray">
            <a:xfrm>
              <a:off x="3237936" y="1956031"/>
              <a:ext cx="379792" cy="383873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9" name="Rectangle 46"/>
            <p:cNvSpPr/>
            <p:nvPr/>
          </p:nvSpPr>
          <p:spPr bwMode="ltGray">
            <a:xfrm>
              <a:off x="3237936" y="1956031"/>
              <a:ext cx="96600" cy="70374"/>
            </a:xfrm>
            <a:custGeom>
              <a:avLst/>
              <a:gdLst/>
              <a:ahLst/>
              <a:cxnLst/>
              <a:rect l="l" t="t" r="r" b="b"/>
              <a:pathLst>
                <a:path w="103233" h="75207">
                  <a:moveTo>
                    <a:pt x="0" y="0"/>
                  </a:moveTo>
                  <a:lnTo>
                    <a:pt x="103233" y="0"/>
                  </a:lnTo>
                  <a:lnTo>
                    <a:pt x="103233" y="75207"/>
                  </a:lnTo>
                  <a:lnTo>
                    <a:pt x="0" y="75207"/>
                  </a:lnTo>
                  <a:close/>
                </a:path>
              </a:pathLst>
            </a:custGeom>
            <a:solidFill>
              <a:srgbClr val="BEC0C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40" name="Rectangle 74"/>
            <p:cNvSpPr/>
            <p:nvPr/>
          </p:nvSpPr>
          <p:spPr bwMode="ltGray">
            <a:xfrm>
              <a:off x="2195171" y="2176088"/>
              <a:ext cx="186987" cy="403221"/>
            </a:xfrm>
            <a:custGeom>
              <a:avLst/>
              <a:gdLst/>
              <a:ahLst/>
              <a:cxnLst/>
              <a:rect l="l" t="t" r="r" b="b"/>
              <a:pathLst>
                <a:path w="135417" h="292015">
                  <a:moveTo>
                    <a:pt x="0" y="0"/>
                  </a:moveTo>
                  <a:lnTo>
                    <a:pt x="135417" y="0"/>
                  </a:lnTo>
                  <a:lnTo>
                    <a:pt x="135417" y="292015"/>
                  </a:lnTo>
                  <a:lnTo>
                    <a:pt x="0" y="292015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41" name="Rectangle 140"/>
            <p:cNvSpPr/>
            <p:nvPr/>
          </p:nvSpPr>
          <p:spPr bwMode="ltGray">
            <a:xfrm>
              <a:off x="1748993" y="2123936"/>
              <a:ext cx="323445" cy="326921"/>
            </a:xfrm>
            <a:prstGeom prst="rect">
              <a:avLst/>
            </a:prstGeom>
            <a:solidFill>
              <a:srgbClr val="C0C1C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42" name="Rectangle 141"/>
            <p:cNvSpPr/>
            <p:nvPr/>
          </p:nvSpPr>
          <p:spPr bwMode="ltGray">
            <a:xfrm>
              <a:off x="1438275" y="2880775"/>
              <a:ext cx="218191" cy="220535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1" y="6656832"/>
            <a:ext cx="12192000" cy="201168"/>
          </a:xfrm>
          <a:prstGeom prst="rect">
            <a:avLst/>
          </a:prstGeom>
          <a:solidFill>
            <a:srgbClr val="CDCDCD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sz="1800"/>
          </a:p>
        </p:txBody>
      </p:sp>
      <p:pic>
        <p:nvPicPr>
          <p:cNvPr id="56" name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25" y="783325"/>
            <a:ext cx="2469523" cy="651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4226" y="3401683"/>
            <a:ext cx="4881773" cy="4393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sz="3200" b="1"/>
              <a:t>Thank you!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200" y="4464317"/>
            <a:ext cx="9753603" cy="403225"/>
          </a:xfrm>
        </p:spPr>
        <p:txBody>
          <a:bodyPr anchor="t"/>
          <a:lstStyle>
            <a:lvl1pPr>
              <a:lnSpc>
                <a:spcPct val="90000"/>
              </a:lnSpc>
              <a:defRPr sz="2400"/>
            </a:lvl1pPr>
          </a:lstStyle>
          <a:p>
            <a:r>
              <a:rPr/>
              <a:t>Click to add presenter’s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199" y="4910670"/>
            <a:ext cx="9753603" cy="65193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Presenter’s email</a:t>
            </a:r>
            <a:br>
              <a:rPr/>
            </a:br>
            <a:r>
              <a:rPr/>
              <a:t>Presenter’s phone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1211744" y="5638802"/>
            <a:ext cx="9761056" cy="53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no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sz="800" b="1" dirty="0">
                <a:solidFill>
                  <a:schemeClr val="tx1"/>
                </a:solidFill>
                <a:latin typeface="+mn-lt"/>
              </a:rPr>
              <a:t>Copyright © </a:t>
            </a:r>
            <a:r>
              <a:rPr sz="800" b="1" dirty="0" smtClean="0">
                <a:solidFill>
                  <a:schemeClr val="tx1"/>
                </a:solidFill>
                <a:latin typeface="+mn-lt"/>
              </a:rPr>
              <a:t>201</a:t>
            </a:r>
            <a:r>
              <a:rPr lang="en-US" sz="800" b="1" dirty="0" smtClean="0">
                <a:solidFill>
                  <a:schemeClr val="tx1"/>
                </a:solidFill>
                <a:latin typeface="+mn-lt"/>
              </a:rPr>
              <a:t>5</a:t>
            </a:r>
            <a:r>
              <a:rPr sz="8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sz="800" b="1" dirty="0">
                <a:solidFill>
                  <a:schemeClr val="tx1"/>
                </a:solidFill>
                <a:latin typeface="+mn-lt"/>
              </a:rPr>
              <a:t>Symantec Corporation. All rights reserved. </a:t>
            </a:r>
            <a:r>
              <a:rPr sz="800" dirty="0">
                <a:solidFill>
                  <a:schemeClr val="tx1"/>
                </a:solidFill>
                <a:latin typeface="+mn-lt"/>
              </a:rPr>
              <a:t>Symantec and the Symantec Logo are trademarks or registered trademarks of Symantec Corporation or its affiliates in the U.S. and other countries. </a:t>
            </a:r>
            <a:r>
              <a:rPr sz="800" dirty="0" smtClean="0">
                <a:solidFill>
                  <a:schemeClr val="tx1"/>
                </a:solidFill>
                <a:latin typeface="+mn-lt"/>
              </a:rPr>
              <a:t>Other </a:t>
            </a:r>
            <a:r>
              <a:rPr sz="800" dirty="0">
                <a:solidFill>
                  <a:schemeClr val="tx1"/>
                </a:solidFill>
                <a:latin typeface="+mn-lt"/>
              </a:rPr>
              <a:t>names may be trademarks of their respective owners.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sz="800" dirty="0">
                <a:solidFill>
                  <a:schemeClr val="tx1"/>
                </a:solidFill>
                <a:latin typeface="+mn-lt"/>
              </a:rPr>
              <a:t>This document is provided for informational purposes only and is not intended as advertising. </a:t>
            </a:r>
            <a:r>
              <a:rPr sz="800" dirty="0" smtClean="0">
                <a:solidFill>
                  <a:schemeClr val="tx1"/>
                </a:solidFill>
                <a:latin typeface="+mn-lt"/>
              </a:rPr>
              <a:t>All </a:t>
            </a:r>
            <a:r>
              <a:rPr sz="800" dirty="0">
                <a:solidFill>
                  <a:schemeClr val="tx1"/>
                </a:solidFill>
                <a:latin typeface="+mn-lt"/>
              </a:rPr>
              <a:t>warranties relating to the </a:t>
            </a:r>
            <a:r>
              <a:rPr sz="800" dirty="0" smtClean="0">
                <a:solidFill>
                  <a:schemeClr val="tx1"/>
                </a:solidFill>
                <a:latin typeface="+mn-lt"/>
              </a:rPr>
              <a:t>information</a:t>
            </a:r>
            <a:r>
              <a:rPr lang="en-US" sz="80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sz="800" dirty="0" smtClean="0">
                <a:solidFill>
                  <a:schemeClr val="tx1"/>
                </a:solidFill>
                <a:latin typeface="+mn-lt"/>
              </a:rPr>
              <a:t>in </a:t>
            </a:r>
            <a:r>
              <a:rPr sz="800">
                <a:solidFill>
                  <a:schemeClr val="tx1"/>
                </a:solidFill>
                <a:latin typeface="+mn-lt"/>
              </a:rPr>
              <a:t>this </a:t>
            </a:r>
            <a:r>
              <a:rPr sz="800" smtClean="0">
                <a:solidFill>
                  <a:schemeClr val="tx1"/>
                </a:solidFill>
                <a:latin typeface="+mn-lt"/>
              </a:rPr>
              <a:t>document, </a:t>
            </a:r>
            <a:r>
              <a:rPr sz="800" dirty="0">
                <a:solidFill>
                  <a:schemeClr val="tx1"/>
                </a:solidFill>
                <a:latin typeface="+mn-lt"/>
              </a:rPr>
              <a:t>either express </a:t>
            </a:r>
            <a:r>
              <a:rPr sz="800">
                <a:solidFill>
                  <a:schemeClr val="tx1"/>
                </a:solidFill>
                <a:latin typeface="+mn-lt"/>
              </a:rPr>
              <a:t>or </a:t>
            </a:r>
            <a:r>
              <a:rPr sz="800" smtClean="0">
                <a:solidFill>
                  <a:schemeClr val="tx1"/>
                </a:solidFill>
                <a:latin typeface="+mn-lt"/>
              </a:rPr>
              <a:t>implied, </a:t>
            </a:r>
            <a:r>
              <a:rPr sz="800" dirty="0">
                <a:solidFill>
                  <a:schemeClr val="tx1"/>
                </a:solidFill>
                <a:latin typeface="+mn-lt"/>
              </a:rPr>
              <a:t>are disclaimed to the maximum extent allowed by law. </a:t>
            </a:r>
            <a:r>
              <a:rPr sz="800" dirty="0" smtClean="0">
                <a:solidFill>
                  <a:schemeClr val="tx1"/>
                </a:solidFill>
                <a:latin typeface="+mn-lt"/>
              </a:rPr>
              <a:t>The </a:t>
            </a:r>
            <a:r>
              <a:rPr sz="800" dirty="0">
                <a:solidFill>
                  <a:schemeClr val="tx1"/>
                </a:solidFill>
                <a:latin typeface="+mn-lt"/>
              </a:rPr>
              <a:t>information in this document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31245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438650" y="201169"/>
            <a:ext cx="10553450" cy="3024137"/>
            <a:chOff x="1438275" y="201168"/>
            <a:chExt cx="10550702" cy="3024137"/>
          </a:xfrm>
        </p:grpSpPr>
        <p:sp>
          <p:nvSpPr>
            <p:cNvPr id="110" name="Rectangle 109"/>
            <p:cNvSpPr/>
            <p:nvPr/>
          </p:nvSpPr>
          <p:spPr bwMode="ltGray">
            <a:xfrm>
              <a:off x="10734443" y="539871"/>
              <a:ext cx="1254534" cy="1254533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1" name="Rectangle 110"/>
            <p:cNvSpPr/>
            <p:nvPr/>
          </p:nvSpPr>
          <p:spPr bwMode="ltGray">
            <a:xfrm>
              <a:off x="9885187" y="370770"/>
              <a:ext cx="1612958" cy="1628698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2" name="Rectangle 111"/>
            <p:cNvSpPr/>
            <p:nvPr/>
          </p:nvSpPr>
          <p:spPr bwMode="ltGray">
            <a:xfrm>
              <a:off x="10734445" y="539871"/>
              <a:ext cx="763700" cy="1254533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3" name="Rectangle 23"/>
            <p:cNvSpPr/>
            <p:nvPr/>
          </p:nvSpPr>
          <p:spPr bwMode="ltGray">
            <a:xfrm>
              <a:off x="11310746" y="370770"/>
              <a:ext cx="187398" cy="591855"/>
            </a:xfrm>
            <a:custGeom>
              <a:avLst/>
              <a:gdLst/>
              <a:ahLst/>
              <a:cxnLst/>
              <a:rect l="l" t="t" r="r" b="b"/>
              <a:pathLst>
                <a:path w="135715" h="428625">
                  <a:moveTo>
                    <a:pt x="0" y="0"/>
                  </a:moveTo>
                  <a:lnTo>
                    <a:pt x="135715" y="0"/>
                  </a:lnTo>
                  <a:lnTo>
                    <a:pt x="135715" y="428625"/>
                  </a:lnTo>
                  <a:lnTo>
                    <a:pt x="0" y="428625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4" name="Rectangle 113"/>
            <p:cNvSpPr/>
            <p:nvPr/>
          </p:nvSpPr>
          <p:spPr bwMode="ltGray">
            <a:xfrm>
              <a:off x="11310746" y="539871"/>
              <a:ext cx="678231" cy="422754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5" name="Rectangle 114"/>
            <p:cNvSpPr/>
            <p:nvPr/>
          </p:nvSpPr>
          <p:spPr bwMode="ltGray">
            <a:xfrm>
              <a:off x="11310746" y="539871"/>
              <a:ext cx="187400" cy="422754"/>
            </a:xfrm>
            <a:prstGeom prst="rect">
              <a:avLst/>
            </a:prstGeom>
            <a:solidFill>
              <a:srgbClr val="D29C2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6" name="Rectangle 115"/>
            <p:cNvSpPr/>
            <p:nvPr/>
          </p:nvSpPr>
          <p:spPr bwMode="ltGray">
            <a:xfrm>
              <a:off x="10349871" y="858723"/>
              <a:ext cx="512691" cy="518199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7" name="Rectangle 116"/>
            <p:cNvSpPr/>
            <p:nvPr/>
          </p:nvSpPr>
          <p:spPr bwMode="ltGray">
            <a:xfrm>
              <a:off x="10734443" y="858723"/>
              <a:ext cx="128117" cy="518199"/>
            </a:xfrm>
            <a:prstGeom prst="rect">
              <a:avLst/>
            </a:prstGeom>
            <a:solidFill>
              <a:srgbClr val="E0871C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8" name="Rectangle 117"/>
            <p:cNvSpPr/>
            <p:nvPr/>
          </p:nvSpPr>
          <p:spPr bwMode="ltGray">
            <a:xfrm>
              <a:off x="9680503" y="1709936"/>
              <a:ext cx="491136" cy="496414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9" name="Rectangle 118"/>
            <p:cNvSpPr/>
            <p:nvPr/>
          </p:nvSpPr>
          <p:spPr bwMode="ltGray">
            <a:xfrm>
              <a:off x="9885187" y="1709936"/>
              <a:ext cx="286453" cy="289531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0" name="Rectangle 119"/>
            <p:cNvSpPr/>
            <p:nvPr/>
          </p:nvSpPr>
          <p:spPr bwMode="ltGray">
            <a:xfrm>
              <a:off x="1679448" y="1869742"/>
              <a:ext cx="702710" cy="709567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1" name="Rectangle 120"/>
            <p:cNvSpPr/>
            <p:nvPr/>
          </p:nvSpPr>
          <p:spPr bwMode="ltGray">
            <a:xfrm>
              <a:off x="7086086" y="855076"/>
              <a:ext cx="1074582" cy="1085068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2" name="Rectangle 121"/>
            <p:cNvSpPr/>
            <p:nvPr/>
          </p:nvSpPr>
          <p:spPr bwMode="ltGray">
            <a:xfrm>
              <a:off x="6290368" y="1670521"/>
              <a:ext cx="1054857" cy="1065150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3" name="Rectangle 122"/>
            <p:cNvSpPr/>
            <p:nvPr/>
          </p:nvSpPr>
          <p:spPr bwMode="ltGray">
            <a:xfrm>
              <a:off x="7885748" y="407177"/>
              <a:ext cx="1130577" cy="1141610"/>
            </a:xfrm>
            <a:prstGeom prst="rect">
              <a:avLst/>
            </a:prstGeom>
            <a:solidFill>
              <a:srgbClr val="F2F2F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4" name="Rectangle 43"/>
            <p:cNvSpPr/>
            <p:nvPr/>
          </p:nvSpPr>
          <p:spPr bwMode="ltGray">
            <a:xfrm>
              <a:off x="7885748" y="855076"/>
              <a:ext cx="274920" cy="693711"/>
            </a:xfrm>
            <a:custGeom>
              <a:avLst/>
              <a:gdLst/>
              <a:ahLst/>
              <a:cxnLst/>
              <a:rect l="l" t="t" r="r" b="b"/>
              <a:pathLst>
                <a:path w="199099" h="502390">
                  <a:moveTo>
                    <a:pt x="0" y="0"/>
                  </a:moveTo>
                  <a:lnTo>
                    <a:pt x="199099" y="0"/>
                  </a:lnTo>
                  <a:lnTo>
                    <a:pt x="199099" y="502390"/>
                  </a:lnTo>
                  <a:lnTo>
                    <a:pt x="0" y="502390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5" name="Rectangle 124"/>
            <p:cNvSpPr/>
            <p:nvPr/>
          </p:nvSpPr>
          <p:spPr bwMode="ltGray">
            <a:xfrm>
              <a:off x="8338964" y="201168"/>
              <a:ext cx="428424" cy="433027"/>
            </a:xfrm>
            <a:prstGeom prst="rect">
              <a:avLst/>
            </a:prstGeom>
            <a:solidFill>
              <a:srgbClr val="E7E7E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6" name="Rectangle 46"/>
            <p:cNvSpPr/>
            <p:nvPr/>
          </p:nvSpPr>
          <p:spPr bwMode="ltGray">
            <a:xfrm>
              <a:off x="8338964" y="407177"/>
              <a:ext cx="428424" cy="227018"/>
            </a:xfrm>
            <a:custGeom>
              <a:avLst/>
              <a:gdLst/>
              <a:ahLst/>
              <a:cxnLst/>
              <a:rect l="l" t="t" r="r" b="b"/>
              <a:pathLst>
                <a:path w="310267" h="164408">
                  <a:moveTo>
                    <a:pt x="0" y="0"/>
                  </a:moveTo>
                  <a:lnTo>
                    <a:pt x="310267" y="0"/>
                  </a:lnTo>
                  <a:lnTo>
                    <a:pt x="310267" y="164408"/>
                  </a:lnTo>
                  <a:lnTo>
                    <a:pt x="0" y="164408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7" name="Rectangle 126"/>
            <p:cNvSpPr/>
            <p:nvPr/>
          </p:nvSpPr>
          <p:spPr bwMode="ltGray">
            <a:xfrm>
              <a:off x="8624841" y="530348"/>
              <a:ext cx="560440" cy="566462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8" name="Rectangle 46"/>
            <p:cNvSpPr/>
            <p:nvPr/>
          </p:nvSpPr>
          <p:spPr bwMode="ltGray">
            <a:xfrm>
              <a:off x="8624841" y="530348"/>
              <a:ext cx="142546" cy="103847"/>
            </a:xfrm>
            <a:custGeom>
              <a:avLst/>
              <a:gdLst/>
              <a:ahLst/>
              <a:cxnLst/>
              <a:rect l="l" t="t" r="r" b="b"/>
              <a:pathLst>
                <a:path w="103233" h="75207">
                  <a:moveTo>
                    <a:pt x="0" y="0"/>
                  </a:moveTo>
                  <a:lnTo>
                    <a:pt x="103233" y="0"/>
                  </a:lnTo>
                  <a:lnTo>
                    <a:pt x="103233" y="75207"/>
                  </a:lnTo>
                  <a:lnTo>
                    <a:pt x="0" y="75207"/>
                  </a:lnTo>
                  <a:close/>
                </a:path>
              </a:pathLst>
            </a:custGeom>
            <a:solidFill>
              <a:srgbClr val="BEC0C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9" name="Rectangle 53"/>
            <p:cNvSpPr/>
            <p:nvPr/>
          </p:nvSpPr>
          <p:spPr bwMode="ltGray">
            <a:xfrm>
              <a:off x="7086086" y="1670521"/>
              <a:ext cx="259139" cy="269622"/>
            </a:xfrm>
            <a:custGeom>
              <a:avLst/>
              <a:gdLst/>
              <a:ahLst/>
              <a:cxnLst/>
              <a:rect l="l" t="t" r="r" b="b"/>
              <a:pathLst>
                <a:path w="187670" h="195262">
                  <a:moveTo>
                    <a:pt x="0" y="0"/>
                  </a:moveTo>
                  <a:lnTo>
                    <a:pt x="187670" y="0"/>
                  </a:lnTo>
                  <a:lnTo>
                    <a:pt x="187670" y="195262"/>
                  </a:lnTo>
                  <a:lnTo>
                    <a:pt x="0" y="195262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0" name="Rectangle 129"/>
            <p:cNvSpPr/>
            <p:nvPr/>
          </p:nvSpPr>
          <p:spPr bwMode="ltGray">
            <a:xfrm>
              <a:off x="6415250" y="2088571"/>
              <a:ext cx="519581" cy="525164"/>
            </a:xfrm>
            <a:prstGeom prst="rect">
              <a:avLst/>
            </a:prstGeom>
            <a:solidFill>
              <a:srgbClr val="C0C1C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1" name="Rectangle 130"/>
            <p:cNvSpPr/>
            <p:nvPr/>
          </p:nvSpPr>
          <p:spPr bwMode="ltGray">
            <a:xfrm>
              <a:off x="5810242" y="2893687"/>
              <a:ext cx="328093" cy="331618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931054" y="1298448"/>
              <a:ext cx="2147163" cy="1897884"/>
              <a:chOff x="3931054" y="1188451"/>
              <a:chExt cx="2147163" cy="1897884"/>
            </a:xfrm>
          </p:grpSpPr>
          <p:sp>
            <p:nvSpPr>
              <p:cNvPr id="143" name="Rectangle 142"/>
              <p:cNvSpPr/>
              <p:nvPr/>
            </p:nvSpPr>
            <p:spPr bwMode="ltGray">
              <a:xfrm>
                <a:off x="5023360" y="1188451"/>
                <a:ext cx="1054857" cy="1065150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44" name="Rectangle 143"/>
              <p:cNvSpPr/>
              <p:nvPr/>
            </p:nvSpPr>
            <p:spPr bwMode="ltGray">
              <a:xfrm>
                <a:off x="4637140" y="1969879"/>
                <a:ext cx="840475" cy="840475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45" name="Rectangle 144"/>
              <p:cNvSpPr/>
              <p:nvPr/>
            </p:nvSpPr>
            <p:spPr bwMode="ltGray">
              <a:xfrm>
                <a:off x="4068182" y="1856589"/>
                <a:ext cx="1080600" cy="1091145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46" name="Rectangle 145"/>
              <p:cNvSpPr/>
              <p:nvPr/>
            </p:nvSpPr>
            <p:spPr bwMode="ltGray">
              <a:xfrm>
                <a:off x="4637141" y="1969879"/>
                <a:ext cx="511640" cy="840475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47" name="Rectangle 23"/>
              <p:cNvSpPr/>
              <p:nvPr/>
            </p:nvSpPr>
            <p:spPr bwMode="ltGray">
              <a:xfrm>
                <a:off x="5023235" y="1856589"/>
                <a:ext cx="125547" cy="396513"/>
              </a:xfrm>
              <a:custGeom>
                <a:avLst/>
                <a:gdLst/>
                <a:ahLst/>
                <a:cxnLst/>
                <a:rect l="l" t="t" r="r" b="b"/>
                <a:pathLst>
                  <a:path w="135715" h="428625">
                    <a:moveTo>
                      <a:pt x="0" y="0"/>
                    </a:moveTo>
                    <a:lnTo>
                      <a:pt x="135715" y="0"/>
                    </a:lnTo>
                    <a:lnTo>
                      <a:pt x="135715" y="428625"/>
                    </a:lnTo>
                    <a:lnTo>
                      <a:pt x="0" y="428625"/>
                    </a:lnTo>
                    <a:close/>
                  </a:path>
                </a:pathLst>
              </a:custGeom>
              <a:solidFill>
                <a:srgbClr val="D3D4D6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48" name="Rectangle 147"/>
              <p:cNvSpPr/>
              <p:nvPr/>
            </p:nvSpPr>
            <p:spPr bwMode="ltGray">
              <a:xfrm>
                <a:off x="5023235" y="1969879"/>
                <a:ext cx="454380" cy="283223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49" name="Rectangle 148"/>
              <p:cNvSpPr/>
              <p:nvPr/>
            </p:nvSpPr>
            <p:spPr bwMode="ltGray">
              <a:xfrm>
                <a:off x="4379497" y="2183493"/>
                <a:ext cx="343477" cy="347168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50" name="Rectangle 149"/>
              <p:cNvSpPr/>
              <p:nvPr/>
            </p:nvSpPr>
            <p:spPr bwMode="ltGray">
              <a:xfrm>
                <a:off x="4637140" y="2183493"/>
                <a:ext cx="85832" cy="347168"/>
              </a:xfrm>
              <a:prstGeom prst="rect">
                <a:avLst/>
              </a:prstGeom>
              <a:solidFill>
                <a:srgbClr val="E0871C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51" name="Rectangle 150"/>
              <p:cNvSpPr/>
              <p:nvPr/>
            </p:nvSpPr>
            <p:spPr bwMode="ltGray">
              <a:xfrm>
                <a:off x="3931054" y="2753763"/>
                <a:ext cx="329036" cy="332572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52" name="Rectangle 151"/>
              <p:cNvSpPr/>
              <p:nvPr/>
            </p:nvSpPr>
            <p:spPr bwMode="ltGray">
              <a:xfrm>
                <a:off x="4068182" y="2753763"/>
                <a:ext cx="191909" cy="193971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53" name="Rectangle 152"/>
              <p:cNvSpPr/>
              <p:nvPr/>
            </p:nvSpPr>
            <p:spPr bwMode="ltGray">
              <a:xfrm>
                <a:off x="5023236" y="1969879"/>
                <a:ext cx="125547" cy="283223"/>
              </a:xfrm>
              <a:prstGeom prst="rect">
                <a:avLst/>
              </a:prstGeom>
              <a:solidFill>
                <a:srgbClr val="D29C28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</p:grpSp>
        <p:sp>
          <p:nvSpPr>
            <p:cNvPr id="133" name="Rectangle 132"/>
            <p:cNvSpPr/>
            <p:nvPr/>
          </p:nvSpPr>
          <p:spPr bwMode="ltGray">
            <a:xfrm>
              <a:off x="2195171" y="2176088"/>
              <a:ext cx="728210" cy="735317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4" name="Rectangle 133"/>
            <p:cNvSpPr/>
            <p:nvPr/>
          </p:nvSpPr>
          <p:spPr bwMode="ltGray">
            <a:xfrm>
              <a:off x="2737076" y="1872561"/>
              <a:ext cx="766156" cy="773633"/>
            </a:xfrm>
            <a:prstGeom prst="rect">
              <a:avLst/>
            </a:prstGeom>
            <a:solidFill>
              <a:srgbClr val="F2F2F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5" name="Rectangle 43"/>
            <p:cNvSpPr/>
            <p:nvPr/>
          </p:nvSpPr>
          <p:spPr bwMode="ltGray">
            <a:xfrm>
              <a:off x="2737076" y="2176088"/>
              <a:ext cx="186305" cy="470106"/>
            </a:xfrm>
            <a:custGeom>
              <a:avLst/>
              <a:gdLst/>
              <a:ahLst/>
              <a:cxnLst/>
              <a:rect l="l" t="t" r="r" b="b"/>
              <a:pathLst>
                <a:path w="199099" h="502390">
                  <a:moveTo>
                    <a:pt x="0" y="0"/>
                  </a:moveTo>
                  <a:lnTo>
                    <a:pt x="199099" y="0"/>
                  </a:lnTo>
                  <a:lnTo>
                    <a:pt x="199099" y="502390"/>
                  </a:lnTo>
                  <a:lnTo>
                    <a:pt x="0" y="502390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6" name="Rectangle 135"/>
            <p:cNvSpPr/>
            <p:nvPr/>
          </p:nvSpPr>
          <p:spPr bwMode="ltGray">
            <a:xfrm>
              <a:off x="3044207" y="1732956"/>
              <a:ext cx="290329" cy="293448"/>
            </a:xfrm>
            <a:prstGeom prst="rect">
              <a:avLst/>
            </a:prstGeom>
            <a:solidFill>
              <a:srgbClr val="E7E7E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7" name="Rectangle 46"/>
            <p:cNvSpPr/>
            <p:nvPr/>
          </p:nvSpPr>
          <p:spPr bwMode="ltGray">
            <a:xfrm>
              <a:off x="3044207" y="1872561"/>
              <a:ext cx="290329" cy="153843"/>
            </a:xfrm>
            <a:custGeom>
              <a:avLst/>
              <a:gdLst/>
              <a:ahLst/>
              <a:cxnLst/>
              <a:rect l="l" t="t" r="r" b="b"/>
              <a:pathLst>
                <a:path w="310267" h="164408">
                  <a:moveTo>
                    <a:pt x="0" y="0"/>
                  </a:moveTo>
                  <a:lnTo>
                    <a:pt x="310267" y="0"/>
                  </a:lnTo>
                  <a:lnTo>
                    <a:pt x="310267" y="164408"/>
                  </a:lnTo>
                  <a:lnTo>
                    <a:pt x="0" y="164408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8" name="Rectangle 137"/>
            <p:cNvSpPr/>
            <p:nvPr/>
          </p:nvSpPr>
          <p:spPr bwMode="ltGray">
            <a:xfrm>
              <a:off x="3237936" y="1956031"/>
              <a:ext cx="379792" cy="383873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9" name="Rectangle 46"/>
            <p:cNvSpPr/>
            <p:nvPr/>
          </p:nvSpPr>
          <p:spPr bwMode="ltGray">
            <a:xfrm>
              <a:off x="3237936" y="1956031"/>
              <a:ext cx="96600" cy="70374"/>
            </a:xfrm>
            <a:custGeom>
              <a:avLst/>
              <a:gdLst/>
              <a:ahLst/>
              <a:cxnLst/>
              <a:rect l="l" t="t" r="r" b="b"/>
              <a:pathLst>
                <a:path w="103233" h="75207">
                  <a:moveTo>
                    <a:pt x="0" y="0"/>
                  </a:moveTo>
                  <a:lnTo>
                    <a:pt x="103233" y="0"/>
                  </a:lnTo>
                  <a:lnTo>
                    <a:pt x="103233" y="75207"/>
                  </a:lnTo>
                  <a:lnTo>
                    <a:pt x="0" y="75207"/>
                  </a:lnTo>
                  <a:close/>
                </a:path>
              </a:pathLst>
            </a:custGeom>
            <a:solidFill>
              <a:srgbClr val="BEC0C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40" name="Rectangle 74"/>
            <p:cNvSpPr/>
            <p:nvPr/>
          </p:nvSpPr>
          <p:spPr bwMode="ltGray">
            <a:xfrm>
              <a:off x="2195171" y="2176088"/>
              <a:ext cx="186987" cy="403221"/>
            </a:xfrm>
            <a:custGeom>
              <a:avLst/>
              <a:gdLst/>
              <a:ahLst/>
              <a:cxnLst/>
              <a:rect l="l" t="t" r="r" b="b"/>
              <a:pathLst>
                <a:path w="135417" h="292015">
                  <a:moveTo>
                    <a:pt x="0" y="0"/>
                  </a:moveTo>
                  <a:lnTo>
                    <a:pt x="135417" y="0"/>
                  </a:lnTo>
                  <a:lnTo>
                    <a:pt x="135417" y="292015"/>
                  </a:lnTo>
                  <a:lnTo>
                    <a:pt x="0" y="292015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41" name="Rectangle 140"/>
            <p:cNvSpPr/>
            <p:nvPr/>
          </p:nvSpPr>
          <p:spPr bwMode="ltGray">
            <a:xfrm>
              <a:off x="1748993" y="2123936"/>
              <a:ext cx="323445" cy="326921"/>
            </a:xfrm>
            <a:prstGeom prst="rect">
              <a:avLst/>
            </a:prstGeom>
            <a:solidFill>
              <a:srgbClr val="C0C1C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42" name="Rectangle 141"/>
            <p:cNvSpPr/>
            <p:nvPr/>
          </p:nvSpPr>
          <p:spPr bwMode="ltGray">
            <a:xfrm>
              <a:off x="1438275" y="2880775"/>
              <a:ext cx="218191" cy="220535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1" y="6656832"/>
            <a:ext cx="12192000" cy="201168"/>
          </a:xfrm>
          <a:prstGeom prst="rect">
            <a:avLst/>
          </a:prstGeom>
          <a:solidFill>
            <a:srgbClr val="CDCDCD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sz="1800"/>
          </a:p>
        </p:txBody>
      </p:sp>
      <p:pic>
        <p:nvPicPr>
          <p:cNvPr id="56" name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25" y="783325"/>
            <a:ext cx="2469523" cy="651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4226" y="3401683"/>
            <a:ext cx="4881773" cy="4393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sz="3200" b="1"/>
              <a:t>Thank you!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200" y="4464317"/>
            <a:ext cx="9753603" cy="403225"/>
          </a:xfrm>
        </p:spPr>
        <p:txBody>
          <a:bodyPr anchor="t"/>
          <a:lstStyle>
            <a:lvl1pPr>
              <a:lnSpc>
                <a:spcPct val="90000"/>
              </a:lnSpc>
              <a:defRPr sz="2400"/>
            </a:lvl1pPr>
          </a:lstStyle>
          <a:p>
            <a:r>
              <a:rPr/>
              <a:t>Click to add presenter’s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9199" y="4910670"/>
            <a:ext cx="9753603" cy="65193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Presenter’s email</a:t>
            </a:r>
            <a:br>
              <a:rPr/>
            </a:br>
            <a:r>
              <a:rPr/>
              <a:t>Presenter’s phone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1211744" y="5867402"/>
            <a:ext cx="9761056" cy="29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sz="800" b="1" dirty="0">
                <a:solidFill>
                  <a:schemeClr val="tx1"/>
                </a:solidFill>
                <a:latin typeface="+mn-lt"/>
              </a:rPr>
              <a:t>SYMANTEC PROPRIETARY/CONFIDENTIAL – INTERNAL USE ONLY</a:t>
            </a:r>
            <a:br>
              <a:rPr sz="800" b="1" dirty="0">
                <a:solidFill>
                  <a:schemeClr val="tx1"/>
                </a:solidFill>
                <a:latin typeface="+mn-lt"/>
              </a:rPr>
            </a:br>
            <a:r>
              <a:rPr sz="800" b="0" dirty="0">
                <a:solidFill>
                  <a:schemeClr val="tx1"/>
                </a:solidFill>
                <a:latin typeface="+mn-lt"/>
              </a:rPr>
              <a:t>Copyright © </a:t>
            </a:r>
            <a:r>
              <a:rPr sz="800" b="0" dirty="0" smtClean="0">
                <a:solidFill>
                  <a:schemeClr val="tx1"/>
                </a:solidFill>
                <a:latin typeface="+mn-lt"/>
              </a:rPr>
              <a:t>201</a:t>
            </a:r>
            <a:r>
              <a:rPr lang="en-US" sz="800" b="0" dirty="0" smtClean="0">
                <a:solidFill>
                  <a:schemeClr val="tx1"/>
                </a:solidFill>
                <a:latin typeface="+mn-lt"/>
              </a:rPr>
              <a:t>5 </a:t>
            </a:r>
            <a:r>
              <a:rPr sz="800" b="0" dirty="0" smtClean="0">
                <a:solidFill>
                  <a:schemeClr val="tx1"/>
                </a:solidFill>
                <a:latin typeface="+mn-lt"/>
              </a:rPr>
              <a:t>Symantec </a:t>
            </a:r>
            <a:r>
              <a:rPr sz="800" b="0" dirty="0">
                <a:solidFill>
                  <a:schemeClr val="tx1"/>
                </a:solidFill>
                <a:latin typeface="+mn-lt"/>
              </a:rPr>
              <a:t>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162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438650" y="201169"/>
            <a:ext cx="10553450" cy="3024137"/>
            <a:chOff x="1438275" y="201168"/>
            <a:chExt cx="10550702" cy="3024137"/>
          </a:xfrm>
        </p:grpSpPr>
        <p:sp>
          <p:nvSpPr>
            <p:cNvPr id="104" name="Rectangle 103"/>
            <p:cNvSpPr/>
            <p:nvPr/>
          </p:nvSpPr>
          <p:spPr bwMode="ltGray">
            <a:xfrm>
              <a:off x="10734443" y="539871"/>
              <a:ext cx="1254534" cy="1254533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5" name="Rectangle 104"/>
            <p:cNvSpPr/>
            <p:nvPr/>
          </p:nvSpPr>
          <p:spPr bwMode="ltGray">
            <a:xfrm>
              <a:off x="9885187" y="370770"/>
              <a:ext cx="1612958" cy="1628698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6" name="Rectangle 105"/>
            <p:cNvSpPr/>
            <p:nvPr/>
          </p:nvSpPr>
          <p:spPr bwMode="ltGray">
            <a:xfrm>
              <a:off x="10734445" y="539871"/>
              <a:ext cx="763700" cy="1254533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7" name="Rectangle 23"/>
            <p:cNvSpPr/>
            <p:nvPr/>
          </p:nvSpPr>
          <p:spPr bwMode="ltGray">
            <a:xfrm>
              <a:off x="11310746" y="370770"/>
              <a:ext cx="187398" cy="591855"/>
            </a:xfrm>
            <a:custGeom>
              <a:avLst/>
              <a:gdLst/>
              <a:ahLst/>
              <a:cxnLst/>
              <a:rect l="l" t="t" r="r" b="b"/>
              <a:pathLst>
                <a:path w="135715" h="428625">
                  <a:moveTo>
                    <a:pt x="0" y="0"/>
                  </a:moveTo>
                  <a:lnTo>
                    <a:pt x="135715" y="0"/>
                  </a:lnTo>
                  <a:lnTo>
                    <a:pt x="135715" y="428625"/>
                  </a:lnTo>
                  <a:lnTo>
                    <a:pt x="0" y="428625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8" name="Rectangle 107"/>
            <p:cNvSpPr/>
            <p:nvPr/>
          </p:nvSpPr>
          <p:spPr bwMode="ltGray">
            <a:xfrm>
              <a:off x="11310746" y="539871"/>
              <a:ext cx="678231" cy="422754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9" name="Rectangle 108"/>
            <p:cNvSpPr/>
            <p:nvPr/>
          </p:nvSpPr>
          <p:spPr bwMode="ltGray">
            <a:xfrm>
              <a:off x="11310746" y="539871"/>
              <a:ext cx="187400" cy="422754"/>
            </a:xfrm>
            <a:prstGeom prst="rect">
              <a:avLst/>
            </a:prstGeom>
            <a:solidFill>
              <a:srgbClr val="D29C2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0" name="Rectangle 109"/>
            <p:cNvSpPr/>
            <p:nvPr/>
          </p:nvSpPr>
          <p:spPr bwMode="ltGray">
            <a:xfrm>
              <a:off x="10349871" y="858723"/>
              <a:ext cx="512691" cy="518199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1" name="Rectangle 110"/>
            <p:cNvSpPr/>
            <p:nvPr/>
          </p:nvSpPr>
          <p:spPr bwMode="ltGray">
            <a:xfrm>
              <a:off x="10734443" y="858723"/>
              <a:ext cx="128117" cy="518199"/>
            </a:xfrm>
            <a:prstGeom prst="rect">
              <a:avLst/>
            </a:prstGeom>
            <a:solidFill>
              <a:srgbClr val="E0871C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2" name="Rectangle 111"/>
            <p:cNvSpPr/>
            <p:nvPr/>
          </p:nvSpPr>
          <p:spPr bwMode="ltGray">
            <a:xfrm>
              <a:off x="9680503" y="1709936"/>
              <a:ext cx="491136" cy="496414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3" name="Rectangle 112"/>
            <p:cNvSpPr/>
            <p:nvPr/>
          </p:nvSpPr>
          <p:spPr bwMode="ltGray">
            <a:xfrm>
              <a:off x="9885187" y="1709936"/>
              <a:ext cx="286453" cy="289531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4" name="Rectangle 113"/>
            <p:cNvSpPr/>
            <p:nvPr/>
          </p:nvSpPr>
          <p:spPr bwMode="ltGray">
            <a:xfrm>
              <a:off x="1679448" y="1869742"/>
              <a:ext cx="702710" cy="709567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5" name="Rectangle 114"/>
            <p:cNvSpPr/>
            <p:nvPr/>
          </p:nvSpPr>
          <p:spPr bwMode="ltGray">
            <a:xfrm>
              <a:off x="7086086" y="855076"/>
              <a:ext cx="1074582" cy="1085068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6" name="Rectangle 115"/>
            <p:cNvSpPr/>
            <p:nvPr/>
          </p:nvSpPr>
          <p:spPr bwMode="ltGray">
            <a:xfrm>
              <a:off x="6290368" y="1670521"/>
              <a:ext cx="1054857" cy="1065150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7" name="Rectangle 116"/>
            <p:cNvSpPr/>
            <p:nvPr/>
          </p:nvSpPr>
          <p:spPr bwMode="ltGray">
            <a:xfrm>
              <a:off x="7885748" y="407177"/>
              <a:ext cx="1130577" cy="1141610"/>
            </a:xfrm>
            <a:prstGeom prst="rect">
              <a:avLst/>
            </a:prstGeom>
            <a:solidFill>
              <a:srgbClr val="F2F2F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8" name="Rectangle 43"/>
            <p:cNvSpPr/>
            <p:nvPr/>
          </p:nvSpPr>
          <p:spPr bwMode="ltGray">
            <a:xfrm>
              <a:off x="7885748" y="855076"/>
              <a:ext cx="274920" cy="693711"/>
            </a:xfrm>
            <a:custGeom>
              <a:avLst/>
              <a:gdLst/>
              <a:ahLst/>
              <a:cxnLst/>
              <a:rect l="l" t="t" r="r" b="b"/>
              <a:pathLst>
                <a:path w="199099" h="502390">
                  <a:moveTo>
                    <a:pt x="0" y="0"/>
                  </a:moveTo>
                  <a:lnTo>
                    <a:pt x="199099" y="0"/>
                  </a:lnTo>
                  <a:lnTo>
                    <a:pt x="199099" y="502390"/>
                  </a:lnTo>
                  <a:lnTo>
                    <a:pt x="0" y="502390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9" name="Rectangle 118"/>
            <p:cNvSpPr/>
            <p:nvPr/>
          </p:nvSpPr>
          <p:spPr bwMode="ltGray">
            <a:xfrm>
              <a:off x="8338964" y="201168"/>
              <a:ext cx="428424" cy="433027"/>
            </a:xfrm>
            <a:prstGeom prst="rect">
              <a:avLst/>
            </a:prstGeom>
            <a:solidFill>
              <a:srgbClr val="E7E7E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0" name="Rectangle 46"/>
            <p:cNvSpPr/>
            <p:nvPr/>
          </p:nvSpPr>
          <p:spPr bwMode="ltGray">
            <a:xfrm>
              <a:off x="8338964" y="407177"/>
              <a:ext cx="428424" cy="227018"/>
            </a:xfrm>
            <a:custGeom>
              <a:avLst/>
              <a:gdLst/>
              <a:ahLst/>
              <a:cxnLst/>
              <a:rect l="l" t="t" r="r" b="b"/>
              <a:pathLst>
                <a:path w="310267" h="164408">
                  <a:moveTo>
                    <a:pt x="0" y="0"/>
                  </a:moveTo>
                  <a:lnTo>
                    <a:pt x="310267" y="0"/>
                  </a:lnTo>
                  <a:lnTo>
                    <a:pt x="310267" y="164408"/>
                  </a:lnTo>
                  <a:lnTo>
                    <a:pt x="0" y="164408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1" name="Rectangle 120"/>
            <p:cNvSpPr/>
            <p:nvPr/>
          </p:nvSpPr>
          <p:spPr bwMode="ltGray">
            <a:xfrm>
              <a:off x="8624841" y="530348"/>
              <a:ext cx="560440" cy="566462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2" name="Rectangle 46"/>
            <p:cNvSpPr/>
            <p:nvPr/>
          </p:nvSpPr>
          <p:spPr bwMode="ltGray">
            <a:xfrm>
              <a:off x="8624841" y="530348"/>
              <a:ext cx="142546" cy="103847"/>
            </a:xfrm>
            <a:custGeom>
              <a:avLst/>
              <a:gdLst/>
              <a:ahLst/>
              <a:cxnLst/>
              <a:rect l="l" t="t" r="r" b="b"/>
              <a:pathLst>
                <a:path w="103233" h="75207">
                  <a:moveTo>
                    <a:pt x="0" y="0"/>
                  </a:moveTo>
                  <a:lnTo>
                    <a:pt x="103233" y="0"/>
                  </a:lnTo>
                  <a:lnTo>
                    <a:pt x="103233" y="75207"/>
                  </a:lnTo>
                  <a:lnTo>
                    <a:pt x="0" y="75207"/>
                  </a:lnTo>
                  <a:close/>
                </a:path>
              </a:pathLst>
            </a:custGeom>
            <a:solidFill>
              <a:srgbClr val="BEC0C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3" name="Rectangle 53"/>
            <p:cNvSpPr/>
            <p:nvPr/>
          </p:nvSpPr>
          <p:spPr bwMode="ltGray">
            <a:xfrm>
              <a:off x="7086086" y="1670521"/>
              <a:ext cx="259139" cy="269622"/>
            </a:xfrm>
            <a:custGeom>
              <a:avLst/>
              <a:gdLst/>
              <a:ahLst/>
              <a:cxnLst/>
              <a:rect l="l" t="t" r="r" b="b"/>
              <a:pathLst>
                <a:path w="187670" h="195262">
                  <a:moveTo>
                    <a:pt x="0" y="0"/>
                  </a:moveTo>
                  <a:lnTo>
                    <a:pt x="187670" y="0"/>
                  </a:lnTo>
                  <a:lnTo>
                    <a:pt x="187670" y="195262"/>
                  </a:lnTo>
                  <a:lnTo>
                    <a:pt x="0" y="195262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4" name="Rectangle 123"/>
            <p:cNvSpPr/>
            <p:nvPr/>
          </p:nvSpPr>
          <p:spPr bwMode="ltGray">
            <a:xfrm>
              <a:off x="6415250" y="2088571"/>
              <a:ext cx="519581" cy="525164"/>
            </a:xfrm>
            <a:prstGeom prst="rect">
              <a:avLst/>
            </a:prstGeom>
            <a:solidFill>
              <a:srgbClr val="C0C1C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5" name="Rectangle 124"/>
            <p:cNvSpPr/>
            <p:nvPr/>
          </p:nvSpPr>
          <p:spPr bwMode="ltGray">
            <a:xfrm>
              <a:off x="5810242" y="2893687"/>
              <a:ext cx="328093" cy="331618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3931054" y="1298448"/>
              <a:ext cx="2147163" cy="1897884"/>
              <a:chOff x="3931054" y="1188451"/>
              <a:chExt cx="2147163" cy="1897884"/>
            </a:xfrm>
          </p:grpSpPr>
          <p:sp>
            <p:nvSpPr>
              <p:cNvPr id="185" name="Rectangle 184"/>
              <p:cNvSpPr/>
              <p:nvPr/>
            </p:nvSpPr>
            <p:spPr bwMode="ltGray">
              <a:xfrm>
                <a:off x="5023360" y="1188451"/>
                <a:ext cx="1054857" cy="1065150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86" name="Rectangle 185"/>
              <p:cNvSpPr/>
              <p:nvPr/>
            </p:nvSpPr>
            <p:spPr bwMode="ltGray">
              <a:xfrm>
                <a:off x="4637140" y="1969879"/>
                <a:ext cx="840475" cy="840475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87" name="Rectangle 186"/>
              <p:cNvSpPr/>
              <p:nvPr/>
            </p:nvSpPr>
            <p:spPr bwMode="ltGray">
              <a:xfrm>
                <a:off x="4068182" y="1856589"/>
                <a:ext cx="1080600" cy="1091145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88" name="Rectangle 187"/>
              <p:cNvSpPr/>
              <p:nvPr/>
            </p:nvSpPr>
            <p:spPr bwMode="ltGray">
              <a:xfrm>
                <a:off x="4637141" y="1969879"/>
                <a:ext cx="511640" cy="840475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89" name="Rectangle 23"/>
              <p:cNvSpPr/>
              <p:nvPr/>
            </p:nvSpPr>
            <p:spPr bwMode="ltGray">
              <a:xfrm>
                <a:off x="5023235" y="1856589"/>
                <a:ext cx="125547" cy="396513"/>
              </a:xfrm>
              <a:custGeom>
                <a:avLst/>
                <a:gdLst/>
                <a:ahLst/>
                <a:cxnLst/>
                <a:rect l="l" t="t" r="r" b="b"/>
                <a:pathLst>
                  <a:path w="135715" h="428625">
                    <a:moveTo>
                      <a:pt x="0" y="0"/>
                    </a:moveTo>
                    <a:lnTo>
                      <a:pt x="135715" y="0"/>
                    </a:lnTo>
                    <a:lnTo>
                      <a:pt x="135715" y="428625"/>
                    </a:lnTo>
                    <a:lnTo>
                      <a:pt x="0" y="428625"/>
                    </a:lnTo>
                    <a:close/>
                  </a:path>
                </a:pathLst>
              </a:custGeom>
              <a:solidFill>
                <a:srgbClr val="D3D4D6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0" name="Rectangle 189"/>
              <p:cNvSpPr/>
              <p:nvPr/>
            </p:nvSpPr>
            <p:spPr bwMode="ltGray">
              <a:xfrm>
                <a:off x="5023235" y="1969879"/>
                <a:ext cx="454380" cy="283223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1" name="Rectangle 190"/>
              <p:cNvSpPr/>
              <p:nvPr/>
            </p:nvSpPr>
            <p:spPr bwMode="ltGray">
              <a:xfrm>
                <a:off x="4379497" y="2183493"/>
                <a:ext cx="343477" cy="347168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2" name="Rectangle 191"/>
              <p:cNvSpPr/>
              <p:nvPr/>
            </p:nvSpPr>
            <p:spPr bwMode="ltGray">
              <a:xfrm>
                <a:off x="4637140" y="2183493"/>
                <a:ext cx="85832" cy="347168"/>
              </a:xfrm>
              <a:prstGeom prst="rect">
                <a:avLst/>
              </a:prstGeom>
              <a:solidFill>
                <a:srgbClr val="E0871C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3" name="Rectangle 192"/>
              <p:cNvSpPr/>
              <p:nvPr/>
            </p:nvSpPr>
            <p:spPr bwMode="ltGray">
              <a:xfrm>
                <a:off x="3931054" y="2753763"/>
                <a:ext cx="329036" cy="332572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4" name="Rectangle 193"/>
              <p:cNvSpPr/>
              <p:nvPr/>
            </p:nvSpPr>
            <p:spPr bwMode="ltGray">
              <a:xfrm>
                <a:off x="4068182" y="2753763"/>
                <a:ext cx="191909" cy="193971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5" name="Rectangle 194"/>
              <p:cNvSpPr/>
              <p:nvPr/>
            </p:nvSpPr>
            <p:spPr bwMode="ltGray">
              <a:xfrm>
                <a:off x="5023236" y="1969879"/>
                <a:ext cx="125547" cy="283223"/>
              </a:xfrm>
              <a:prstGeom prst="rect">
                <a:avLst/>
              </a:prstGeom>
              <a:solidFill>
                <a:srgbClr val="D29C28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</p:grpSp>
        <p:sp>
          <p:nvSpPr>
            <p:cNvPr id="127" name="Rectangle 126"/>
            <p:cNvSpPr/>
            <p:nvPr/>
          </p:nvSpPr>
          <p:spPr bwMode="ltGray">
            <a:xfrm>
              <a:off x="2195171" y="2176088"/>
              <a:ext cx="728210" cy="735317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3" name="Rectangle 132"/>
            <p:cNvSpPr/>
            <p:nvPr/>
          </p:nvSpPr>
          <p:spPr bwMode="ltGray">
            <a:xfrm>
              <a:off x="2737076" y="1872561"/>
              <a:ext cx="766156" cy="773633"/>
            </a:xfrm>
            <a:prstGeom prst="rect">
              <a:avLst/>
            </a:prstGeom>
            <a:solidFill>
              <a:srgbClr val="F2F2F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7" name="Rectangle 43"/>
            <p:cNvSpPr/>
            <p:nvPr/>
          </p:nvSpPr>
          <p:spPr bwMode="ltGray">
            <a:xfrm>
              <a:off x="2737076" y="2176088"/>
              <a:ext cx="186305" cy="470106"/>
            </a:xfrm>
            <a:custGeom>
              <a:avLst/>
              <a:gdLst/>
              <a:ahLst/>
              <a:cxnLst/>
              <a:rect l="l" t="t" r="r" b="b"/>
              <a:pathLst>
                <a:path w="199099" h="502390">
                  <a:moveTo>
                    <a:pt x="0" y="0"/>
                  </a:moveTo>
                  <a:lnTo>
                    <a:pt x="199099" y="0"/>
                  </a:lnTo>
                  <a:lnTo>
                    <a:pt x="199099" y="502390"/>
                  </a:lnTo>
                  <a:lnTo>
                    <a:pt x="0" y="502390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8" name="Rectangle 177"/>
            <p:cNvSpPr/>
            <p:nvPr/>
          </p:nvSpPr>
          <p:spPr bwMode="ltGray">
            <a:xfrm>
              <a:off x="3044207" y="1732956"/>
              <a:ext cx="290329" cy="293448"/>
            </a:xfrm>
            <a:prstGeom prst="rect">
              <a:avLst/>
            </a:prstGeom>
            <a:solidFill>
              <a:srgbClr val="E7E7E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9" name="Rectangle 46"/>
            <p:cNvSpPr/>
            <p:nvPr/>
          </p:nvSpPr>
          <p:spPr bwMode="ltGray">
            <a:xfrm>
              <a:off x="3044207" y="1872561"/>
              <a:ext cx="290329" cy="153843"/>
            </a:xfrm>
            <a:custGeom>
              <a:avLst/>
              <a:gdLst/>
              <a:ahLst/>
              <a:cxnLst/>
              <a:rect l="l" t="t" r="r" b="b"/>
              <a:pathLst>
                <a:path w="310267" h="164408">
                  <a:moveTo>
                    <a:pt x="0" y="0"/>
                  </a:moveTo>
                  <a:lnTo>
                    <a:pt x="310267" y="0"/>
                  </a:lnTo>
                  <a:lnTo>
                    <a:pt x="310267" y="164408"/>
                  </a:lnTo>
                  <a:lnTo>
                    <a:pt x="0" y="164408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0" name="Rectangle 179"/>
            <p:cNvSpPr/>
            <p:nvPr/>
          </p:nvSpPr>
          <p:spPr bwMode="ltGray">
            <a:xfrm>
              <a:off x="3237936" y="1956031"/>
              <a:ext cx="379792" cy="383873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1" name="Rectangle 46"/>
            <p:cNvSpPr/>
            <p:nvPr/>
          </p:nvSpPr>
          <p:spPr bwMode="ltGray">
            <a:xfrm>
              <a:off x="3237936" y="1956031"/>
              <a:ext cx="96600" cy="70374"/>
            </a:xfrm>
            <a:custGeom>
              <a:avLst/>
              <a:gdLst/>
              <a:ahLst/>
              <a:cxnLst/>
              <a:rect l="l" t="t" r="r" b="b"/>
              <a:pathLst>
                <a:path w="103233" h="75207">
                  <a:moveTo>
                    <a:pt x="0" y="0"/>
                  </a:moveTo>
                  <a:lnTo>
                    <a:pt x="103233" y="0"/>
                  </a:lnTo>
                  <a:lnTo>
                    <a:pt x="103233" y="75207"/>
                  </a:lnTo>
                  <a:lnTo>
                    <a:pt x="0" y="75207"/>
                  </a:lnTo>
                  <a:close/>
                </a:path>
              </a:pathLst>
            </a:custGeom>
            <a:solidFill>
              <a:srgbClr val="BEC0C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2" name="Rectangle 74"/>
            <p:cNvSpPr/>
            <p:nvPr/>
          </p:nvSpPr>
          <p:spPr bwMode="ltGray">
            <a:xfrm>
              <a:off x="2195171" y="2176088"/>
              <a:ext cx="186987" cy="403221"/>
            </a:xfrm>
            <a:custGeom>
              <a:avLst/>
              <a:gdLst/>
              <a:ahLst/>
              <a:cxnLst/>
              <a:rect l="l" t="t" r="r" b="b"/>
              <a:pathLst>
                <a:path w="135417" h="292015">
                  <a:moveTo>
                    <a:pt x="0" y="0"/>
                  </a:moveTo>
                  <a:lnTo>
                    <a:pt x="135417" y="0"/>
                  </a:lnTo>
                  <a:lnTo>
                    <a:pt x="135417" y="292015"/>
                  </a:lnTo>
                  <a:lnTo>
                    <a:pt x="0" y="292015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3" name="Rectangle 182"/>
            <p:cNvSpPr/>
            <p:nvPr/>
          </p:nvSpPr>
          <p:spPr bwMode="ltGray">
            <a:xfrm>
              <a:off x="1748993" y="2123936"/>
              <a:ext cx="323445" cy="326921"/>
            </a:xfrm>
            <a:prstGeom prst="rect">
              <a:avLst/>
            </a:prstGeom>
            <a:solidFill>
              <a:srgbClr val="C0C1C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4" name="Rectangle 183"/>
            <p:cNvSpPr/>
            <p:nvPr/>
          </p:nvSpPr>
          <p:spPr bwMode="ltGray">
            <a:xfrm>
              <a:off x="1438275" y="2880775"/>
              <a:ext cx="218191" cy="220535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</p:grpSp>
      <p:sp>
        <p:nvSpPr>
          <p:cNvPr id="102" name="Rectangle 101"/>
          <p:cNvSpPr/>
          <p:nvPr/>
        </p:nvSpPr>
        <p:spPr bwMode="auto">
          <a:xfrm>
            <a:off x="1" y="6656832"/>
            <a:ext cx="12192000" cy="201168"/>
          </a:xfrm>
          <a:prstGeom prst="rect">
            <a:avLst/>
          </a:prstGeom>
          <a:solidFill>
            <a:srgbClr val="CDCDCD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sz="1800"/>
          </a:p>
        </p:txBody>
      </p:sp>
      <p:pic>
        <p:nvPicPr>
          <p:cNvPr id="55" name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25" y="783325"/>
            <a:ext cx="2469523" cy="65142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1219200" y="3048002"/>
            <a:ext cx="9753603" cy="13938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/>
              <a:t>Click to add title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1219199" y="5050673"/>
            <a:ext cx="9753603" cy="3810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baseline="0"/>
            </a:lvl1pPr>
          </a:lstStyle>
          <a:p>
            <a:r>
              <a:rPr/>
              <a:t>Click to add presenter’s name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19202" y="5486402"/>
            <a:ext cx="9753600" cy="301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Tx/>
              <a:buNone/>
              <a:defRPr sz="20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/>
              <a:t>Click to add 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28219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038-4C9C-4C22-BEA4-F9C718632F8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6692-1DF5-4D23-900A-9CAAD540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7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4801" y="533400"/>
            <a:ext cx="1117600" cy="5410200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33400"/>
            <a:ext cx="9449832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038-4C9C-4C22-BEA4-F9C718632F8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6692-1DF5-4D23-900A-9CAAD540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8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o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438650" y="201169"/>
            <a:ext cx="10553450" cy="3024137"/>
            <a:chOff x="1438275" y="201168"/>
            <a:chExt cx="10550702" cy="3024137"/>
          </a:xfrm>
        </p:grpSpPr>
        <p:sp>
          <p:nvSpPr>
            <p:cNvPr id="105" name="Rectangle 104"/>
            <p:cNvSpPr/>
            <p:nvPr/>
          </p:nvSpPr>
          <p:spPr bwMode="ltGray">
            <a:xfrm>
              <a:off x="10734443" y="539871"/>
              <a:ext cx="1254534" cy="1254533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6" name="Rectangle 105"/>
            <p:cNvSpPr/>
            <p:nvPr/>
          </p:nvSpPr>
          <p:spPr bwMode="ltGray">
            <a:xfrm>
              <a:off x="9885187" y="370770"/>
              <a:ext cx="1612958" cy="1628698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7" name="Rectangle 106"/>
            <p:cNvSpPr/>
            <p:nvPr/>
          </p:nvSpPr>
          <p:spPr bwMode="ltGray">
            <a:xfrm>
              <a:off x="10734445" y="539871"/>
              <a:ext cx="763700" cy="1254533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8" name="Rectangle 23"/>
            <p:cNvSpPr/>
            <p:nvPr/>
          </p:nvSpPr>
          <p:spPr bwMode="ltGray">
            <a:xfrm>
              <a:off x="11310746" y="370770"/>
              <a:ext cx="187398" cy="591855"/>
            </a:xfrm>
            <a:custGeom>
              <a:avLst/>
              <a:gdLst/>
              <a:ahLst/>
              <a:cxnLst/>
              <a:rect l="l" t="t" r="r" b="b"/>
              <a:pathLst>
                <a:path w="135715" h="428625">
                  <a:moveTo>
                    <a:pt x="0" y="0"/>
                  </a:moveTo>
                  <a:lnTo>
                    <a:pt x="135715" y="0"/>
                  </a:lnTo>
                  <a:lnTo>
                    <a:pt x="135715" y="428625"/>
                  </a:lnTo>
                  <a:lnTo>
                    <a:pt x="0" y="428625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9" name="Rectangle 108"/>
            <p:cNvSpPr/>
            <p:nvPr/>
          </p:nvSpPr>
          <p:spPr bwMode="ltGray">
            <a:xfrm>
              <a:off x="11310746" y="539871"/>
              <a:ext cx="678231" cy="422754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0" name="Rectangle 109"/>
            <p:cNvSpPr/>
            <p:nvPr/>
          </p:nvSpPr>
          <p:spPr bwMode="ltGray">
            <a:xfrm>
              <a:off x="11310746" y="539871"/>
              <a:ext cx="187400" cy="422754"/>
            </a:xfrm>
            <a:prstGeom prst="rect">
              <a:avLst/>
            </a:prstGeom>
            <a:solidFill>
              <a:srgbClr val="D29C2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1" name="Rectangle 110"/>
            <p:cNvSpPr/>
            <p:nvPr/>
          </p:nvSpPr>
          <p:spPr bwMode="ltGray">
            <a:xfrm>
              <a:off x="10349871" y="858723"/>
              <a:ext cx="512691" cy="518199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2" name="Rectangle 111"/>
            <p:cNvSpPr/>
            <p:nvPr/>
          </p:nvSpPr>
          <p:spPr bwMode="ltGray">
            <a:xfrm>
              <a:off x="10734443" y="858723"/>
              <a:ext cx="128117" cy="518199"/>
            </a:xfrm>
            <a:prstGeom prst="rect">
              <a:avLst/>
            </a:prstGeom>
            <a:solidFill>
              <a:srgbClr val="E0871C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3" name="Rectangle 112"/>
            <p:cNvSpPr/>
            <p:nvPr/>
          </p:nvSpPr>
          <p:spPr bwMode="ltGray">
            <a:xfrm>
              <a:off x="9680503" y="1709936"/>
              <a:ext cx="491136" cy="496414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4" name="Rectangle 113"/>
            <p:cNvSpPr/>
            <p:nvPr/>
          </p:nvSpPr>
          <p:spPr bwMode="ltGray">
            <a:xfrm>
              <a:off x="9885187" y="1709936"/>
              <a:ext cx="286453" cy="289531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5" name="Rectangle 114"/>
            <p:cNvSpPr/>
            <p:nvPr/>
          </p:nvSpPr>
          <p:spPr bwMode="ltGray">
            <a:xfrm>
              <a:off x="1679448" y="1869742"/>
              <a:ext cx="702710" cy="709567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6" name="Rectangle 115"/>
            <p:cNvSpPr/>
            <p:nvPr/>
          </p:nvSpPr>
          <p:spPr bwMode="ltGray">
            <a:xfrm>
              <a:off x="7086086" y="855076"/>
              <a:ext cx="1074582" cy="1085068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7" name="Rectangle 116"/>
            <p:cNvSpPr/>
            <p:nvPr/>
          </p:nvSpPr>
          <p:spPr bwMode="ltGray">
            <a:xfrm>
              <a:off x="6290368" y="1670521"/>
              <a:ext cx="1054857" cy="1065150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8" name="Rectangle 117"/>
            <p:cNvSpPr/>
            <p:nvPr/>
          </p:nvSpPr>
          <p:spPr bwMode="ltGray">
            <a:xfrm>
              <a:off x="7885748" y="407177"/>
              <a:ext cx="1130577" cy="1141610"/>
            </a:xfrm>
            <a:prstGeom prst="rect">
              <a:avLst/>
            </a:prstGeom>
            <a:solidFill>
              <a:srgbClr val="F2F2F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9" name="Rectangle 43"/>
            <p:cNvSpPr/>
            <p:nvPr/>
          </p:nvSpPr>
          <p:spPr bwMode="ltGray">
            <a:xfrm>
              <a:off x="7885748" y="855076"/>
              <a:ext cx="274920" cy="693711"/>
            </a:xfrm>
            <a:custGeom>
              <a:avLst/>
              <a:gdLst/>
              <a:ahLst/>
              <a:cxnLst/>
              <a:rect l="l" t="t" r="r" b="b"/>
              <a:pathLst>
                <a:path w="199099" h="502390">
                  <a:moveTo>
                    <a:pt x="0" y="0"/>
                  </a:moveTo>
                  <a:lnTo>
                    <a:pt x="199099" y="0"/>
                  </a:lnTo>
                  <a:lnTo>
                    <a:pt x="199099" y="502390"/>
                  </a:lnTo>
                  <a:lnTo>
                    <a:pt x="0" y="502390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0" name="Rectangle 119"/>
            <p:cNvSpPr/>
            <p:nvPr/>
          </p:nvSpPr>
          <p:spPr bwMode="ltGray">
            <a:xfrm>
              <a:off x="8338964" y="201168"/>
              <a:ext cx="428424" cy="433027"/>
            </a:xfrm>
            <a:prstGeom prst="rect">
              <a:avLst/>
            </a:prstGeom>
            <a:solidFill>
              <a:srgbClr val="E7E7E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1" name="Rectangle 46"/>
            <p:cNvSpPr/>
            <p:nvPr/>
          </p:nvSpPr>
          <p:spPr bwMode="ltGray">
            <a:xfrm>
              <a:off x="8338964" y="407177"/>
              <a:ext cx="428424" cy="227018"/>
            </a:xfrm>
            <a:custGeom>
              <a:avLst/>
              <a:gdLst/>
              <a:ahLst/>
              <a:cxnLst/>
              <a:rect l="l" t="t" r="r" b="b"/>
              <a:pathLst>
                <a:path w="310267" h="164408">
                  <a:moveTo>
                    <a:pt x="0" y="0"/>
                  </a:moveTo>
                  <a:lnTo>
                    <a:pt x="310267" y="0"/>
                  </a:lnTo>
                  <a:lnTo>
                    <a:pt x="310267" y="164408"/>
                  </a:lnTo>
                  <a:lnTo>
                    <a:pt x="0" y="164408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2" name="Rectangle 121"/>
            <p:cNvSpPr/>
            <p:nvPr/>
          </p:nvSpPr>
          <p:spPr bwMode="ltGray">
            <a:xfrm>
              <a:off x="8624841" y="530348"/>
              <a:ext cx="560440" cy="566462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3" name="Rectangle 46"/>
            <p:cNvSpPr/>
            <p:nvPr/>
          </p:nvSpPr>
          <p:spPr bwMode="ltGray">
            <a:xfrm>
              <a:off x="8624841" y="530348"/>
              <a:ext cx="142546" cy="103847"/>
            </a:xfrm>
            <a:custGeom>
              <a:avLst/>
              <a:gdLst/>
              <a:ahLst/>
              <a:cxnLst/>
              <a:rect l="l" t="t" r="r" b="b"/>
              <a:pathLst>
                <a:path w="103233" h="75207">
                  <a:moveTo>
                    <a:pt x="0" y="0"/>
                  </a:moveTo>
                  <a:lnTo>
                    <a:pt x="103233" y="0"/>
                  </a:lnTo>
                  <a:lnTo>
                    <a:pt x="103233" y="75207"/>
                  </a:lnTo>
                  <a:lnTo>
                    <a:pt x="0" y="75207"/>
                  </a:lnTo>
                  <a:close/>
                </a:path>
              </a:pathLst>
            </a:custGeom>
            <a:solidFill>
              <a:srgbClr val="BEC0C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4" name="Rectangle 53"/>
            <p:cNvSpPr/>
            <p:nvPr/>
          </p:nvSpPr>
          <p:spPr bwMode="ltGray">
            <a:xfrm>
              <a:off x="7086086" y="1670521"/>
              <a:ext cx="259139" cy="269622"/>
            </a:xfrm>
            <a:custGeom>
              <a:avLst/>
              <a:gdLst/>
              <a:ahLst/>
              <a:cxnLst/>
              <a:rect l="l" t="t" r="r" b="b"/>
              <a:pathLst>
                <a:path w="187670" h="195262">
                  <a:moveTo>
                    <a:pt x="0" y="0"/>
                  </a:moveTo>
                  <a:lnTo>
                    <a:pt x="187670" y="0"/>
                  </a:lnTo>
                  <a:lnTo>
                    <a:pt x="187670" y="195262"/>
                  </a:lnTo>
                  <a:lnTo>
                    <a:pt x="0" y="195262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5" name="Rectangle 124"/>
            <p:cNvSpPr/>
            <p:nvPr/>
          </p:nvSpPr>
          <p:spPr bwMode="ltGray">
            <a:xfrm>
              <a:off x="6415250" y="2088571"/>
              <a:ext cx="519581" cy="525164"/>
            </a:xfrm>
            <a:prstGeom prst="rect">
              <a:avLst/>
            </a:prstGeom>
            <a:solidFill>
              <a:srgbClr val="C0C1C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6" name="Rectangle 125"/>
            <p:cNvSpPr/>
            <p:nvPr/>
          </p:nvSpPr>
          <p:spPr bwMode="ltGray">
            <a:xfrm>
              <a:off x="5810242" y="2893687"/>
              <a:ext cx="328093" cy="331618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3931054" y="1298448"/>
              <a:ext cx="2147163" cy="1897884"/>
              <a:chOff x="3931054" y="1188451"/>
              <a:chExt cx="2147163" cy="1897884"/>
            </a:xfrm>
          </p:grpSpPr>
          <p:sp>
            <p:nvSpPr>
              <p:cNvPr id="186" name="Rectangle 185"/>
              <p:cNvSpPr/>
              <p:nvPr/>
            </p:nvSpPr>
            <p:spPr bwMode="ltGray">
              <a:xfrm>
                <a:off x="5023360" y="1188451"/>
                <a:ext cx="1054857" cy="1065150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87" name="Rectangle 186"/>
              <p:cNvSpPr/>
              <p:nvPr/>
            </p:nvSpPr>
            <p:spPr bwMode="ltGray">
              <a:xfrm>
                <a:off x="4637140" y="1969879"/>
                <a:ext cx="840475" cy="840475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88" name="Rectangle 187"/>
              <p:cNvSpPr/>
              <p:nvPr/>
            </p:nvSpPr>
            <p:spPr bwMode="ltGray">
              <a:xfrm>
                <a:off x="4068182" y="1856589"/>
                <a:ext cx="1080600" cy="1091145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89" name="Rectangle 188"/>
              <p:cNvSpPr/>
              <p:nvPr/>
            </p:nvSpPr>
            <p:spPr bwMode="ltGray">
              <a:xfrm>
                <a:off x="4637141" y="1969879"/>
                <a:ext cx="511640" cy="840475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0" name="Rectangle 23"/>
              <p:cNvSpPr/>
              <p:nvPr/>
            </p:nvSpPr>
            <p:spPr bwMode="ltGray">
              <a:xfrm>
                <a:off x="5023235" y="1856589"/>
                <a:ext cx="125547" cy="396513"/>
              </a:xfrm>
              <a:custGeom>
                <a:avLst/>
                <a:gdLst/>
                <a:ahLst/>
                <a:cxnLst/>
                <a:rect l="l" t="t" r="r" b="b"/>
                <a:pathLst>
                  <a:path w="135715" h="428625">
                    <a:moveTo>
                      <a:pt x="0" y="0"/>
                    </a:moveTo>
                    <a:lnTo>
                      <a:pt x="135715" y="0"/>
                    </a:lnTo>
                    <a:lnTo>
                      <a:pt x="135715" y="428625"/>
                    </a:lnTo>
                    <a:lnTo>
                      <a:pt x="0" y="428625"/>
                    </a:lnTo>
                    <a:close/>
                  </a:path>
                </a:pathLst>
              </a:custGeom>
              <a:solidFill>
                <a:srgbClr val="D3D4D6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1" name="Rectangle 190"/>
              <p:cNvSpPr/>
              <p:nvPr/>
            </p:nvSpPr>
            <p:spPr bwMode="ltGray">
              <a:xfrm>
                <a:off x="5023235" y="1969879"/>
                <a:ext cx="454380" cy="283223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2" name="Rectangle 191"/>
              <p:cNvSpPr/>
              <p:nvPr/>
            </p:nvSpPr>
            <p:spPr bwMode="ltGray">
              <a:xfrm>
                <a:off x="4379497" y="2183493"/>
                <a:ext cx="343477" cy="347168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3" name="Rectangle 192"/>
              <p:cNvSpPr/>
              <p:nvPr/>
            </p:nvSpPr>
            <p:spPr bwMode="ltGray">
              <a:xfrm>
                <a:off x="4637140" y="2183493"/>
                <a:ext cx="85832" cy="347168"/>
              </a:xfrm>
              <a:prstGeom prst="rect">
                <a:avLst/>
              </a:prstGeom>
              <a:solidFill>
                <a:srgbClr val="E0871C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4" name="Rectangle 193"/>
              <p:cNvSpPr/>
              <p:nvPr/>
            </p:nvSpPr>
            <p:spPr bwMode="ltGray">
              <a:xfrm>
                <a:off x="3931054" y="2753763"/>
                <a:ext cx="329036" cy="332572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5" name="Rectangle 194"/>
              <p:cNvSpPr/>
              <p:nvPr/>
            </p:nvSpPr>
            <p:spPr bwMode="ltGray">
              <a:xfrm>
                <a:off x="4068182" y="2753763"/>
                <a:ext cx="191909" cy="193971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6" name="Rectangle 195"/>
              <p:cNvSpPr/>
              <p:nvPr/>
            </p:nvSpPr>
            <p:spPr bwMode="ltGray">
              <a:xfrm>
                <a:off x="5023236" y="1969879"/>
                <a:ext cx="125547" cy="283223"/>
              </a:xfrm>
              <a:prstGeom prst="rect">
                <a:avLst/>
              </a:prstGeom>
              <a:solidFill>
                <a:srgbClr val="D29C28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</p:grpSp>
        <p:sp>
          <p:nvSpPr>
            <p:cNvPr id="133" name="Rectangle 132"/>
            <p:cNvSpPr/>
            <p:nvPr/>
          </p:nvSpPr>
          <p:spPr bwMode="ltGray">
            <a:xfrm>
              <a:off x="2195171" y="2176088"/>
              <a:ext cx="728210" cy="735317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7" name="Rectangle 176"/>
            <p:cNvSpPr/>
            <p:nvPr/>
          </p:nvSpPr>
          <p:spPr bwMode="ltGray">
            <a:xfrm>
              <a:off x="2737076" y="1872561"/>
              <a:ext cx="766156" cy="773633"/>
            </a:xfrm>
            <a:prstGeom prst="rect">
              <a:avLst/>
            </a:prstGeom>
            <a:solidFill>
              <a:srgbClr val="F2F2F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8" name="Rectangle 43"/>
            <p:cNvSpPr/>
            <p:nvPr/>
          </p:nvSpPr>
          <p:spPr bwMode="ltGray">
            <a:xfrm>
              <a:off x="2737076" y="2176088"/>
              <a:ext cx="186305" cy="470106"/>
            </a:xfrm>
            <a:custGeom>
              <a:avLst/>
              <a:gdLst/>
              <a:ahLst/>
              <a:cxnLst/>
              <a:rect l="l" t="t" r="r" b="b"/>
              <a:pathLst>
                <a:path w="199099" h="502390">
                  <a:moveTo>
                    <a:pt x="0" y="0"/>
                  </a:moveTo>
                  <a:lnTo>
                    <a:pt x="199099" y="0"/>
                  </a:lnTo>
                  <a:lnTo>
                    <a:pt x="199099" y="502390"/>
                  </a:lnTo>
                  <a:lnTo>
                    <a:pt x="0" y="502390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9" name="Rectangle 178"/>
            <p:cNvSpPr/>
            <p:nvPr/>
          </p:nvSpPr>
          <p:spPr bwMode="ltGray">
            <a:xfrm>
              <a:off x="3044207" y="1732956"/>
              <a:ext cx="290329" cy="293448"/>
            </a:xfrm>
            <a:prstGeom prst="rect">
              <a:avLst/>
            </a:prstGeom>
            <a:solidFill>
              <a:srgbClr val="E7E7E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0" name="Rectangle 46"/>
            <p:cNvSpPr/>
            <p:nvPr/>
          </p:nvSpPr>
          <p:spPr bwMode="ltGray">
            <a:xfrm>
              <a:off x="3044207" y="1872561"/>
              <a:ext cx="290329" cy="153843"/>
            </a:xfrm>
            <a:custGeom>
              <a:avLst/>
              <a:gdLst/>
              <a:ahLst/>
              <a:cxnLst/>
              <a:rect l="l" t="t" r="r" b="b"/>
              <a:pathLst>
                <a:path w="310267" h="164408">
                  <a:moveTo>
                    <a:pt x="0" y="0"/>
                  </a:moveTo>
                  <a:lnTo>
                    <a:pt x="310267" y="0"/>
                  </a:lnTo>
                  <a:lnTo>
                    <a:pt x="310267" y="164408"/>
                  </a:lnTo>
                  <a:lnTo>
                    <a:pt x="0" y="164408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1" name="Rectangle 180"/>
            <p:cNvSpPr/>
            <p:nvPr/>
          </p:nvSpPr>
          <p:spPr bwMode="ltGray">
            <a:xfrm>
              <a:off x="3237936" y="1956031"/>
              <a:ext cx="379792" cy="383873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2" name="Rectangle 46"/>
            <p:cNvSpPr/>
            <p:nvPr/>
          </p:nvSpPr>
          <p:spPr bwMode="ltGray">
            <a:xfrm>
              <a:off x="3237936" y="1956031"/>
              <a:ext cx="96600" cy="70374"/>
            </a:xfrm>
            <a:custGeom>
              <a:avLst/>
              <a:gdLst/>
              <a:ahLst/>
              <a:cxnLst/>
              <a:rect l="l" t="t" r="r" b="b"/>
              <a:pathLst>
                <a:path w="103233" h="75207">
                  <a:moveTo>
                    <a:pt x="0" y="0"/>
                  </a:moveTo>
                  <a:lnTo>
                    <a:pt x="103233" y="0"/>
                  </a:lnTo>
                  <a:lnTo>
                    <a:pt x="103233" y="75207"/>
                  </a:lnTo>
                  <a:lnTo>
                    <a:pt x="0" y="75207"/>
                  </a:lnTo>
                  <a:close/>
                </a:path>
              </a:pathLst>
            </a:custGeom>
            <a:solidFill>
              <a:srgbClr val="BEC0C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3" name="Rectangle 74"/>
            <p:cNvSpPr/>
            <p:nvPr/>
          </p:nvSpPr>
          <p:spPr bwMode="ltGray">
            <a:xfrm>
              <a:off x="2195171" y="2176088"/>
              <a:ext cx="186987" cy="403221"/>
            </a:xfrm>
            <a:custGeom>
              <a:avLst/>
              <a:gdLst/>
              <a:ahLst/>
              <a:cxnLst/>
              <a:rect l="l" t="t" r="r" b="b"/>
              <a:pathLst>
                <a:path w="135417" h="292015">
                  <a:moveTo>
                    <a:pt x="0" y="0"/>
                  </a:moveTo>
                  <a:lnTo>
                    <a:pt x="135417" y="0"/>
                  </a:lnTo>
                  <a:lnTo>
                    <a:pt x="135417" y="292015"/>
                  </a:lnTo>
                  <a:lnTo>
                    <a:pt x="0" y="292015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4" name="Rectangle 183"/>
            <p:cNvSpPr/>
            <p:nvPr/>
          </p:nvSpPr>
          <p:spPr bwMode="ltGray">
            <a:xfrm>
              <a:off x="1748993" y="2123936"/>
              <a:ext cx="323445" cy="326921"/>
            </a:xfrm>
            <a:prstGeom prst="rect">
              <a:avLst/>
            </a:prstGeom>
            <a:solidFill>
              <a:srgbClr val="C0C1C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5" name="Rectangle 184"/>
            <p:cNvSpPr/>
            <p:nvPr/>
          </p:nvSpPr>
          <p:spPr bwMode="ltGray">
            <a:xfrm>
              <a:off x="1438275" y="2880775"/>
              <a:ext cx="218191" cy="220535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</p:grpSp>
      <p:sp>
        <p:nvSpPr>
          <p:cNvPr id="57" name="Rectangle 56"/>
          <p:cNvSpPr/>
          <p:nvPr/>
        </p:nvSpPr>
        <p:spPr bwMode="auto">
          <a:xfrm>
            <a:off x="1" y="6656832"/>
            <a:ext cx="12192000" cy="201168"/>
          </a:xfrm>
          <a:prstGeom prst="rect">
            <a:avLst/>
          </a:prstGeom>
          <a:solidFill>
            <a:srgbClr val="CDCDCD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sz="18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1219200" y="3048002"/>
            <a:ext cx="9753603" cy="13938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/>
              <a:t>Click to add title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1219199" y="5050673"/>
            <a:ext cx="9753603" cy="3810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baseline="0"/>
            </a:lvl1pPr>
          </a:lstStyle>
          <a:p>
            <a:r>
              <a:rPr/>
              <a:t>Click to add presenter’s name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19202" y="5486402"/>
            <a:ext cx="9753600" cy="301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Tx/>
              <a:buNone/>
              <a:defRPr sz="20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/>
              <a:t>Click to add presenter’s title</a:t>
            </a:r>
          </a:p>
        </p:txBody>
      </p:sp>
      <p:pic>
        <p:nvPicPr>
          <p:cNvPr id="56" name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25" y="623361"/>
            <a:ext cx="2469523" cy="651420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 bwMode="auto">
          <a:xfrm>
            <a:off x="3637725" y="624198"/>
            <a:ext cx="0" cy="60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2929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Vertical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 bwMode="white">
          <a:xfrm>
            <a:off x="-2" y="1"/>
            <a:ext cx="9772783" cy="6857999"/>
          </a:xfrm>
          <a:custGeom>
            <a:avLst/>
            <a:gdLst/>
            <a:ahLst/>
            <a:cxnLst/>
            <a:rect l="l" t="t" r="r" b="b"/>
            <a:pathLst>
              <a:path w="9770238" h="6857999">
                <a:moveTo>
                  <a:pt x="1" y="0"/>
                </a:moveTo>
                <a:lnTo>
                  <a:pt x="9039226" y="0"/>
                </a:lnTo>
                <a:lnTo>
                  <a:pt x="9039226" y="238125"/>
                </a:lnTo>
                <a:lnTo>
                  <a:pt x="8926958" y="238125"/>
                </a:lnTo>
                <a:lnTo>
                  <a:pt x="8926958" y="3224783"/>
                </a:lnTo>
                <a:lnTo>
                  <a:pt x="9511158" y="3224783"/>
                </a:lnTo>
                <a:lnTo>
                  <a:pt x="9511158" y="5311291"/>
                </a:lnTo>
                <a:lnTo>
                  <a:pt x="9770238" y="5311291"/>
                </a:lnTo>
                <a:lnTo>
                  <a:pt x="9770238" y="6742174"/>
                </a:lnTo>
                <a:lnTo>
                  <a:pt x="9511158" y="6742174"/>
                </a:lnTo>
                <a:lnTo>
                  <a:pt x="9511158" y="6757415"/>
                </a:lnTo>
                <a:lnTo>
                  <a:pt x="8881457" y="6757415"/>
                </a:lnTo>
                <a:lnTo>
                  <a:pt x="3624708" y="6757415"/>
                </a:lnTo>
                <a:lnTo>
                  <a:pt x="893362" y="6757415"/>
                </a:lnTo>
                <a:lnTo>
                  <a:pt x="893362" y="6756399"/>
                </a:lnTo>
                <a:lnTo>
                  <a:pt x="303213" y="6756399"/>
                </a:lnTo>
                <a:lnTo>
                  <a:pt x="303213" y="6857999"/>
                </a:lnTo>
                <a:lnTo>
                  <a:pt x="0" y="6857999"/>
                </a:lnTo>
                <a:lnTo>
                  <a:pt x="0" y="114300"/>
                </a:lnTo>
                <a:lnTo>
                  <a:pt x="1" y="114300"/>
                </a:lnTo>
                <a:close/>
              </a:path>
            </a:pathLst>
          </a:custGeom>
          <a:solidFill>
            <a:srgbClr val="FFFFFF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sz="18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1219201" y="3048002"/>
            <a:ext cx="6706075" cy="13938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/>
              <a:t>Click to add title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1219199" y="5050673"/>
            <a:ext cx="6706075" cy="3810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b="1" baseline="0"/>
            </a:lvl1pPr>
          </a:lstStyle>
          <a:p>
            <a:r>
              <a:rPr/>
              <a:t>Click to add presenter’s name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19202" y="5486402"/>
            <a:ext cx="6706075" cy="301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Tx/>
              <a:buNone/>
              <a:defRPr sz="20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/>
              <a:t>Click to add presenter’s title</a:t>
            </a:r>
          </a:p>
        </p:txBody>
      </p:sp>
      <p:pic>
        <p:nvPicPr>
          <p:cNvPr id="56" name="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25" y="783325"/>
            <a:ext cx="2469523" cy="65142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 bwMode="auto">
          <a:xfrm>
            <a:off x="1" y="6656832"/>
            <a:ext cx="12192000" cy="201168"/>
          </a:xfrm>
          <a:prstGeom prst="rect">
            <a:avLst/>
          </a:prstGeom>
          <a:solidFill>
            <a:srgbClr val="CDCDCD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sz="1800"/>
          </a:p>
        </p:txBody>
      </p:sp>
      <p:grpSp>
        <p:nvGrpSpPr>
          <p:cNvPr id="5" name="Group 4"/>
          <p:cNvGrpSpPr/>
          <p:nvPr/>
        </p:nvGrpSpPr>
        <p:grpSpPr>
          <a:xfrm>
            <a:off x="8332227" y="-2"/>
            <a:ext cx="2145573" cy="6858001"/>
            <a:chOff x="8330057" y="-2"/>
            <a:chExt cx="2145014" cy="6858001"/>
          </a:xfrm>
        </p:grpSpPr>
        <p:sp>
          <p:nvSpPr>
            <p:cNvPr id="100" name="Rectangle 99"/>
            <p:cNvSpPr/>
            <p:nvPr/>
          </p:nvSpPr>
          <p:spPr bwMode="ltGray">
            <a:xfrm rot="16200000">
              <a:off x="8797841" y="2561910"/>
              <a:ext cx="762606" cy="770048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1" name="Rectangle 100"/>
            <p:cNvSpPr/>
            <p:nvPr/>
          </p:nvSpPr>
          <p:spPr bwMode="ltGray">
            <a:xfrm rot="16200000">
              <a:off x="9376477" y="3140681"/>
              <a:ext cx="748608" cy="755912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2" name="Rectangle 101"/>
            <p:cNvSpPr/>
            <p:nvPr/>
          </p:nvSpPr>
          <p:spPr bwMode="ltGray">
            <a:xfrm rot="16200000">
              <a:off x="8480172" y="1954476"/>
              <a:ext cx="802345" cy="810174"/>
            </a:xfrm>
            <a:prstGeom prst="rect">
              <a:avLst/>
            </a:prstGeom>
            <a:solidFill>
              <a:srgbClr val="F2F2F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3" name="Rectangle 43"/>
            <p:cNvSpPr/>
            <p:nvPr/>
          </p:nvSpPr>
          <p:spPr bwMode="ltGray">
            <a:xfrm rot="16200000">
              <a:off x="8942724" y="2417028"/>
              <a:ext cx="195105" cy="492311"/>
            </a:xfrm>
            <a:custGeom>
              <a:avLst/>
              <a:gdLst/>
              <a:ahLst/>
              <a:cxnLst/>
              <a:rect l="l" t="t" r="r" b="b"/>
              <a:pathLst>
                <a:path w="199099" h="502390">
                  <a:moveTo>
                    <a:pt x="0" y="0"/>
                  </a:moveTo>
                  <a:lnTo>
                    <a:pt x="199099" y="0"/>
                  </a:lnTo>
                  <a:lnTo>
                    <a:pt x="199099" y="502390"/>
                  </a:lnTo>
                  <a:lnTo>
                    <a:pt x="0" y="502390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4" name="Rectangle 103"/>
            <p:cNvSpPr/>
            <p:nvPr/>
          </p:nvSpPr>
          <p:spPr bwMode="ltGray">
            <a:xfrm rot="16200000">
              <a:off x="8331691" y="2133424"/>
              <a:ext cx="304042" cy="307310"/>
            </a:xfrm>
            <a:prstGeom prst="rect">
              <a:avLst/>
            </a:prstGeom>
            <a:solidFill>
              <a:srgbClr val="E7E7E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5" name="Rectangle 46"/>
            <p:cNvSpPr/>
            <p:nvPr/>
          </p:nvSpPr>
          <p:spPr bwMode="ltGray">
            <a:xfrm rot="16200000">
              <a:off x="8404791" y="2206523"/>
              <a:ext cx="304042" cy="161110"/>
            </a:xfrm>
            <a:custGeom>
              <a:avLst/>
              <a:gdLst/>
              <a:ahLst/>
              <a:cxnLst/>
              <a:rect l="l" t="t" r="r" b="b"/>
              <a:pathLst>
                <a:path w="310267" h="164408">
                  <a:moveTo>
                    <a:pt x="0" y="0"/>
                  </a:moveTo>
                  <a:lnTo>
                    <a:pt x="310267" y="0"/>
                  </a:lnTo>
                  <a:lnTo>
                    <a:pt x="310267" y="164408"/>
                  </a:lnTo>
                  <a:lnTo>
                    <a:pt x="0" y="164408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6" name="Rectangle 105"/>
            <p:cNvSpPr/>
            <p:nvPr/>
          </p:nvSpPr>
          <p:spPr bwMode="ltGray">
            <a:xfrm rot="16200000">
              <a:off x="8565806" y="1836351"/>
              <a:ext cx="397731" cy="402005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7" name="Rectangle 46"/>
            <p:cNvSpPr/>
            <p:nvPr/>
          </p:nvSpPr>
          <p:spPr bwMode="ltGray">
            <a:xfrm rot="16200000">
              <a:off x="8549936" y="2148789"/>
              <a:ext cx="101162" cy="73698"/>
            </a:xfrm>
            <a:custGeom>
              <a:avLst/>
              <a:gdLst/>
              <a:ahLst/>
              <a:cxnLst/>
              <a:rect l="l" t="t" r="r" b="b"/>
              <a:pathLst>
                <a:path w="103233" h="75207">
                  <a:moveTo>
                    <a:pt x="0" y="0"/>
                  </a:moveTo>
                  <a:lnTo>
                    <a:pt x="103233" y="0"/>
                  </a:lnTo>
                  <a:lnTo>
                    <a:pt x="103233" y="75207"/>
                  </a:lnTo>
                  <a:lnTo>
                    <a:pt x="0" y="75207"/>
                  </a:lnTo>
                  <a:close/>
                </a:path>
              </a:pathLst>
            </a:custGeom>
            <a:solidFill>
              <a:srgbClr val="BEC0C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8" name="Rectangle 53"/>
            <p:cNvSpPr/>
            <p:nvPr/>
          </p:nvSpPr>
          <p:spPr bwMode="ltGray">
            <a:xfrm rot="16200000">
              <a:off x="9376545" y="3140612"/>
              <a:ext cx="183905" cy="191345"/>
            </a:xfrm>
            <a:custGeom>
              <a:avLst/>
              <a:gdLst/>
              <a:ahLst/>
              <a:cxnLst/>
              <a:rect l="l" t="t" r="r" b="b"/>
              <a:pathLst>
                <a:path w="187670" h="195262">
                  <a:moveTo>
                    <a:pt x="0" y="0"/>
                  </a:moveTo>
                  <a:lnTo>
                    <a:pt x="187670" y="0"/>
                  </a:lnTo>
                  <a:lnTo>
                    <a:pt x="187670" y="195262"/>
                  </a:lnTo>
                  <a:lnTo>
                    <a:pt x="0" y="195262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09" name="Rectangle 108"/>
            <p:cNvSpPr/>
            <p:nvPr/>
          </p:nvSpPr>
          <p:spPr bwMode="ltGray">
            <a:xfrm rot="16200000">
              <a:off x="9671485" y="3433599"/>
              <a:ext cx="368735" cy="372697"/>
            </a:xfrm>
            <a:prstGeom prst="rect">
              <a:avLst/>
            </a:prstGeom>
            <a:solidFill>
              <a:srgbClr val="C0C1C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grpSp>
          <p:nvGrpSpPr>
            <p:cNvPr id="110" name="Group 109"/>
            <p:cNvGrpSpPr/>
            <p:nvPr/>
          </p:nvGrpSpPr>
          <p:grpSpPr bwMode="ltGray">
            <a:xfrm>
              <a:off x="9016988" y="3847709"/>
              <a:ext cx="1458083" cy="1566458"/>
              <a:chOff x="11033674" y="4731829"/>
              <a:chExt cx="1487934" cy="1598528"/>
            </a:xfrm>
          </p:grpSpPr>
          <p:sp>
            <p:nvSpPr>
              <p:cNvPr id="111" name="Rectangle 110"/>
              <p:cNvSpPr/>
              <p:nvPr/>
            </p:nvSpPr>
            <p:spPr bwMode="ltGray">
              <a:xfrm rot="16200000">
                <a:off x="11037401" y="4771641"/>
                <a:ext cx="763934" cy="771388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12" name="Rectangle 111"/>
              <p:cNvSpPr/>
              <p:nvPr/>
            </p:nvSpPr>
            <p:spPr bwMode="ltGray">
              <a:xfrm rot="16200000">
                <a:off x="12282724" y="4730553"/>
                <a:ext cx="237607" cy="240160"/>
              </a:xfrm>
              <a:prstGeom prst="rect">
                <a:avLst/>
              </a:prstGeom>
              <a:solidFill>
                <a:srgbClr val="C7C8CA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13" name="Rectangle 112"/>
              <p:cNvSpPr/>
              <p:nvPr/>
            </p:nvSpPr>
            <p:spPr bwMode="ltGray">
              <a:xfrm rot="16200000">
                <a:off x="11599589" y="5210328"/>
                <a:ext cx="608677" cy="608677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14" name="Rectangle 113"/>
              <p:cNvSpPr/>
              <p:nvPr/>
            </p:nvSpPr>
            <p:spPr bwMode="ltGray">
              <a:xfrm rot="16200000">
                <a:off x="11521362" y="5444652"/>
                <a:ext cx="782577" cy="790214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15" name="Rectangle 114"/>
              <p:cNvSpPr/>
              <p:nvPr/>
            </p:nvSpPr>
            <p:spPr bwMode="ltGray">
              <a:xfrm rot="16200000">
                <a:off x="11718661" y="5329399"/>
                <a:ext cx="370533" cy="608677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16" name="Rectangle 23"/>
              <p:cNvSpPr/>
              <p:nvPr/>
            </p:nvSpPr>
            <p:spPr bwMode="ltGray">
              <a:xfrm rot="16200000">
                <a:off x="11615661" y="5350353"/>
                <a:ext cx="90922" cy="287157"/>
              </a:xfrm>
              <a:custGeom>
                <a:avLst/>
                <a:gdLst/>
                <a:ahLst/>
                <a:cxnLst/>
                <a:rect l="l" t="t" r="r" b="b"/>
                <a:pathLst>
                  <a:path w="135715" h="428625">
                    <a:moveTo>
                      <a:pt x="0" y="0"/>
                    </a:moveTo>
                    <a:lnTo>
                      <a:pt x="135715" y="0"/>
                    </a:lnTo>
                    <a:lnTo>
                      <a:pt x="135715" y="428625"/>
                    </a:lnTo>
                    <a:lnTo>
                      <a:pt x="0" y="428625"/>
                    </a:lnTo>
                    <a:close/>
                  </a:path>
                </a:pathLst>
              </a:custGeom>
              <a:solidFill>
                <a:srgbClr val="D3D4D6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17" name="Rectangle 116"/>
              <p:cNvSpPr/>
              <p:nvPr/>
            </p:nvSpPr>
            <p:spPr bwMode="ltGray">
              <a:xfrm rot="16200000">
                <a:off x="11537612" y="5272304"/>
                <a:ext cx="329065" cy="205112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18" name="Rectangle 117"/>
              <p:cNvSpPr/>
              <p:nvPr/>
            </p:nvSpPr>
            <p:spPr bwMode="ltGray">
              <a:xfrm rot="16200000">
                <a:off x="11755626" y="5755507"/>
                <a:ext cx="248748" cy="251421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19" name="Rectangle 118"/>
              <p:cNvSpPr/>
              <p:nvPr/>
            </p:nvSpPr>
            <p:spPr bwMode="ltGray">
              <a:xfrm rot="16200000">
                <a:off x="11848920" y="5662214"/>
                <a:ext cx="62160" cy="251421"/>
              </a:xfrm>
              <a:prstGeom prst="rect">
                <a:avLst/>
              </a:prstGeom>
              <a:solidFill>
                <a:srgbClr val="E0871C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20" name="Rectangle 119"/>
              <p:cNvSpPr/>
              <p:nvPr/>
            </p:nvSpPr>
            <p:spPr bwMode="ltGray">
              <a:xfrm rot="16200000">
                <a:off x="12168563" y="6090786"/>
                <a:ext cx="238290" cy="240851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21" name="Rectangle 120"/>
              <p:cNvSpPr/>
              <p:nvPr/>
            </p:nvSpPr>
            <p:spPr bwMode="ltGray">
              <a:xfrm rot="16200000">
                <a:off x="12168029" y="6091319"/>
                <a:ext cx="138982" cy="140475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22" name="Rectangle 121"/>
              <p:cNvSpPr/>
              <p:nvPr/>
            </p:nvSpPr>
            <p:spPr bwMode="ltGray">
              <a:xfrm rot="16200000">
                <a:off x="11656684" y="5391375"/>
                <a:ext cx="90922" cy="205112"/>
              </a:xfrm>
              <a:prstGeom prst="rect">
                <a:avLst/>
              </a:prstGeom>
              <a:solidFill>
                <a:srgbClr val="D29C28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</p:grpSp>
        <p:sp>
          <p:nvSpPr>
            <p:cNvPr id="123" name="Rectangle 122"/>
            <p:cNvSpPr/>
            <p:nvPr/>
          </p:nvSpPr>
          <p:spPr bwMode="ltGray">
            <a:xfrm rot="16200000">
              <a:off x="9546155" y="6153175"/>
              <a:ext cx="503748" cy="503564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4" name="Rectangle 123"/>
            <p:cNvSpPr/>
            <p:nvPr/>
          </p:nvSpPr>
          <p:spPr bwMode="ltGray">
            <a:xfrm rot="16200000">
              <a:off x="9766174" y="5801534"/>
              <a:ext cx="516794" cy="521837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5" name="Rectangle 124"/>
            <p:cNvSpPr/>
            <p:nvPr/>
          </p:nvSpPr>
          <p:spPr bwMode="ltGray">
            <a:xfrm rot="16200000">
              <a:off x="9550899" y="5389896"/>
              <a:ext cx="543723" cy="549030"/>
            </a:xfrm>
            <a:prstGeom prst="rect">
              <a:avLst/>
            </a:prstGeom>
            <a:solidFill>
              <a:srgbClr val="F2F2F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6" name="Rectangle 43"/>
            <p:cNvSpPr/>
            <p:nvPr/>
          </p:nvSpPr>
          <p:spPr bwMode="ltGray">
            <a:xfrm rot="16200000">
              <a:off x="9864356" y="5703352"/>
              <a:ext cx="132216" cy="333624"/>
            </a:xfrm>
            <a:custGeom>
              <a:avLst/>
              <a:gdLst/>
              <a:ahLst/>
              <a:cxnLst/>
              <a:rect l="l" t="t" r="r" b="b"/>
              <a:pathLst>
                <a:path w="199099" h="502390">
                  <a:moveTo>
                    <a:pt x="0" y="0"/>
                  </a:moveTo>
                  <a:lnTo>
                    <a:pt x="199099" y="0"/>
                  </a:lnTo>
                  <a:lnTo>
                    <a:pt x="199099" y="502390"/>
                  </a:lnTo>
                  <a:lnTo>
                    <a:pt x="0" y="502390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7" name="Rectangle 126"/>
            <p:cNvSpPr/>
            <p:nvPr/>
          </p:nvSpPr>
          <p:spPr bwMode="ltGray">
            <a:xfrm rot="16200000">
              <a:off x="9450278" y="5511162"/>
              <a:ext cx="206040" cy="208253"/>
            </a:xfrm>
            <a:prstGeom prst="rect">
              <a:avLst/>
            </a:prstGeom>
            <a:solidFill>
              <a:srgbClr val="E7E7E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8" name="Rectangle 46"/>
            <p:cNvSpPr/>
            <p:nvPr/>
          </p:nvSpPr>
          <p:spPr bwMode="ltGray">
            <a:xfrm rot="16200000">
              <a:off x="9499816" y="5560700"/>
              <a:ext cx="206040" cy="109179"/>
            </a:xfrm>
            <a:custGeom>
              <a:avLst/>
              <a:gdLst/>
              <a:ahLst/>
              <a:cxnLst/>
              <a:rect l="l" t="t" r="r" b="b"/>
              <a:pathLst>
                <a:path w="310267" h="164408">
                  <a:moveTo>
                    <a:pt x="0" y="0"/>
                  </a:moveTo>
                  <a:lnTo>
                    <a:pt x="310267" y="0"/>
                  </a:lnTo>
                  <a:lnTo>
                    <a:pt x="310267" y="164408"/>
                  </a:lnTo>
                  <a:lnTo>
                    <a:pt x="0" y="164408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29" name="Rectangle 128"/>
            <p:cNvSpPr/>
            <p:nvPr/>
          </p:nvSpPr>
          <p:spPr bwMode="ltGray">
            <a:xfrm rot="16200000">
              <a:off x="9608930" y="5309846"/>
              <a:ext cx="269530" cy="272426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0" name="Rectangle 46"/>
            <p:cNvSpPr/>
            <p:nvPr/>
          </p:nvSpPr>
          <p:spPr bwMode="ltGray">
            <a:xfrm rot="16200000">
              <a:off x="9598176" y="5521575"/>
              <a:ext cx="68554" cy="49943"/>
            </a:xfrm>
            <a:custGeom>
              <a:avLst/>
              <a:gdLst/>
              <a:ahLst/>
              <a:cxnLst/>
              <a:rect l="l" t="t" r="r" b="b"/>
              <a:pathLst>
                <a:path w="103233" h="75207">
                  <a:moveTo>
                    <a:pt x="0" y="0"/>
                  </a:moveTo>
                  <a:lnTo>
                    <a:pt x="103233" y="0"/>
                  </a:lnTo>
                  <a:lnTo>
                    <a:pt x="103233" y="75207"/>
                  </a:lnTo>
                  <a:lnTo>
                    <a:pt x="0" y="75207"/>
                  </a:lnTo>
                  <a:close/>
                </a:path>
              </a:pathLst>
            </a:custGeom>
            <a:solidFill>
              <a:srgbClr val="BEC0C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1" name="Rectangle 74"/>
            <p:cNvSpPr/>
            <p:nvPr/>
          </p:nvSpPr>
          <p:spPr bwMode="ltGray">
            <a:xfrm rot="16200000">
              <a:off x="9822850" y="6093888"/>
              <a:ext cx="167766" cy="286157"/>
            </a:xfrm>
            <a:custGeom>
              <a:avLst/>
              <a:gdLst/>
              <a:ahLst/>
              <a:cxnLst/>
              <a:rect l="l" t="t" r="r" b="b"/>
              <a:pathLst>
                <a:path w="135417" h="292015">
                  <a:moveTo>
                    <a:pt x="0" y="0"/>
                  </a:moveTo>
                  <a:lnTo>
                    <a:pt x="135417" y="0"/>
                  </a:lnTo>
                  <a:lnTo>
                    <a:pt x="135417" y="292015"/>
                  </a:lnTo>
                  <a:lnTo>
                    <a:pt x="0" y="292015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2" name="Rectangle 131"/>
            <p:cNvSpPr/>
            <p:nvPr/>
          </p:nvSpPr>
          <p:spPr bwMode="ltGray">
            <a:xfrm rot="16200000">
              <a:off x="9727875" y="6371650"/>
              <a:ext cx="229542" cy="232008"/>
            </a:xfrm>
            <a:prstGeom prst="rect">
              <a:avLst/>
            </a:prstGeom>
            <a:solidFill>
              <a:srgbClr val="C0C1C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33" name="Rectangle 132"/>
            <p:cNvSpPr/>
            <p:nvPr/>
          </p:nvSpPr>
          <p:spPr bwMode="ltGray">
            <a:xfrm rot="16200000">
              <a:off x="10217093" y="6654829"/>
              <a:ext cx="202084" cy="204255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57" name="Rectangle 56"/>
            <p:cNvSpPr/>
            <p:nvPr/>
          </p:nvSpPr>
          <p:spPr bwMode="ltGray">
            <a:xfrm rot="16200000">
              <a:off x="8613958" y="-3360"/>
              <a:ext cx="688276" cy="694992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grpSp>
          <p:nvGrpSpPr>
            <p:cNvPr id="91" name="Group 90"/>
            <p:cNvGrpSpPr/>
            <p:nvPr/>
          </p:nvGrpSpPr>
          <p:grpSpPr bwMode="ltGray">
            <a:xfrm>
              <a:off x="8330058" y="187419"/>
              <a:ext cx="1440575" cy="1811704"/>
              <a:chOff x="10441503" y="494758"/>
              <a:chExt cx="1329339" cy="1671811"/>
            </a:xfrm>
          </p:grpSpPr>
          <p:sp>
            <p:nvSpPr>
              <p:cNvPr id="92" name="Rectangle 91"/>
              <p:cNvSpPr/>
              <p:nvPr/>
            </p:nvSpPr>
            <p:spPr bwMode="ltGray">
              <a:xfrm rot="16200000">
                <a:off x="10563967" y="494758"/>
                <a:ext cx="908541" cy="908541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93" name="Rectangle 92"/>
              <p:cNvSpPr/>
              <p:nvPr/>
            </p:nvSpPr>
            <p:spPr bwMode="ltGray">
              <a:xfrm rot="16200000">
                <a:off x="10447203" y="844523"/>
                <a:ext cx="1168114" cy="1179513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94" name="Rectangle 93"/>
              <p:cNvSpPr/>
              <p:nvPr/>
            </p:nvSpPr>
            <p:spPr bwMode="ltGray">
              <a:xfrm rot="16200000">
                <a:off x="10741700" y="672490"/>
                <a:ext cx="553076" cy="908541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95" name="Rectangle 94"/>
              <p:cNvSpPr/>
              <p:nvPr/>
            </p:nvSpPr>
            <p:spPr bwMode="ltGray">
              <a:xfrm rot="16200000">
                <a:off x="10796877" y="1308521"/>
                <a:ext cx="371294" cy="375283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96" name="Rectangle 95"/>
              <p:cNvSpPr/>
              <p:nvPr/>
            </p:nvSpPr>
            <p:spPr bwMode="ltGray">
              <a:xfrm rot="16200000">
                <a:off x="10936132" y="1169266"/>
                <a:ext cx="92783" cy="375283"/>
              </a:xfrm>
              <a:prstGeom prst="rect">
                <a:avLst/>
              </a:prstGeom>
              <a:solidFill>
                <a:srgbClr val="E0871C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97" name="Rectangle 96"/>
              <p:cNvSpPr/>
              <p:nvPr/>
            </p:nvSpPr>
            <p:spPr bwMode="ltGray">
              <a:xfrm rot="16200000">
                <a:off x="11413247" y="1808974"/>
                <a:ext cx="355684" cy="359506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98" name="Rectangle 97"/>
              <p:cNvSpPr/>
              <p:nvPr/>
            </p:nvSpPr>
            <p:spPr bwMode="ltGray">
              <a:xfrm rot="16200000">
                <a:off x="11412451" y="1809771"/>
                <a:ext cx="207451" cy="209680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684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438650" y="201169"/>
            <a:ext cx="10553450" cy="3024137"/>
            <a:chOff x="1438275" y="201168"/>
            <a:chExt cx="10550702" cy="3024137"/>
          </a:xfrm>
        </p:grpSpPr>
        <p:sp>
          <p:nvSpPr>
            <p:cNvPr id="110" name="Rectangle 109"/>
            <p:cNvSpPr/>
            <p:nvPr/>
          </p:nvSpPr>
          <p:spPr bwMode="ltGray">
            <a:xfrm>
              <a:off x="10734443" y="539871"/>
              <a:ext cx="1254534" cy="1254533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1" name="Rectangle 110"/>
            <p:cNvSpPr/>
            <p:nvPr/>
          </p:nvSpPr>
          <p:spPr bwMode="ltGray">
            <a:xfrm>
              <a:off x="9885187" y="370770"/>
              <a:ext cx="1612958" cy="1628698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2" name="Rectangle 111"/>
            <p:cNvSpPr/>
            <p:nvPr/>
          </p:nvSpPr>
          <p:spPr bwMode="ltGray">
            <a:xfrm>
              <a:off x="10734445" y="539871"/>
              <a:ext cx="763700" cy="1254533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3" name="Rectangle 23"/>
            <p:cNvSpPr/>
            <p:nvPr/>
          </p:nvSpPr>
          <p:spPr bwMode="ltGray">
            <a:xfrm>
              <a:off x="11310746" y="370770"/>
              <a:ext cx="187398" cy="591855"/>
            </a:xfrm>
            <a:custGeom>
              <a:avLst/>
              <a:gdLst/>
              <a:ahLst/>
              <a:cxnLst/>
              <a:rect l="l" t="t" r="r" b="b"/>
              <a:pathLst>
                <a:path w="135715" h="428625">
                  <a:moveTo>
                    <a:pt x="0" y="0"/>
                  </a:moveTo>
                  <a:lnTo>
                    <a:pt x="135715" y="0"/>
                  </a:lnTo>
                  <a:lnTo>
                    <a:pt x="135715" y="428625"/>
                  </a:lnTo>
                  <a:lnTo>
                    <a:pt x="0" y="428625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4" name="Rectangle 113"/>
            <p:cNvSpPr/>
            <p:nvPr/>
          </p:nvSpPr>
          <p:spPr bwMode="ltGray">
            <a:xfrm>
              <a:off x="11310746" y="539871"/>
              <a:ext cx="678231" cy="422754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5" name="Rectangle 114"/>
            <p:cNvSpPr/>
            <p:nvPr/>
          </p:nvSpPr>
          <p:spPr bwMode="ltGray">
            <a:xfrm>
              <a:off x="11310746" y="539871"/>
              <a:ext cx="187400" cy="422754"/>
            </a:xfrm>
            <a:prstGeom prst="rect">
              <a:avLst/>
            </a:prstGeom>
            <a:solidFill>
              <a:srgbClr val="D29C2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16" name="Rectangle 115"/>
            <p:cNvSpPr/>
            <p:nvPr/>
          </p:nvSpPr>
          <p:spPr bwMode="ltGray">
            <a:xfrm>
              <a:off x="10349871" y="858723"/>
              <a:ext cx="512691" cy="518199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60" name="Rectangle 159"/>
            <p:cNvSpPr/>
            <p:nvPr/>
          </p:nvSpPr>
          <p:spPr bwMode="ltGray">
            <a:xfrm>
              <a:off x="10734443" y="858723"/>
              <a:ext cx="128117" cy="518199"/>
            </a:xfrm>
            <a:prstGeom prst="rect">
              <a:avLst/>
            </a:prstGeom>
            <a:solidFill>
              <a:srgbClr val="E0871C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61" name="Rectangle 160"/>
            <p:cNvSpPr/>
            <p:nvPr/>
          </p:nvSpPr>
          <p:spPr bwMode="ltGray">
            <a:xfrm>
              <a:off x="9680503" y="1709936"/>
              <a:ext cx="491136" cy="496414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62" name="Rectangle 161"/>
            <p:cNvSpPr/>
            <p:nvPr/>
          </p:nvSpPr>
          <p:spPr bwMode="ltGray">
            <a:xfrm>
              <a:off x="9885187" y="1709936"/>
              <a:ext cx="286453" cy="289531"/>
            </a:xfrm>
            <a:prstGeom prst="rect">
              <a:avLst/>
            </a:prstGeom>
            <a:solidFill>
              <a:srgbClr val="E5AA2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63" name="Rectangle 162"/>
            <p:cNvSpPr/>
            <p:nvPr/>
          </p:nvSpPr>
          <p:spPr bwMode="ltGray">
            <a:xfrm>
              <a:off x="1679448" y="1869742"/>
              <a:ext cx="702710" cy="709567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64" name="Rectangle 163"/>
            <p:cNvSpPr/>
            <p:nvPr/>
          </p:nvSpPr>
          <p:spPr bwMode="ltGray">
            <a:xfrm>
              <a:off x="7086086" y="855076"/>
              <a:ext cx="1074582" cy="1085068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65" name="Rectangle 164"/>
            <p:cNvSpPr/>
            <p:nvPr/>
          </p:nvSpPr>
          <p:spPr bwMode="ltGray">
            <a:xfrm>
              <a:off x="6290368" y="1670521"/>
              <a:ext cx="1054857" cy="1065150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66" name="Rectangle 165"/>
            <p:cNvSpPr/>
            <p:nvPr/>
          </p:nvSpPr>
          <p:spPr bwMode="ltGray">
            <a:xfrm>
              <a:off x="7885748" y="407177"/>
              <a:ext cx="1130577" cy="1141610"/>
            </a:xfrm>
            <a:prstGeom prst="rect">
              <a:avLst/>
            </a:prstGeom>
            <a:solidFill>
              <a:srgbClr val="F2F2F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67" name="Rectangle 43"/>
            <p:cNvSpPr/>
            <p:nvPr/>
          </p:nvSpPr>
          <p:spPr bwMode="ltGray">
            <a:xfrm>
              <a:off x="7885748" y="855076"/>
              <a:ext cx="274920" cy="693711"/>
            </a:xfrm>
            <a:custGeom>
              <a:avLst/>
              <a:gdLst/>
              <a:ahLst/>
              <a:cxnLst/>
              <a:rect l="l" t="t" r="r" b="b"/>
              <a:pathLst>
                <a:path w="199099" h="502390">
                  <a:moveTo>
                    <a:pt x="0" y="0"/>
                  </a:moveTo>
                  <a:lnTo>
                    <a:pt x="199099" y="0"/>
                  </a:lnTo>
                  <a:lnTo>
                    <a:pt x="199099" y="502390"/>
                  </a:lnTo>
                  <a:lnTo>
                    <a:pt x="0" y="502390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68" name="Rectangle 167"/>
            <p:cNvSpPr/>
            <p:nvPr/>
          </p:nvSpPr>
          <p:spPr bwMode="ltGray">
            <a:xfrm>
              <a:off x="8338964" y="201168"/>
              <a:ext cx="428424" cy="433027"/>
            </a:xfrm>
            <a:prstGeom prst="rect">
              <a:avLst/>
            </a:prstGeom>
            <a:solidFill>
              <a:srgbClr val="E7E7E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69" name="Rectangle 46"/>
            <p:cNvSpPr/>
            <p:nvPr/>
          </p:nvSpPr>
          <p:spPr bwMode="ltGray">
            <a:xfrm>
              <a:off x="8338964" y="407177"/>
              <a:ext cx="428424" cy="227018"/>
            </a:xfrm>
            <a:custGeom>
              <a:avLst/>
              <a:gdLst/>
              <a:ahLst/>
              <a:cxnLst/>
              <a:rect l="l" t="t" r="r" b="b"/>
              <a:pathLst>
                <a:path w="310267" h="164408">
                  <a:moveTo>
                    <a:pt x="0" y="0"/>
                  </a:moveTo>
                  <a:lnTo>
                    <a:pt x="310267" y="0"/>
                  </a:lnTo>
                  <a:lnTo>
                    <a:pt x="310267" y="164408"/>
                  </a:lnTo>
                  <a:lnTo>
                    <a:pt x="0" y="164408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0" name="Rectangle 169"/>
            <p:cNvSpPr/>
            <p:nvPr/>
          </p:nvSpPr>
          <p:spPr bwMode="ltGray">
            <a:xfrm>
              <a:off x="8624841" y="530348"/>
              <a:ext cx="560440" cy="566462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1" name="Rectangle 46"/>
            <p:cNvSpPr/>
            <p:nvPr/>
          </p:nvSpPr>
          <p:spPr bwMode="ltGray">
            <a:xfrm>
              <a:off x="8624841" y="530348"/>
              <a:ext cx="142546" cy="103847"/>
            </a:xfrm>
            <a:custGeom>
              <a:avLst/>
              <a:gdLst/>
              <a:ahLst/>
              <a:cxnLst/>
              <a:rect l="l" t="t" r="r" b="b"/>
              <a:pathLst>
                <a:path w="103233" h="75207">
                  <a:moveTo>
                    <a:pt x="0" y="0"/>
                  </a:moveTo>
                  <a:lnTo>
                    <a:pt x="103233" y="0"/>
                  </a:lnTo>
                  <a:lnTo>
                    <a:pt x="103233" y="75207"/>
                  </a:lnTo>
                  <a:lnTo>
                    <a:pt x="0" y="75207"/>
                  </a:lnTo>
                  <a:close/>
                </a:path>
              </a:pathLst>
            </a:custGeom>
            <a:solidFill>
              <a:srgbClr val="BEC0C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2" name="Rectangle 53"/>
            <p:cNvSpPr/>
            <p:nvPr/>
          </p:nvSpPr>
          <p:spPr bwMode="ltGray">
            <a:xfrm>
              <a:off x="7086086" y="1670521"/>
              <a:ext cx="259139" cy="269622"/>
            </a:xfrm>
            <a:custGeom>
              <a:avLst/>
              <a:gdLst/>
              <a:ahLst/>
              <a:cxnLst/>
              <a:rect l="l" t="t" r="r" b="b"/>
              <a:pathLst>
                <a:path w="187670" h="195262">
                  <a:moveTo>
                    <a:pt x="0" y="0"/>
                  </a:moveTo>
                  <a:lnTo>
                    <a:pt x="187670" y="0"/>
                  </a:lnTo>
                  <a:lnTo>
                    <a:pt x="187670" y="195262"/>
                  </a:lnTo>
                  <a:lnTo>
                    <a:pt x="0" y="195262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3" name="Rectangle 172"/>
            <p:cNvSpPr/>
            <p:nvPr/>
          </p:nvSpPr>
          <p:spPr bwMode="ltGray">
            <a:xfrm>
              <a:off x="6415250" y="2088571"/>
              <a:ext cx="519581" cy="525164"/>
            </a:xfrm>
            <a:prstGeom prst="rect">
              <a:avLst/>
            </a:prstGeom>
            <a:solidFill>
              <a:srgbClr val="C0C1C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4" name="Rectangle 173"/>
            <p:cNvSpPr/>
            <p:nvPr/>
          </p:nvSpPr>
          <p:spPr bwMode="ltGray">
            <a:xfrm>
              <a:off x="5810242" y="2893687"/>
              <a:ext cx="328093" cy="331618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grpSp>
          <p:nvGrpSpPr>
            <p:cNvPr id="175" name="Group 174"/>
            <p:cNvGrpSpPr/>
            <p:nvPr userDrawn="1"/>
          </p:nvGrpSpPr>
          <p:grpSpPr>
            <a:xfrm>
              <a:off x="3931054" y="1298448"/>
              <a:ext cx="2147163" cy="1897884"/>
              <a:chOff x="3931054" y="1188451"/>
              <a:chExt cx="2147163" cy="1897884"/>
            </a:xfrm>
          </p:grpSpPr>
          <p:sp>
            <p:nvSpPr>
              <p:cNvPr id="186" name="Rectangle 185"/>
              <p:cNvSpPr/>
              <p:nvPr/>
            </p:nvSpPr>
            <p:spPr bwMode="ltGray">
              <a:xfrm>
                <a:off x="5023360" y="1188451"/>
                <a:ext cx="1054857" cy="1065150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87" name="Rectangle 186"/>
              <p:cNvSpPr/>
              <p:nvPr/>
            </p:nvSpPr>
            <p:spPr bwMode="ltGray">
              <a:xfrm>
                <a:off x="4637140" y="1969879"/>
                <a:ext cx="840475" cy="840475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88" name="Rectangle 187"/>
              <p:cNvSpPr/>
              <p:nvPr/>
            </p:nvSpPr>
            <p:spPr bwMode="ltGray">
              <a:xfrm>
                <a:off x="4068182" y="1856589"/>
                <a:ext cx="1080600" cy="1091145"/>
              </a:xfrm>
              <a:prstGeom prst="rect">
                <a:avLst/>
              </a:prstGeom>
              <a:solidFill>
                <a:srgbClr val="E5E5E1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89" name="Rectangle 188"/>
              <p:cNvSpPr/>
              <p:nvPr/>
            </p:nvSpPr>
            <p:spPr bwMode="ltGray">
              <a:xfrm>
                <a:off x="4637141" y="1969879"/>
                <a:ext cx="511640" cy="840475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0" name="Rectangle 23"/>
              <p:cNvSpPr/>
              <p:nvPr/>
            </p:nvSpPr>
            <p:spPr bwMode="ltGray">
              <a:xfrm>
                <a:off x="5023235" y="1856589"/>
                <a:ext cx="125547" cy="396513"/>
              </a:xfrm>
              <a:custGeom>
                <a:avLst/>
                <a:gdLst/>
                <a:ahLst/>
                <a:cxnLst/>
                <a:rect l="l" t="t" r="r" b="b"/>
                <a:pathLst>
                  <a:path w="135715" h="428625">
                    <a:moveTo>
                      <a:pt x="0" y="0"/>
                    </a:moveTo>
                    <a:lnTo>
                      <a:pt x="135715" y="0"/>
                    </a:lnTo>
                    <a:lnTo>
                      <a:pt x="135715" y="428625"/>
                    </a:lnTo>
                    <a:lnTo>
                      <a:pt x="0" y="428625"/>
                    </a:lnTo>
                    <a:close/>
                  </a:path>
                </a:pathLst>
              </a:custGeom>
              <a:solidFill>
                <a:srgbClr val="D3D4D6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1" name="Rectangle 190"/>
              <p:cNvSpPr/>
              <p:nvPr/>
            </p:nvSpPr>
            <p:spPr bwMode="ltGray">
              <a:xfrm>
                <a:off x="5023235" y="1969879"/>
                <a:ext cx="454380" cy="283223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2" name="Rectangle 191"/>
              <p:cNvSpPr/>
              <p:nvPr/>
            </p:nvSpPr>
            <p:spPr bwMode="ltGray">
              <a:xfrm>
                <a:off x="4379497" y="2183493"/>
                <a:ext cx="343477" cy="347168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3" name="Rectangle 192"/>
              <p:cNvSpPr/>
              <p:nvPr/>
            </p:nvSpPr>
            <p:spPr bwMode="ltGray">
              <a:xfrm>
                <a:off x="4637140" y="2183493"/>
                <a:ext cx="85832" cy="347168"/>
              </a:xfrm>
              <a:prstGeom prst="rect">
                <a:avLst/>
              </a:prstGeom>
              <a:solidFill>
                <a:srgbClr val="E0871C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4" name="Rectangle 193"/>
              <p:cNvSpPr/>
              <p:nvPr/>
            </p:nvSpPr>
            <p:spPr bwMode="ltGray">
              <a:xfrm>
                <a:off x="3931054" y="2753763"/>
                <a:ext cx="329036" cy="332572"/>
              </a:xfrm>
              <a:prstGeom prst="rect">
                <a:avLst/>
              </a:prstGeom>
              <a:solidFill>
                <a:srgbClr val="FDBA3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5" name="Rectangle 194"/>
              <p:cNvSpPr/>
              <p:nvPr/>
            </p:nvSpPr>
            <p:spPr bwMode="ltGray">
              <a:xfrm>
                <a:off x="4068182" y="2753763"/>
                <a:ext cx="191909" cy="193971"/>
              </a:xfrm>
              <a:prstGeom prst="rect">
                <a:avLst/>
              </a:prstGeom>
              <a:solidFill>
                <a:srgbClr val="E5AA2D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  <p:sp>
            <p:nvSpPr>
              <p:cNvPr id="196" name="Rectangle 195"/>
              <p:cNvSpPr/>
              <p:nvPr/>
            </p:nvSpPr>
            <p:spPr bwMode="ltGray">
              <a:xfrm>
                <a:off x="5023236" y="1969879"/>
                <a:ext cx="125547" cy="283223"/>
              </a:xfrm>
              <a:prstGeom prst="rect">
                <a:avLst/>
              </a:prstGeom>
              <a:solidFill>
                <a:srgbClr val="D29C28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1800"/>
              </a:p>
            </p:txBody>
          </p:sp>
        </p:grpSp>
        <p:sp>
          <p:nvSpPr>
            <p:cNvPr id="176" name="Rectangle 175"/>
            <p:cNvSpPr/>
            <p:nvPr userDrawn="1"/>
          </p:nvSpPr>
          <p:spPr bwMode="ltGray">
            <a:xfrm>
              <a:off x="2195171" y="2176088"/>
              <a:ext cx="728210" cy="735317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7" name="Rectangle 176"/>
            <p:cNvSpPr/>
            <p:nvPr userDrawn="1"/>
          </p:nvSpPr>
          <p:spPr bwMode="ltGray">
            <a:xfrm>
              <a:off x="2737076" y="1872561"/>
              <a:ext cx="766156" cy="773633"/>
            </a:xfrm>
            <a:prstGeom prst="rect">
              <a:avLst/>
            </a:prstGeom>
            <a:solidFill>
              <a:srgbClr val="F2F2F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8" name="Rectangle 43"/>
            <p:cNvSpPr/>
            <p:nvPr userDrawn="1"/>
          </p:nvSpPr>
          <p:spPr bwMode="ltGray">
            <a:xfrm>
              <a:off x="2737076" y="2176088"/>
              <a:ext cx="186305" cy="470106"/>
            </a:xfrm>
            <a:custGeom>
              <a:avLst/>
              <a:gdLst/>
              <a:ahLst/>
              <a:cxnLst/>
              <a:rect l="l" t="t" r="r" b="b"/>
              <a:pathLst>
                <a:path w="199099" h="502390">
                  <a:moveTo>
                    <a:pt x="0" y="0"/>
                  </a:moveTo>
                  <a:lnTo>
                    <a:pt x="199099" y="0"/>
                  </a:lnTo>
                  <a:lnTo>
                    <a:pt x="199099" y="502390"/>
                  </a:lnTo>
                  <a:lnTo>
                    <a:pt x="0" y="502390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79" name="Rectangle 178"/>
            <p:cNvSpPr/>
            <p:nvPr userDrawn="1"/>
          </p:nvSpPr>
          <p:spPr bwMode="ltGray">
            <a:xfrm>
              <a:off x="3044207" y="1732956"/>
              <a:ext cx="290329" cy="293448"/>
            </a:xfrm>
            <a:prstGeom prst="rect">
              <a:avLst/>
            </a:prstGeom>
            <a:solidFill>
              <a:srgbClr val="E7E7E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0" name="Rectangle 46"/>
            <p:cNvSpPr/>
            <p:nvPr userDrawn="1"/>
          </p:nvSpPr>
          <p:spPr bwMode="ltGray">
            <a:xfrm>
              <a:off x="3044207" y="1872561"/>
              <a:ext cx="290329" cy="153843"/>
            </a:xfrm>
            <a:custGeom>
              <a:avLst/>
              <a:gdLst/>
              <a:ahLst/>
              <a:cxnLst/>
              <a:rect l="l" t="t" r="r" b="b"/>
              <a:pathLst>
                <a:path w="310267" h="164408">
                  <a:moveTo>
                    <a:pt x="0" y="0"/>
                  </a:moveTo>
                  <a:lnTo>
                    <a:pt x="310267" y="0"/>
                  </a:lnTo>
                  <a:lnTo>
                    <a:pt x="310267" y="164408"/>
                  </a:lnTo>
                  <a:lnTo>
                    <a:pt x="0" y="164408"/>
                  </a:lnTo>
                  <a:close/>
                </a:path>
              </a:pathLst>
            </a:custGeom>
            <a:solidFill>
              <a:srgbClr val="EAEAE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1" name="Rectangle 180"/>
            <p:cNvSpPr/>
            <p:nvPr userDrawn="1"/>
          </p:nvSpPr>
          <p:spPr bwMode="ltGray">
            <a:xfrm>
              <a:off x="3237936" y="1956031"/>
              <a:ext cx="379792" cy="383873"/>
            </a:xfrm>
            <a:prstGeom prst="rect">
              <a:avLst/>
            </a:prstGeom>
            <a:solidFill>
              <a:srgbClr val="C7C8CA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2" name="Rectangle 46"/>
            <p:cNvSpPr/>
            <p:nvPr userDrawn="1"/>
          </p:nvSpPr>
          <p:spPr bwMode="ltGray">
            <a:xfrm>
              <a:off x="3237936" y="1956031"/>
              <a:ext cx="96600" cy="70374"/>
            </a:xfrm>
            <a:custGeom>
              <a:avLst/>
              <a:gdLst/>
              <a:ahLst/>
              <a:cxnLst/>
              <a:rect l="l" t="t" r="r" b="b"/>
              <a:pathLst>
                <a:path w="103233" h="75207">
                  <a:moveTo>
                    <a:pt x="0" y="0"/>
                  </a:moveTo>
                  <a:lnTo>
                    <a:pt x="103233" y="0"/>
                  </a:lnTo>
                  <a:lnTo>
                    <a:pt x="103233" y="75207"/>
                  </a:lnTo>
                  <a:lnTo>
                    <a:pt x="0" y="75207"/>
                  </a:lnTo>
                  <a:close/>
                </a:path>
              </a:pathLst>
            </a:custGeom>
            <a:solidFill>
              <a:srgbClr val="BEC0C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3" name="Rectangle 74"/>
            <p:cNvSpPr/>
            <p:nvPr userDrawn="1"/>
          </p:nvSpPr>
          <p:spPr bwMode="ltGray">
            <a:xfrm>
              <a:off x="2195171" y="2176088"/>
              <a:ext cx="186987" cy="403221"/>
            </a:xfrm>
            <a:custGeom>
              <a:avLst/>
              <a:gdLst/>
              <a:ahLst/>
              <a:cxnLst/>
              <a:rect l="l" t="t" r="r" b="b"/>
              <a:pathLst>
                <a:path w="135417" h="292015">
                  <a:moveTo>
                    <a:pt x="0" y="0"/>
                  </a:moveTo>
                  <a:lnTo>
                    <a:pt x="135417" y="0"/>
                  </a:lnTo>
                  <a:lnTo>
                    <a:pt x="135417" y="292015"/>
                  </a:lnTo>
                  <a:lnTo>
                    <a:pt x="0" y="292015"/>
                  </a:lnTo>
                  <a:close/>
                </a:path>
              </a:pathLst>
            </a:custGeom>
            <a:solidFill>
              <a:srgbClr val="D3D4D6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4" name="Rectangle 183"/>
            <p:cNvSpPr/>
            <p:nvPr userDrawn="1"/>
          </p:nvSpPr>
          <p:spPr bwMode="ltGray">
            <a:xfrm>
              <a:off x="1748993" y="2123936"/>
              <a:ext cx="323445" cy="326921"/>
            </a:xfrm>
            <a:prstGeom prst="rect">
              <a:avLst/>
            </a:prstGeom>
            <a:solidFill>
              <a:srgbClr val="C0C1C4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185" name="Rectangle 184"/>
            <p:cNvSpPr/>
            <p:nvPr userDrawn="1"/>
          </p:nvSpPr>
          <p:spPr bwMode="ltGray">
            <a:xfrm>
              <a:off x="1438275" y="2880775"/>
              <a:ext cx="218191" cy="220535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</p:grpSp>
      <p:pic>
        <p:nvPicPr>
          <p:cNvPr id="57" name="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743" y="6182859"/>
            <a:ext cx="1371957" cy="361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200401"/>
            <a:ext cx="9753603" cy="1241425"/>
          </a:xfrm>
        </p:spPr>
        <p:txBody>
          <a:bodyPr anchor="b"/>
          <a:lstStyle>
            <a:lvl1pPr algn="l">
              <a:lnSpc>
                <a:spcPct val="90000"/>
              </a:lnSpc>
              <a:defRPr sz="32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593475"/>
            <a:ext cx="9753603" cy="664327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96617" y="6329172"/>
            <a:ext cx="1422400" cy="182880"/>
          </a:xfrm>
        </p:spPr>
        <p:txBody>
          <a:bodyPr/>
          <a:lstStyle/>
          <a:p>
            <a:fld id="{15F5A038-4C9C-4C22-BEA4-F9C718632F8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7114" y="6329172"/>
            <a:ext cx="525128" cy="182880"/>
          </a:xfrm>
        </p:spPr>
        <p:txBody>
          <a:bodyPr anchor="b"/>
          <a:lstStyle>
            <a:lvl1pPr algn="r"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4CE6692-1DF5-4D23-900A-9CAAD540199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 bwMode="auto">
          <a:xfrm>
            <a:off x="1" y="6656832"/>
            <a:ext cx="12192000" cy="201168"/>
          </a:xfrm>
          <a:prstGeom prst="rect">
            <a:avLst/>
          </a:prstGeom>
          <a:solidFill>
            <a:srgbClr val="CDCDCD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12357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038-4C9C-4C22-BEA4-F9C718632F8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6692-1DF5-4D23-900A-9CAAD540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1" cy="41910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9758" y="1168878"/>
            <a:ext cx="10972482" cy="33211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Tx/>
              <a:buNone/>
              <a:defRPr sz="24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038-4C9C-4C22-BEA4-F9C718632F8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6692-1DF5-4D23-900A-9CAAD540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A038-4C9C-4C22-BEA4-F9C718632F8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6692-1DF5-4D23-900A-9CAAD540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9758" y="1168878"/>
            <a:ext cx="10972482" cy="33211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Tx/>
              <a:buNone/>
              <a:defRPr sz="24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/>
              <a:t>Click to add subtitle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F5A038-4C9C-4C22-BEA4-F9C718632F8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CE6692-1DF5-4D23-900A-9CAAD540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1" y="6656832"/>
            <a:ext cx="12192000" cy="201168"/>
          </a:xfrm>
          <a:prstGeom prst="rect">
            <a:avLst/>
          </a:prstGeom>
          <a:solidFill>
            <a:srgbClr val="CDCDCD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sz="1800"/>
          </a:p>
        </p:txBody>
      </p:sp>
      <p:grpSp>
        <p:nvGrpSpPr>
          <p:cNvPr id="42" name="Group 41"/>
          <p:cNvGrpSpPr/>
          <p:nvPr/>
        </p:nvGrpSpPr>
        <p:grpSpPr bwMode="ltGray">
          <a:xfrm>
            <a:off x="11419227" y="6248400"/>
            <a:ext cx="772773" cy="609600"/>
            <a:chOff x="2916555" y="1923047"/>
            <a:chExt cx="1908466" cy="1505880"/>
          </a:xfrm>
        </p:grpSpPr>
        <p:sp>
          <p:nvSpPr>
            <p:cNvPr id="43" name="Rectangle 42"/>
            <p:cNvSpPr/>
            <p:nvPr/>
          </p:nvSpPr>
          <p:spPr bwMode="ltGray">
            <a:xfrm>
              <a:off x="2989396" y="2387191"/>
              <a:ext cx="517544" cy="522593"/>
            </a:xfrm>
            <a:prstGeom prst="rect">
              <a:avLst/>
            </a:prstGeom>
            <a:solidFill>
              <a:srgbClr val="E5E5E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44" name="Rectangle 43"/>
            <p:cNvSpPr/>
            <p:nvPr/>
          </p:nvSpPr>
          <p:spPr bwMode="ltGray">
            <a:xfrm>
              <a:off x="3680212" y="2011408"/>
              <a:ext cx="1144809" cy="1144809"/>
            </a:xfrm>
            <a:prstGeom prst="rect">
              <a:avLst/>
            </a:prstGeom>
            <a:solidFill>
              <a:srgbClr val="FDBA3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45" name="Rectangle 44"/>
            <p:cNvSpPr/>
            <p:nvPr/>
          </p:nvSpPr>
          <p:spPr bwMode="ltGray">
            <a:xfrm>
              <a:off x="3564081" y="2621056"/>
              <a:ext cx="807871" cy="807871"/>
            </a:xfrm>
            <a:prstGeom prst="rect">
              <a:avLst/>
            </a:prstGeom>
            <a:solidFill>
              <a:srgbClr val="FEC10D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46" name="Rectangle 40"/>
            <p:cNvSpPr/>
            <p:nvPr/>
          </p:nvSpPr>
          <p:spPr bwMode="ltGray">
            <a:xfrm>
              <a:off x="3680212" y="2621056"/>
              <a:ext cx="691740" cy="535161"/>
            </a:xfrm>
            <a:custGeom>
              <a:avLst/>
              <a:gdLst/>
              <a:ahLst/>
              <a:cxnLst/>
              <a:rect l="l" t="t" r="r" b="b"/>
              <a:pathLst>
                <a:path w="691740" h="535161">
                  <a:moveTo>
                    <a:pt x="0" y="0"/>
                  </a:moveTo>
                  <a:lnTo>
                    <a:pt x="691740" y="0"/>
                  </a:lnTo>
                  <a:lnTo>
                    <a:pt x="691740" y="535161"/>
                  </a:lnTo>
                  <a:lnTo>
                    <a:pt x="0" y="535161"/>
                  </a:lnTo>
                  <a:close/>
                </a:path>
              </a:pathLst>
            </a:custGeom>
            <a:solidFill>
              <a:srgbClr val="F7961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47" name="Rectangle 46"/>
            <p:cNvSpPr/>
            <p:nvPr/>
          </p:nvSpPr>
          <p:spPr bwMode="ltGray">
            <a:xfrm>
              <a:off x="3248168" y="2305142"/>
              <a:ext cx="343345" cy="343346"/>
            </a:xfrm>
            <a:prstGeom prst="rect">
              <a:avLst/>
            </a:prstGeom>
            <a:solidFill>
              <a:srgbClr val="888D9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48" name="Rectangle 47"/>
            <p:cNvSpPr/>
            <p:nvPr/>
          </p:nvSpPr>
          <p:spPr bwMode="ltGray">
            <a:xfrm>
              <a:off x="3564081" y="2621056"/>
              <a:ext cx="27432" cy="27432"/>
            </a:xfrm>
            <a:prstGeom prst="rect">
              <a:avLst/>
            </a:prstGeom>
            <a:solidFill>
              <a:srgbClr val="8B6E18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49" name="Rectangle 26"/>
            <p:cNvSpPr/>
            <p:nvPr/>
          </p:nvSpPr>
          <p:spPr bwMode="ltGray">
            <a:xfrm>
              <a:off x="3248168" y="2387191"/>
              <a:ext cx="258772" cy="261297"/>
            </a:xfrm>
            <a:custGeom>
              <a:avLst/>
              <a:gdLst/>
              <a:ahLst/>
              <a:cxnLst/>
              <a:rect l="l" t="t" r="r" b="b"/>
              <a:pathLst>
                <a:path w="258772" h="261297">
                  <a:moveTo>
                    <a:pt x="0" y="0"/>
                  </a:moveTo>
                  <a:lnTo>
                    <a:pt x="258772" y="0"/>
                  </a:lnTo>
                  <a:lnTo>
                    <a:pt x="258772" y="261297"/>
                  </a:lnTo>
                  <a:lnTo>
                    <a:pt x="0" y="261297"/>
                  </a:lnTo>
                  <a:close/>
                </a:path>
              </a:pathLst>
            </a:custGeom>
            <a:solidFill>
              <a:srgbClr val="808485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50" name="Rectangle 49"/>
            <p:cNvSpPr/>
            <p:nvPr/>
          </p:nvSpPr>
          <p:spPr bwMode="ltGray">
            <a:xfrm>
              <a:off x="3013379" y="2648496"/>
              <a:ext cx="234789" cy="237312"/>
            </a:xfrm>
            <a:prstGeom prst="rect">
              <a:avLst/>
            </a:prstGeom>
            <a:solidFill>
              <a:srgbClr val="E8B217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51" name="Rectangle 50"/>
            <p:cNvSpPr/>
            <p:nvPr/>
          </p:nvSpPr>
          <p:spPr bwMode="ltGray">
            <a:xfrm>
              <a:off x="2916555" y="2567414"/>
              <a:ext cx="234789" cy="237312"/>
            </a:xfrm>
            <a:prstGeom prst="rect">
              <a:avLst/>
            </a:prstGeom>
            <a:solidFill>
              <a:srgbClr val="FFC20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52" name="Rectangle 51"/>
            <p:cNvSpPr/>
            <p:nvPr/>
          </p:nvSpPr>
          <p:spPr bwMode="ltGray">
            <a:xfrm>
              <a:off x="2989395" y="2567414"/>
              <a:ext cx="161949" cy="237312"/>
            </a:xfrm>
            <a:prstGeom prst="rect">
              <a:avLst/>
            </a:prstGeom>
            <a:solidFill>
              <a:srgbClr val="E8B217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53" name="Rectangle 52"/>
            <p:cNvSpPr/>
            <p:nvPr/>
          </p:nvSpPr>
          <p:spPr bwMode="ltGray">
            <a:xfrm>
              <a:off x="3013379" y="2648496"/>
              <a:ext cx="137965" cy="156230"/>
            </a:xfrm>
            <a:prstGeom prst="rect">
              <a:avLst/>
            </a:prstGeom>
            <a:solidFill>
              <a:srgbClr val="E3931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  <p:sp>
          <p:nvSpPr>
            <p:cNvPr id="54" name="Rectangle 53"/>
            <p:cNvSpPr/>
            <p:nvPr/>
          </p:nvSpPr>
          <p:spPr bwMode="ltGray">
            <a:xfrm>
              <a:off x="3128912" y="1923047"/>
              <a:ext cx="174198" cy="176722"/>
            </a:xfrm>
            <a:prstGeom prst="rect">
              <a:avLst/>
            </a:prstGeom>
            <a:solidFill>
              <a:srgbClr val="FFC20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58" y="304800"/>
            <a:ext cx="10972482" cy="838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1" cy="44958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96617" y="6329172"/>
            <a:ext cx="1422400" cy="18288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15F5A038-4C9C-4C22-BEA4-F9C718632F8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329172"/>
            <a:ext cx="5497390" cy="18288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2883" y="6548120"/>
            <a:ext cx="525128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C4CE6692-1DF5-4D23-900A-9CAAD5401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6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040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40000"/>
            <a:lumOff val="60000"/>
          </a:schemeClr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40000"/>
            <a:lumOff val="60000"/>
          </a:schemeClr>
        </a:buClr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40000"/>
            <a:lumOff val="60000"/>
          </a:schemeClr>
        </a:buClr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40000"/>
            <a:lumOff val="60000"/>
          </a:schemeClr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40000"/>
            <a:lumOff val="60000"/>
          </a:schemeClr>
        </a:buClr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40000"/>
            <a:lumOff val="60000"/>
          </a:schemeClr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40000"/>
            <a:lumOff val="60000"/>
          </a:schemeClr>
        </a:buClr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40000"/>
            <a:lumOff val="60000"/>
          </a:schemeClr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40000"/>
            <a:lumOff val="60000"/>
          </a:schemeClr>
        </a:buClr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048002"/>
            <a:ext cx="9385610" cy="1393825"/>
          </a:xfrm>
        </p:spPr>
        <p:txBody>
          <a:bodyPr/>
          <a:lstStyle/>
          <a:p>
            <a:r>
              <a:rPr lang="en-US" dirty="0" smtClean="0"/>
              <a:t>OpenC2 </a:t>
            </a:r>
            <a:r>
              <a:rPr lang="en-US" dirty="0"/>
              <a:t>Proxy for Symantec Endpoint Protection 14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548309"/>
            <a:ext cx="5291770" cy="381000"/>
          </a:xfrm>
        </p:spPr>
        <p:txBody>
          <a:bodyPr/>
          <a:lstStyle/>
          <a:p>
            <a:r>
              <a:rPr lang="en-US" i="1" dirty="0" smtClean="0"/>
              <a:t>Proof of Concept</a:t>
            </a:r>
            <a:endParaRPr lang="en-US" i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5489379"/>
            <a:ext cx="5291770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40000"/>
                  <a:lumOff val="60000"/>
                </a:schemeClr>
              </a:buClr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40000"/>
                  <a:lumOff val="60000"/>
                </a:schemeClr>
              </a:buClr>
              <a:buFont typeface="Arial" panose="020B0604020202020204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40000"/>
                  <a:lumOff val="60000"/>
                </a:schemeClr>
              </a:buClr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40000"/>
                  <a:lumOff val="60000"/>
                </a:schemeClr>
              </a:buClr>
              <a:buFont typeface="Arial" panose="020B0604020202020204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40000"/>
                  <a:lumOff val="60000"/>
                </a:schemeClr>
              </a:buClr>
              <a:buFont typeface="Arial" panose="020B0604020202020204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40000"/>
                  <a:lumOff val="60000"/>
                </a:schemeClr>
              </a:buClr>
              <a:buFont typeface="Arial" panose="020B0604020202020204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40000"/>
                  <a:lumOff val="60000"/>
                </a:schemeClr>
              </a:buClr>
              <a:buFont typeface="Arial" panose="020B0604020202020204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40000"/>
                  <a:lumOff val="60000"/>
                </a:schemeClr>
              </a:buClr>
              <a:buFont typeface="Arial" panose="020B0604020202020204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40000"/>
                  <a:lumOff val="60000"/>
                </a:schemeClr>
              </a:buClr>
              <a:buFont typeface="Arial" panose="020B0604020202020204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Efrain Ortiz CISSP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88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0"/>
            <a:ext cx="10972482" cy="666750"/>
          </a:xfrm>
        </p:spPr>
        <p:txBody>
          <a:bodyPr/>
          <a:lstStyle/>
          <a:p>
            <a:r>
              <a:rPr lang="en-US" dirty="0" smtClean="0"/>
              <a:t>Upon next heartbeat, client sends results of EOC to SEP 14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gray">
          <a:xfrm>
            <a:off x="5200512" y="2544440"/>
            <a:ext cx="1483813" cy="19954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4371" y="2635634"/>
            <a:ext cx="1780320" cy="1817925"/>
          </a:xfrm>
          <a:prstGeom prst="rect">
            <a:avLst/>
          </a:prstGeom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 14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1292727" y="3411593"/>
            <a:ext cx="1817923" cy="2660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REST API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540383" y="2644563"/>
            <a:ext cx="1864196" cy="1809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OPENC2</a:t>
            </a:r>
          </a:p>
          <a:p>
            <a:pPr algn="ctr"/>
            <a:r>
              <a:rPr lang="en-US" sz="1400" dirty="0" smtClean="0"/>
              <a:t>Orchestrator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5484119" y="3357015"/>
            <a:ext cx="1695069" cy="252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OC2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4678521" y="3354916"/>
            <a:ext cx="1687184" cy="2566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Sym</a:t>
            </a:r>
            <a:r>
              <a:rPr lang="en-US" sz="1200" dirty="0" smtClean="0"/>
              <a:t> REST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5080695" y="3205890"/>
            <a:ext cx="1695069" cy="554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0926" y="5786012"/>
            <a:ext cx="817353" cy="518305"/>
          </a:xfrm>
          <a:prstGeom prst="rect">
            <a:avLst/>
          </a:prstGeom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SEP 14 Client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 rot="16200000">
            <a:off x="535945" y="4967356"/>
            <a:ext cx="1325982" cy="29703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SEP Result</a:t>
            </a:r>
            <a:endParaRPr lang="en-US" sz="1200" dirty="0"/>
          </a:p>
        </p:txBody>
      </p:sp>
      <p:sp>
        <p:nvSpPr>
          <p:cNvPr id="17" name="Oval Callout 16"/>
          <p:cNvSpPr/>
          <p:nvPr/>
        </p:nvSpPr>
        <p:spPr bwMode="gray">
          <a:xfrm>
            <a:off x="2457261" y="3542146"/>
            <a:ext cx="2705100" cy="1714500"/>
          </a:xfrm>
          <a:prstGeom prst="wedgeEllipseCallout">
            <a:avLst>
              <a:gd name="adj1" fmla="val -85903"/>
              <a:gd name="adj2" fmla="val 77166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SEP Manager! 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I see you have delete instructions for me.</a:t>
            </a:r>
            <a:endParaRPr lang="en-US" dirty="0"/>
          </a:p>
        </p:txBody>
      </p:sp>
      <p:sp>
        <p:nvSpPr>
          <p:cNvPr id="19" name="Oval Callout 18"/>
          <p:cNvSpPr/>
          <p:nvPr/>
        </p:nvSpPr>
        <p:spPr bwMode="gray">
          <a:xfrm>
            <a:off x="4297898" y="5024750"/>
            <a:ext cx="2705100" cy="1714500"/>
          </a:xfrm>
          <a:prstGeom prst="wedgeEllipseCallout">
            <a:avLst>
              <a:gd name="adj1" fmla="val -155199"/>
              <a:gd name="adj2" fmla="val 11166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Here are the results.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65778" y="5958434"/>
            <a:ext cx="457200" cy="345989"/>
            <a:chOff x="7549978" y="1779373"/>
            <a:chExt cx="1075038" cy="662664"/>
          </a:xfrm>
        </p:grpSpPr>
        <p:sp>
          <p:nvSpPr>
            <p:cNvPr id="21" name="Rectangle 20"/>
            <p:cNvSpPr/>
            <p:nvPr/>
          </p:nvSpPr>
          <p:spPr bwMode="gray">
            <a:xfrm>
              <a:off x="7549978" y="1779373"/>
              <a:ext cx="1075038" cy="6626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 bwMode="gray">
            <a:xfrm rot="10800000">
              <a:off x="7597603" y="1808478"/>
              <a:ext cx="979659" cy="321276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1" y="5743054"/>
            <a:ext cx="604220" cy="60422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84367" y="4038105"/>
            <a:ext cx="457200" cy="345989"/>
            <a:chOff x="7549978" y="1779373"/>
            <a:chExt cx="1075038" cy="662664"/>
          </a:xfrm>
        </p:grpSpPr>
        <p:sp>
          <p:nvSpPr>
            <p:cNvPr id="24" name="Rectangle 23"/>
            <p:cNvSpPr/>
            <p:nvPr/>
          </p:nvSpPr>
          <p:spPr bwMode="gray">
            <a:xfrm>
              <a:off x="7549978" y="1779373"/>
              <a:ext cx="1075038" cy="6626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 bwMode="gray">
            <a:xfrm rot="10800000">
              <a:off x="7597603" y="1808478"/>
              <a:ext cx="979659" cy="321276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026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0"/>
            <a:ext cx="10972482" cy="838200"/>
          </a:xfrm>
        </p:spPr>
        <p:txBody>
          <a:bodyPr/>
          <a:lstStyle/>
          <a:p>
            <a:r>
              <a:rPr lang="en-US" dirty="0" smtClean="0"/>
              <a:t>Symantec OC2 Proxy checks for status of command and saves results to local JSON </a:t>
            </a:r>
            <a:r>
              <a:rPr lang="en-US" dirty="0" err="1" smtClean="0"/>
              <a:t>datastore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4371" y="2635634"/>
            <a:ext cx="1780320" cy="1817925"/>
          </a:xfrm>
          <a:prstGeom prst="rect">
            <a:avLst/>
          </a:prstGeom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 14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1292727" y="3411593"/>
            <a:ext cx="1817923" cy="2660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REST API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540383" y="2644563"/>
            <a:ext cx="1864196" cy="1809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OPENC2</a:t>
            </a:r>
          </a:p>
          <a:p>
            <a:pPr algn="ctr"/>
            <a:r>
              <a:rPr lang="en-US" sz="1400" dirty="0" smtClean="0"/>
              <a:t>Orchestrator</a:t>
            </a:r>
            <a:endParaRPr lang="en-US" sz="1400" dirty="0"/>
          </a:p>
        </p:txBody>
      </p:sp>
      <p:sp>
        <p:nvSpPr>
          <p:cNvPr id="13" name="Right Brace 12"/>
          <p:cNvSpPr/>
          <p:nvPr/>
        </p:nvSpPr>
        <p:spPr>
          <a:xfrm rot="5400000">
            <a:off x="3637960" y="3225153"/>
            <a:ext cx="406968" cy="3013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03913" y="4904856"/>
            <a:ext cx="383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Symantec Specific REST API Commands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00512" y="2544440"/>
            <a:ext cx="1483813" cy="1995413"/>
            <a:chOff x="5259887" y="2663190"/>
            <a:chExt cx="1483813" cy="1995413"/>
          </a:xfrm>
        </p:grpSpPr>
        <p:sp>
          <p:nvSpPr>
            <p:cNvPr id="4" name="Rectangle 3"/>
            <p:cNvSpPr/>
            <p:nvPr/>
          </p:nvSpPr>
          <p:spPr bwMode="gray">
            <a:xfrm>
              <a:off x="5259887" y="2663190"/>
              <a:ext cx="1483813" cy="199541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537144" y="3482115"/>
              <a:ext cx="1707769" cy="2523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OC2</a:t>
              </a:r>
              <a:endParaRPr lang="en-US" sz="1600" dirty="0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4731575" y="3479986"/>
              <a:ext cx="1699825" cy="25667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Sym</a:t>
              </a:r>
              <a:r>
                <a:rPr lang="en-US" sz="1200" dirty="0" smtClean="0"/>
                <a:t> REST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5133720" y="3330990"/>
              <a:ext cx="1707769" cy="5545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</p:grpSp>
      <p:sp>
        <p:nvSpPr>
          <p:cNvPr id="26" name="Oval Callout 25"/>
          <p:cNvSpPr/>
          <p:nvPr/>
        </p:nvSpPr>
        <p:spPr bwMode="gray">
          <a:xfrm>
            <a:off x="6331652" y="761639"/>
            <a:ext cx="2705100" cy="1714500"/>
          </a:xfrm>
          <a:prstGeom prst="wedgeEllipseCallout">
            <a:avLst>
              <a:gd name="adj1" fmla="val -67114"/>
              <a:gd name="adj2" fmla="val 6404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SEP Manager.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Are you done with command receipt number X?</a:t>
            </a:r>
          </a:p>
        </p:txBody>
      </p:sp>
      <p:sp>
        <p:nvSpPr>
          <p:cNvPr id="27" name="Oval Callout 26"/>
          <p:cNvSpPr/>
          <p:nvPr/>
        </p:nvSpPr>
        <p:spPr bwMode="gray">
          <a:xfrm>
            <a:off x="1330582" y="1321866"/>
            <a:ext cx="2096193" cy="1238625"/>
          </a:xfrm>
          <a:prstGeom prst="wedgeEllipseCallout">
            <a:avLst>
              <a:gd name="adj1" fmla="val -56382"/>
              <a:gd name="adj2" fmla="val 6688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Why yes I am. Here are the results.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31" y="1920611"/>
            <a:ext cx="604220" cy="60422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228850" y="3992747"/>
            <a:ext cx="3276600" cy="2970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SEPM REST Response(Results)</a:t>
            </a:r>
            <a:endParaRPr lang="en-US" sz="1200" dirty="0"/>
          </a:p>
        </p:txBody>
      </p:sp>
      <p:sp>
        <p:nvSpPr>
          <p:cNvPr id="10" name="Left Arrow 9"/>
          <p:cNvSpPr/>
          <p:nvPr/>
        </p:nvSpPr>
        <p:spPr>
          <a:xfrm>
            <a:off x="2228850" y="2857232"/>
            <a:ext cx="3276600" cy="333643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SEPM REST Command Finished?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94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11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OC2 Orchestrator sends: </a:t>
            </a:r>
            <a:br>
              <a:rPr lang="en-US" dirty="0" smtClean="0"/>
            </a:br>
            <a:r>
              <a:rPr lang="en-US" dirty="0" smtClean="0"/>
              <a:t>action=report,</a:t>
            </a:r>
            <a:br>
              <a:rPr lang="en-US" dirty="0" smtClean="0"/>
            </a:br>
            <a:r>
              <a:rPr lang="en-US" dirty="0" smtClean="0"/>
              <a:t>report_to:remotesrv:8000/response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gray">
          <a:xfrm>
            <a:off x="5200512" y="2544440"/>
            <a:ext cx="1483813" cy="19954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40383" y="2644563"/>
            <a:ext cx="1864196" cy="1809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OPENC2</a:t>
            </a:r>
          </a:p>
          <a:p>
            <a:pPr algn="ctr"/>
            <a:r>
              <a:rPr lang="en-US" sz="1400" dirty="0" smtClean="0"/>
              <a:t>Orchestrator</a:t>
            </a:r>
            <a:endParaRPr lang="en-US" sz="1400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7761073" y="3225153"/>
            <a:ext cx="406968" cy="30135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64850" y="4903513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OpenC2 Specific Commands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5483722" y="3357412"/>
            <a:ext cx="1695863" cy="252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OC2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4678125" y="3355311"/>
            <a:ext cx="1687975" cy="2566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Sym</a:t>
            </a:r>
            <a:r>
              <a:rPr lang="en-US" sz="1200" dirty="0" smtClean="0"/>
              <a:t> REST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5080298" y="3206287"/>
            <a:ext cx="1695863" cy="554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0" name="Rounded Rectangle 19"/>
          <p:cNvSpPr/>
          <p:nvPr/>
        </p:nvSpPr>
        <p:spPr bwMode="gray">
          <a:xfrm>
            <a:off x="5210796" y="5592119"/>
            <a:ext cx="1463243" cy="560375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Remote Server</a:t>
            </a:r>
          </a:p>
        </p:txBody>
      </p:sp>
      <p:sp>
        <p:nvSpPr>
          <p:cNvPr id="21" name="Oval Callout 20"/>
          <p:cNvSpPr/>
          <p:nvPr/>
        </p:nvSpPr>
        <p:spPr bwMode="gray">
          <a:xfrm>
            <a:off x="8396102" y="163265"/>
            <a:ext cx="2705100" cy="1714500"/>
          </a:xfrm>
          <a:prstGeom prst="wedgeEllipseCallout">
            <a:avLst>
              <a:gd name="adj1" fmla="val 26773"/>
              <a:gd name="adj2" fmla="val 1037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OpenC2 Proxy. When you have the results for receipt X, please forward to Remote Server.</a:t>
            </a:r>
          </a:p>
        </p:txBody>
      </p:sp>
      <p:sp>
        <p:nvSpPr>
          <p:cNvPr id="22" name="Oval Callout 21"/>
          <p:cNvSpPr/>
          <p:nvPr/>
        </p:nvSpPr>
        <p:spPr bwMode="gray">
          <a:xfrm>
            <a:off x="5716781" y="984538"/>
            <a:ext cx="2710567" cy="1369191"/>
          </a:xfrm>
          <a:prstGeom prst="wedgeEllipseCallout">
            <a:avLst>
              <a:gd name="adj1" fmla="val -42716"/>
              <a:gd name="adj2" fmla="val 77788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Ok. As soon as I retrieve the results I’ll send to remote server.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440" y="2024326"/>
            <a:ext cx="604220" cy="604220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6362700" y="2857232"/>
            <a:ext cx="3154187" cy="3688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OpenC2 CALL(ACTION=REPORT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>
            <a:off x="6362700" y="4005781"/>
            <a:ext cx="3154187" cy="321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OpenC2 Response(Acknowledged)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071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0"/>
            <a:ext cx="10972482" cy="838200"/>
          </a:xfrm>
        </p:spPr>
        <p:txBody>
          <a:bodyPr/>
          <a:lstStyle/>
          <a:p>
            <a:r>
              <a:rPr lang="en-US" dirty="0" smtClean="0"/>
              <a:t>Symantec OC2 Proxy performs lookup for results on command-ref and sends output to remote server via http/s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gray">
          <a:xfrm>
            <a:off x="5200512" y="2544440"/>
            <a:ext cx="1483813" cy="19954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40383" y="2644563"/>
            <a:ext cx="1864196" cy="1809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OPENC2</a:t>
            </a:r>
          </a:p>
          <a:p>
            <a:pPr algn="ctr"/>
            <a:r>
              <a:rPr lang="en-US" sz="1400" dirty="0" smtClean="0"/>
              <a:t>Orchestrator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5486104" y="3355030"/>
            <a:ext cx="1691100" cy="252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OC2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4680496" y="3352941"/>
            <a:ext cx="1683234" cy="2566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Sym</a:t>
            </a:r>
            <a:r>
              <a:rPr lang="en-US" sz="1200" dirty="0" smtClean="0"/>
              <a:t> REST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5082680" y="3203905"/>
            <a:ext cx="1691100" cy="554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0" name="Rounded Rectangle 19"/>
          <p:cNvSpPr/>
          <p:nvPr/>
        </p:nvSpPr>
        <p:spPr bwMode="gray">
          <a:xfrm>
            <a:off x="5611607" y="5982998"/>
            <a:ext cx="1463243" cy="560375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Remote Server</a:t>
            </a:r>
          </a:p>
        </p:txBody>
      </p:sp>
      <p:sp>
        <p:nvSpPr>
          <p:cNvPr id="21" name="Right Arrow 20"/>
          <p:cNvSpPr/>
          <p:nvPr/>
        </p:nvSpPr>
        <p:spPr>
          <a:xfrm rot="5400000">
            <a:off x="5446906" y="4968650"/>
            <a:ext cx="1801195" cy="284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http\s POST</a:t>
            </a:r>
            <a:endParaRPr lang="en-US" sz="1200" dirty="0"/>
          </a:p>
        </p:txBody>
      </p:sp>
      <p:sp>
        <p:nvSpPr>
          <p:cNvPr id="22" name="Oval Callout 21"/>
          <p:cNvSpPr/>
          <p:nvPr/>
        </p:nvSpPr>
        <p:spPr bwMode="gray">
          <a:xfrm>
            <a:off x="2096429" y="1354205"/>
            <a:ext cx="2953125" cy="1714500"/>
          </a:xfrm>
          <a:prstGeom prst="wedgeEllipseCallout">
            <a:avLst>
              <a:gd name="adj1" fmla="val 66415"/>
              <a:gd name="adj2" fmla="val 41556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Remote Server.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I have an OpenC2 formatted message for you with results from receipt X.</a:t>
            </a:r>
          </a:p>
        </p:txBody>
      </p:sp>
      <p:sp>
        <p:nvSpPr>
          <p:cNvPr id="26" name="Oval Callout 25"/>
          <p:cNvSpPr/>
          <p:nvPr/>
        </p:nvSpPr>
        <p:spPr bwMode="gray">
          <a:xfrm>
            <a:off x="7074847" y="4675724"/>
            <a:ext cx="2175201" cy="1171402"/>
          </a:xfrm>
          <a:prstGeom prst="wedgeEllipseCallout">
            <a:avLst>
              <a:gd name="adj1" fmla="val -58619"/>
              <a:gd name="adj2" fmla="val 7492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Thank you for the results for receipt X.</a:t>
            </a:r>
          </a:p>
        </p:txBody>
      </p:sp>
    </p:spTree>
    <p:extLst>
      <p:ext uri="{BB962C8B-B14F-4D97-AF65-F5344CB8AC3E}">
        <p14:creationId xmlns:p14="http://schemas.microsoft.com/office/powerpoint/2010/main" val="5221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to TARGET Mapping</a:t>
            </a:r>
            <a:br>
              <a:rPr lang="en-US" dirty="0" smtClean="0"/>
            </a:br>
            <a:r>
              <a:rPr lang="en-US" sz="2400" i="1" dirty="0" smtClean="0"/>
              <a:t>List of currently supported actions and targets</a:t>
            </a:r>
            <a:endParaRPr lang="en-US" sz="2400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1143000"/>
          <a:ext cx="14184191" cy="529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56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Learned: OpenC2 Proxy Obstacles Overcome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1" cy="517071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Visual Studio Code is your friend.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nodejs</a:t>
            </a:r>
            <a:r>
              <a:rPr lang="en-US" dirty="0" smtClean="0"/>
              <a:t> lint plugin to learn coding correctly from the start.</a:t>
            </a:r>
          </a:p>
          <a:p>
            <a:r>
              <a:rPr lang="en-US" dirty="0" smtClean="0"/>
              <a:t>Commands are very fluid*</a:t>
            </a:r>
          </a:p>
          <a:p>
            <a:pPr lvl="1"/>
            <a:r>
              <a:rPr lang="en-US" dirty="0" smtClean="0"/>
              <a:t>Need to keep up with evolving specifications. </a:t>
            </a:r>
          </a:p>
          <a:p>
            <a:pPr lvl="2"/>
            <a:r>
              <a:rPr lang="en-US" dirty="0" smtClean="0"/>
              <a:t>Develop code to be adaptable</a:t>
            </a:r>
            <a:endParaRPr lang="en-US" dirty="0"/>
          </a:p>
          <a:p>
            <a:r>
              <a:rPr lang="en-US" dirty="0" smtClean="0"/>
              <a:t>Dealing with command latency</a:t>
            </a:r>
          </a:p>
          <a:p>
            <a:pPr lvl="1"/>
            <a:r>
              <a:rPr lang="en-US" dirty="0" smtClean="0"/>
              <a:t>Result: Developed schedule function that checks for status of previously received commands.</a:t>
            </a:r>
          </a:p>
          <a:p>
            <a:pPr lvl="1"/>
            <a:r>
              <a:rPr lang="en-US" dirty="0" smtClean="0"/>
              <a:t>Can’t check status forever. Give OC2 admin ability to choose checking TTL.</a:t>
            </a:r>
          </a:p>
          <a:p>
            <a:pPr lvl="1"/>
            <a:r>
              <a:rPr lang="en-US" dirty="0" smtClean="0"/>
              <a:t>Need to fully understand the target security software internal working.</a:t>
            </a:r>
          </a:p>
          <a:p>
            <a:r>
              <a:rPr lang="en-US" dirty="0"/>
              <a:t>Keeping track of OpenC2 commands</a:t>
            </a:r>
          </a:p>
          <a:p>
            <a:pPr lvl="1"/>
            <a:r>
              <a:rPr lang="en-US" dirty="0"/>
              <a:t>Result: Coded a </a:t>
            </a:r>
            <a:r>
              <a:rPr lang="en-US" dirty="0" smtClean="0"/>
              <a:t>NEDB </a:t>
            </a:r>
            <a:r>
              <a:rPr lang="en-US" dirty="0" err="1"/>
              <a:t>json</a:t>
            </a:r>
            <a:r>
              <a:rPr lang="en-US" dirty="0"/>
              <a:t> database on the OpenC2 proxy to keep </a:t>
            </a:r>
            <a:r>
              <a:rPr lang="en-US" dirty="0" smtClean="0"/>
              <a:t>records of </a:t>
            </a:r>
            <a:r>
              <a:rPr lang="en-US" dirty="0"/>
              <a:t>all openc2 commands sent to the </a:t>
            </a:r>
            <a:r>
              <a:rPr lang="en-US" dirty="0" smtClean="0"/>
              <a:t>Symantec Endpoint Protection 14 </a:t>
            </a:r>
            <a:r>
              <a:rPr lang="en-US" dirty="0"/>
              <a:t>Manager.</a:t>
            </a:r>
          </a:p>
          <a:p>
            <a:pPr lvl="1"/>
            <a:r>
              <a:rPr lang="en-US" dirty="0" smtClean="0"/>
              <a:t>OpenC2 </a:t>
            </a:r>
            <a:r>
              <a:rPr lang="en-US" dirty="0"/>
              <a:t>proxy application can only keep track of commands it has seen flow through its interface. 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So don’t rely on memory storage, otherwise command data will be lost after reboot/restart.</a:t>
            </a:r>
            <a:endParaRPr lang="en-US" dirty="0"/>
          </a:p>
          <a:p>
            <a:r>
              <a:rPr lang="en-US" dirty="0" smtClean="0"/>
              <a:t>Scheduling commands</a:t>
            </a:r>
          </a:p>
          <a:p>
            <a:pPr lvl="1"/>
            <a:r>
              <a:rPr lang="en-US" dirty="0" smtClean="0"/>
              <a:t>Need to create a queuing and scheduling system for OpenC2 commands. This would allow for openc2 delay command.</a:t>
            </a:r>
          </a:p>
        </p:txBody>
      </p:sp>
      <p:sp>
        <p:nvSpPr>
          <p:cNvPr id="2" name="Rectangle 1"/>
          <p:cNvSpPr/>
          <p:nvPr/>
        </p:nvSpPr>
        <p:spPr>
          <a:xfrm>
            <a:off x="820552" y="6615537"/>
            <a:ext cx="1928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(A linter would be nice.)</a:t>
            </a:r>
          </a:p>
        </p:txBody>
      </p:sp>
    </p:spTree>
    <p:extLst>
      <p:ext uri="{BB962C8B-B14F-4D97-AF65-F5344CB8AC3E}">
        <p14:creationId xmlns:p14="http://schemas.microsoft.com/office/powerpoint/2010/main" val="34187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Learned: Controlling Actuators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 for OpenC2 CONTAIN command.</a:t>
            </a:r>
          </a:p>
          <a:p>
            <a:pPr lvl="1"/>
            <a:r>
              <a:rPr lang="en-US" dirty="0" smtClean="0"/>
              <a:t>Must understand what containment means in the context of your endpoint solution.</a:t>
            </a:r>
          </a:p>
          <a:p>
            <a:pPr lvl="1"/>
            <a:r>
              <a:rPr lang="en-US" dirty="0" smtClean="0"/>
              <a:t>Decide what constitutes ‘</a:t>
            </a:r>
            <a:r>
              <a:rPr lang="en-US" dirty="0" err="1" smtClean="0"/>
              <a:t>CONTAIN’ment</a:t>
            </a:r>
            <a:endParaRPr lang="en-US" dirty="0" smtClean="0"/>
          </a:p>
          <a:p>
            <a:pPr lvl="2"/>
            <a:r>
              <a:rPr lang="en-US" dirty="0" smtClean="0"/>
              <a:t>Which endpoint firewall policy gets applied upon containment?</a:t>
            </a:r>
          </a:p>
          <a:p>
            <a:pPr lvl="2"/>
            <a:r>
              <a:rPr lang="en-US" dirty="0" smtClean="0"/>
              <a:t>Which endpoint antivirus </a:t>
            </a:r>
            <a:r>
              <a:rPr lang="en-US" dirty="0"/>
              <a:t>p</a:t>
            </a:r>
            <a:r>
              <a:rPr lang="en-US" dirty="0" smtClean="0"/>
              <a:t>olicy gets applied upon containment?</a:t>
            </a:r>
          </a:p>
          <a:p>
            <a:pPr lvl="2"/>
            <a:r>
              <a:rPr lang="en-US" dirty="0" smtClean="0"/>
              <a:t>Which endpoint intrusion prevention policy gets applied upon containment?</a:t>
            </a:r>
          </a:p>
          <a:p>
            <a:pPr lvl="2"/>
            <a:r>
              <a:rPr lang="en-US" dirty="0" smtClean="0"/>
              <a:t>Which endpoint application and </a:t>
            </a:r>
            <a:r>
              <a:rPr lang="en-US" dirty="0"/>
              <a:t>d</a:t>
            </a:r>
            <a:r>
              <a:rPr lang="en-US" dirty="0" smtClean="0"/>
              <a:t>evice </a:t>
            </a:r>
            <a:r>
              <a:rPr lang="en-US" dirty="0"/>
              <a:t>c</a:t>
            </a:r>
            <a:r>
              <a:rPr lang="en-US" dirty="0" smtClean="0"/>
              <a:t>ontrol policy gets applied upon containment?</a:t>
            </a:r>
          </a:p>
          <a:p>
            <a:pPr lvl="2"/>
            <a:r>
              <a:rPr lang="en-US" dirty="0" smtClean="0"/>
              <a:t>Which endpoint content update policy gets applied upon containment?</a:t>
            </a:r>
          </a:p>
          <a:p>
            <a:pPr lvl="2"/>
            <a:r>
              <a:rPr lang="en-US" dirty="0" smtClean="0"/>
              <a:t>How much containment do you need?</a:t>
            </a:r>
          </a:p>
          <a:p>
            <a:pPr lvl="3"/>
            <a:r>
              <a:rPr lang="en-US" dirty="0" smtClean="0"/>
              <a:t>USB containment: Read only? Execute bit off? Block entirely? Restrict only to specific devices for recovery purposes?</a:t>
            </a:r>
          </a:p>
          <a:p>
            <a:pPr lvl="3"/>
            <a:r>
              <a:rPr lang="en-US" dirty="0" smtClean="0"/>
              <a:t>NAS access containment?</a:t>
            </a:r>
          </a:p>
          <a:p>
            <a:pPr lvl="3"/>
            <a:r>
              <a:rPr lang="en-US" dirty="0" smtClean="0"/>
              <a:t>Process execution containment?</a:t>
            </a:r>
          </a:p>
          <a:p>
            <a:pPr lvl="3"/>
            <a:r>
              <a:rPr lang="en-US" dirty="0" smtClean="0"/>
              <a:t>Local file access containment?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97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Dealing with changing </a:t>
            </a:r>
            <a:r>
              <a:rPr lang="en-US" dirty="0" err="1" smtClean="0"/>
              <a:t>ip</a:t>
            </a:r>
            <a:r>
              <a:rPr lang="en-US" dirty="0" smtClean="0"/>
              <a:t> addresses</a:t>
            </a:r>
          </a:p>
          <a:p>
            <a:pPr lvl="1"/>
            <a:r>
              <a:rPr lang="en-US" dirty="0" smtClean="0"/>
              <a:t>Specifying an </a:t>
            </a:r>
            <a:r>
              <a:rPr lang="en-US" dirty="0" err="1" smtClean="0"/>
              <a:t>address_value</a:t>
            </a:r>
            <a:r>
              <a:rPr lang="en-US" dirty="0" smtClean="0"/>
              <a:t> has its drawbacks.</a:t>
            </a:r>
          </a:p>
          <a:p>
            <a:pPr lvl="2"/>
            <a:r>
              <a:rPr lang="en-US" dirty="0" smtClean="0"/>
              <a:t>Is the OC2 command being sent to the correct computer?</a:t>
            </a:r>
          </a:p>
          <a:p>
            <a:pPr lvl="2"/>
            <a:r>
              <a:rPr lang="en-US" dirty="0" smtClean="0"/>
              <a:t>If the computer changed IP addresses, who is getting the new command?</a:t>
            </a:r>
          </a:p>
          <a:p>
            <a:pPr lvl="2"/>
            <a:r>
              <a:rPr lang="en-US" dirty="0" smtClean="0"/>
              <a:t>Solution: </a:t>
            </a:r>
          </a:p>
          <a:p>
            <a:pPr lvl="3"/>
            <a:r>
              <a:rPr lang="en-US" dirty="0" smtClean="0"/>
              <a:t>Orchestrator must collect information on endpoints to create its own repository of assets or have a trusted source.</a:t>
            </a:r>
          </a:p>
          <a:p>
            <a:pPr lvl="3"/>
            <a:r>
              <a:rPr lang="en-US" dirty="0" smtClean="0"/>
              <a:t>Orchestrator must query SEPOC2Proxy to confirm the IP matches desired </a:t>
            </a:r>
            <a:r>
              <a:rPr lang="en-US" dirty="0" err="1" smtClean="0"/>
              <a:t>computer_id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3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4847" y="4795024"/>
            <a:ext cx="3769113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i="1" dirty="0" smtClean="0"/>
              <a:t>Before the Demo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47258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and Discussion Topic: OpenC2 and SEP 14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OpenC2 enabling Symantec Endpoint Protection 14 MP1 </a:t>
            </a:r>
          </a:p>
          <a:p>
            <a:pPr lvl="1"/>
            <a:r>
              <a:rPr lang="en-US" dirty="0" smtClean="0"/>
              <a:t>(Symantec’s latest </a:t>
            </a:r>
            <a:r>
              <a:rPr lang="en-US" dirty="0"/>
              <a:t>e</a:t>
            </a:r>
            <a:r>
              <a:rPr lang="en-US" dirty="0" smtClean="0"/>
              <a:t>ndpoint security software solution)</a:t>
            </a:r>
          </a:p>
          <a:p>
            <a:r>
              <a:rPr lang="en-US" dirty="0" smtClean="0"/>
              <a:t>Command Flow overview</a:t>
            </a:r>
          </a:p>
          <a:p>
            <a:r>
              <a:rPr lang="en-US" dirty="0" smtClean="0"/>
              <a:t>Lessons learned in the development of this OpenC2 proxy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2897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7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RESTful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5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Command Initiators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Curl</a:t>
            </a:r>
          </a:p>
          <a:p>
            <a:pPr marL="457200" lvl="2">
              <a:spcBef>
                <a:spcPts val="1800"/>
              </a:spcBef>
            </a:pPr>
            <a:r>
              <a:rPr lang="en-US" sz="2200" dirty="0" smtClean="0"/>
              <a:t>Great command line tool to communicate with openc2proxy.</a:t>
            </a:r>
            <a:endParaRPr lang="en-US" sz="2200" dirty="0"/>
          </a:p>
          <a:p>
            <a:pPr marL="228600" lvl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Python</a:t>
            </a:r>
          </a:p>
          <a:p>
            <a:pPr marL="457200" lvl="2">
              <a:spcBef>
                <a:spcPts val="1800"/>
              </a:spcBef>
            </a:pPr>
            <a:r>
              <a:rPr lang="en-US" dirty="0" smtClean="0"/>
              <a:t>Great scripting language to write RESTful calls to openc2proxy.</a:t>
            </a:r>
          </a:p>
          <a:p>
            <a:pPr marL="228600" lvl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/>
              <a:t>Nodejs</a:t>
            </a:r>
            <a:endParaRPr lang="en-US" sz="2400" dirty="0" smtClean="0"/>
          </a:p>
          <a:p>
            <a:pPr marL="457200" lvl="2">
              <a:spcBef>
                <a:spcPts val="1800"/>
              </a:spcBef>
            </a:pPr>
            <a:r>
              <a:rPr lang="en-US" sz="2200" dirty="0" smtClean="0"/>
              <a:t>Great </a:t>
            </a:r>
            <a:r>
              <a:rPr lang="en-US" sz="2200" dirty="0" err="1" smtClean="0"/>
              <a:t>javascript</a:t>
            </a:r>
            <a:r>
              <a:rPr lang="en-US" sz="2200" dirty="0" smtClean="0"/>
              <a:t> programming language with exceptionally fast processing and great use of same language for front end development and backend development.</a:t>
            </a:r>
            <a:endParaRPr lang="en-US" sz="2200" dirty="0"/>
          </a:p>
          <a:p>
            <a:pPr marL="228600" lvl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Postman</a:t>
            </a:r>
          </a:p>
          <a:p>
            <a:pPr marL="457200" lvl="2">
              <a:spcBef>
                <a:spcPts val="1800"/>
              </a:spcBef>
            </a:pPr>
            <a:r>
              <a:rPr lang="en-US" sz="2200" dirty="0" smtClean="0"/>
              <a:t>Great API development software. Great for sharing collections of RESTful commands in a simple export package.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external independent dependencies. </a:t>
            </a:r>
          </a:p>
          <a:p>
            <a:pPr lvl="1"/>
            <a:r>
              <a:rPr lang="en-US" dirty="0" smtClean="0"/>
              <a:t>Leverage node specific modules as much as possible.</a:t>
            </a:r>
          </a:p>
          <a:p>
            <a:pPr lvl="1"/>
            <a:r>
              <a:rPr lang="en-US" dirty="0" smtClean="0"/>
              <a:t>Require no external installation requirements other than the node engine.</a:t>
            </a:r>
          </a:p>
          <a:p>
            <a:r>
              <a:rPr lang="en-US" dirty="0" smtClean="0"/>
              <a:t>Make connecting openc2 proxy to actuator controller as simple as possible.</a:t>
            </a:r>
          </a:p>
          <a:p>
            <a:r>
              <a:rPr lang="en-US" dirty="0" smtClean="0"/>
              <a:t>Compartmentalize code to ease future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Install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1386930" cy="51219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Copy openc2node directory to a folder of your choice.</a:t>
            </a:r>
          </a:p>
          <a:p>
            <a:r>
              <a:rPr lang="en-US" dirty="0" smtClean="0"/>
              <a:t>Modify the </a:t>
            </a:r>
            <a:r>
              <a:rPr lang="en-US" dirty="0" err="1" smtClean="0"/>
              <a:t>config.json</a:t>
            </a:r>
            <a:r>
              <a:rPr lang="en-US" dirty="0" smtClean="0"/>
              <a:t> file to include a working username, password and Symantec Endpoint Protection Manager server name. 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r>
              <a:rPr lang="en-US" dirty="0" smtClean="0"/>
              <a:t> if not installed.</a:t>
            </a:r>
          </a:p>
          <a:p>
            <a:pPr lvl="1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Install node.exe</a:t>
            </a:r>
          </a:p>
          <a:p>
            <a:pPr lvl="2"/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</a:t>
            </a:r>
          </a:p>
          <a:p>
            <a:pPr lvl="1"/>
            <a:r>
              <a:rPr lang="en-US" dirty="0" smtClean="0"/>
              <a:t>Linux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nodejs</a:t>
            </a:r>
            <a:endParaRPr lang="en-US" dirty="0"/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Execute ‘node.exe getSepmcertificate.js’</a:t>
            </a:r>
          </a:p>
          <a:p>
            <a:pPr lvl="1"/>
            <a:r>
              <a:rPr lang="en-US" dirty="0" smtClean="0"/>
              <a:t>Obtains certificate from SEPM server.</a:t>
            </a:r>
          </a:p>
          <a:p>
            <a:r>
              <a:rPr lang="en-US" dirty="0" smtClean="0"/>
              <a:t>Execute ‘node start.js’</a:t>
            </a:r>
          </a:p>
          <a:p>
            <a:r>
              <a:rPr lang="en-US" dirty="0" smtClean="0"/>
              <a:t>Done</a:t>
            </a:r>
          </a:p>
          <a:p>
            <a:pPr lvl="1"/>
            <a:r>
              <a:rPr lang="en-US" dirty="0" smtClean="0"/>
              <a:t>openC2 listener is listening on https://localhost:3000/openc2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14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Command Flow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Symantec Endpoint Protection 14 MP1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6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5192386" y="2527476"/>
            <a:ext cx="1483813" cy="19954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3153" y="16212"/>
            <a:ext cx="8416476" cy="155569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dirty="0" smtClean="0"/>
              <a:t>ction=delete,</a:t>
            </a:r>
          </a:p>
          <a:p>
            <a:r>
              <a:rPr lang="en-US" dirty="0" smtClean="0"/>
              <a:t>target=openc2:file,</a:t>
            </a:r>
          </a:p>
          <a:p>
            <a:r>
              <a:rPr lang="en-US" dirty="0" err="1" smtClean="0"/>
              <a:t>actuator:endpoint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specifier:Address_Value</a:t>
            </a:r>
            <a:r>
              <a:rPr lang="en-US" dirty="0" smtClean="0"/>
              <a:t>=192.168.110.120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532257" y="2627599"/>
            <a:ext cx="1864196" cy="1809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OPENC2</a:t>
            </a:r>
          </a:p>
          <a:p>
            <a:pPr algn="ctr"/>
            <a:r>
              <a:rPr lang="en-US" sz="1400" dirty="0" smtClean="0"/>
              <a:t>Orchestrator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5459677" y="3356367"/>
            <a:ext cx="1727702" cy="252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OC2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 rot="16200000">
            <a:off x="4654154" y="3354192"/>
            <a:ext cx="1719665" cy="2566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Sym</a:t>
            </a:r>
            <a:r>
              <a:rPr lang="en-US" sz="1200" dirty="0" smtClean="0"/>
              <a:t> REST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5056253" y="3205242"/>
            <a:ext cx="1727702" cy="554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7" name="Right Brace 36"/>
          <p:cNvSpPr/>
          <p:nvPr/>
        </p:nvSpPr>
        <p:spPr>
          <a:xfrm rot="5400000">
            <a:off x="5671272" y="4023433"/>
            <a:ext cx="484899" cy="1483813"/>
          </a:xfrm>
          <a:prstGeom prst="rightBrace">
            <a:avLst>
              <a:gd name="adj1" fmla="val 8333"/>
              <a:gd name="adj2" fmla="val 515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673979" y="4920286"/>
            <a:ext cx="252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Symantec OpenC2 Proxy</a:t>
            </a:r>
            <a:endParaRPr lang="en-US" dirty="0"/>
          </a:p>
        </p:txBody>
      </p:sp>
      <p:sp>
        <p:nvSpPr>
          <p:cNvPr id="2" name="Oval Callout 1"/>
          <p:cNvSpPr/>
          <p:nvPr/>
        </p:nvSpPr>
        <p:spPr bwMode="gray">
          <a:xfrm>
            <a:off x="9353105" y="50976"/>
            <a:ext cx="2705100" cy="1714500"/>
          </a:xfrm>
          <a:prstGeom prst="wedgeEllipseCallout">
            <a:avLst>
              <a:gd name="adj1" fmla="val -22007"/>
              <a:gd name="adj2" fmla="val 11175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We need to delete the otaku.exe file with hash value…..</a:t>
            </a:r>
          </a:p>
          <a:p>
            <a:pPr algn="ctr">
              <a:lnSpc>
                <a:spcPct val="90000"/>
              </a:lnSpc>
            </a:pPr>
            <a:r>
              <a:rPr lang="en-US" sz="1600" dirty="0" smtClean="0"/>
              <a:t>Here is my </a:t>
            </a:r>
            <a:r>
              <a:rPr lang="en-US" sz="1600" dirty="0" err="1" smtClean="0"/>
              <a:t>api</a:t>
            </a:r>
            <a:r>
              <a:rPr lang="en-US" sz="1600" dirty="0" smtClean="0"/>
              <a:t>-key</a:t>
            </a:r>
            <a:endParaRPr lang="en-US" sz="1600" dirty="0"/>
          </a:p>
        </p:txBody>
      </p:sp>
      <p:sp>
        <p:nvSpPr>
          <p:cNvPr id="17" name="Oval Callout 16"/>
          <p:cNvSpPr/>
          <p:nvPr/>
        </p:nvSpPr>
        <p:spPr bwMode="gray">
          <a:xfrm>
            <a:off x="6648005" y="770406"/>
            <a:ext cx="2705100" cy="1714500"/>
          </a:xfrm>
          <a:prstGeom prst="wedgeEllipseCallout">
            <a:avLst>
              <a:gd name="adj1" fmla="val -78268"/>
              <a:gd name="adj2" fmla="val 6087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/>
              <a:t>I see you want me to delete a file on one of the clients. </a:t>
            </a:r>
          </a:p>
          <a:p>
            <a:pPr algn="ctr">
              <a:lnSpc>
                <a:spcPct val="90000"/>
              </a:lnSpc>
            </a:pPr>
            <a:r>
              <a:rPr lang="en-US" sz="1600" dirty="0" smtClean="0"/>
              <a:t>I see you have the correct </a:t>
            </a:r>
            <a:r>
              <a:rPr lang="en-US" sz="1600" dirty="0" err="1" smtClean="0"/>
              <a:t>api</a:t>
            </a:r>
            <a:r>
              <a:rPr lang="en-US" sz="1600" dirty="0" smtClean="0"/>
              <a:t>-key.</a:t>
            </a:r>
            <a:endParaRPr lang="en-US" sz="1600" dirty="0"/>
          </a:p>
        </p:txBody>
      </p:sp>
      <p:sp>
        <p:nvSpPr>
          <p:cNvPr id="16" name="Left Arrow 15"/>
          <p:cNvSpPr/>
          <p:nvPr/>
        </p:nvSpPr>
        <p:spPr>
          <a:xfrm>
            <a:off x="6372926" y="2840268"/>
            <a:ext cx="3135835" cy="3688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OpenC2 CALL(ACTION/TARGET/HOSTNAME)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80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-753"/>
            <a:ext cx="10972482" cy="838200"/>
          </a:xfrm>
        </p:spPr>
        <p:txBody>
          <a:bodyPr/>
          <a:lstStyle/>
          <a:p>
            <a:r>
              <a:rPr lang="en-US" dirty="0" smtClean="0"/>
              <a:t>HTTPS POST SEP REST API Command with translated instructions to delete file on 192.168.110.120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gray">
          <a:xfrm>
            <a:off x="5197431" y="2527804"/>
            <a:ext cx="1483813" cy="19954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1290" y="2618998"/>
            <a:ext cx="1780320" cy="1817925"/>
          </a:xfrm>
          <a:prstGeom prst="rect">
            <a:avLst/>
          </a:prstGeom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 14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1289646" y="3394957"/>
            <a:ext cx="1817923" cy="2660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REST API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537302" y="2627927"/>
            <a:ext cx="1864196" cy="1809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OPENC2</a:t>
            </a:r>
          </a:p>
          <a:p>
            <a:pPr algn="ctr"/>
            <a:r>
              <a:rPr lang="en-US" sz="1400" dirty="0" smtClean="0"/>
              <a:t>Orchestrator</a:t>
            </a:r>
            <a:endParaRPr lang="en-US" sz="1400" dirty="0"/>
          </a:p>
        </p:txBody>
      </p:sp>
      <p:sp>
        <p:nvSpPr>
          <p:cNvPr id="10" name="Left Arrow 9"/>
          <p:cNvSpPr/>
          <p:nvPr/>
        </p:nvSpPr>
        <p:spPr>
          <a:xfrm>
            <a:off x="2331609" y="2840596"/>
            <a:ext cx="3058582" cy="368854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SEPM REST CALL(ACTION1)</a:t>
            </a:r>
            <a:endParaRPr lang="en-US" sz="1200" dirty="0"/>
          </a:p>
        </p:txBody>
      </p:sp>
      <p:sp>
        <p:nvSpPr>
          <p:cNvPr id="17" name="Right Brace 16"/>
          <p:cNvSpPr/>
          <p:nvPr/>
        </p:nvSpPr>
        <p:spPr>
          <a:xfrm rot="5400000">
            <a:off x="5756607" y="4069915"/>
            <a:ext cx="380143" cy="1469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0858" y="4868572"/>
            <a:ext cx="252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Symantec OpenC2 Proxy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5472295" y="3351501"/>
            <a:ext cx="1721417" cy="2611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OC2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4660171" y="3353042"/>
            <a:ext cx="1717218" cy="2571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Sym</a:t>
            </a:r>
            <a:r>
              <a:rPr lang="en-US" sz="1200" dirty="0" smtClean="0"/>
              <a:t> REST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5064441" y="3207189"/>
            <a:ext cx="1721416" cy="554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6" name="Oval Callout 15"/>
          <p:cNvSpPr/>
          <p:nvPr/>
        </p:nvSpPr>
        <p:spPr bwMode="gray">
          <a:xfrm>
            <a:off x="7052936" y="723900"/>
            <a:ext cx="2705100" cy="1714500"/>
          </a:xfrm>
          <a:prstGeom prst="wedgeEllipseCallout">
            <a:avLst>
              <a:gd name="adj1" fmla="val -92890"/>
              <a:gd name="adj2" fmla="val 6223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 need to translate this OpenC2 language to Symantec REST.</a:t>
            </a:r>
            <a:endParaRPr lang="en-US" dirty="0"/>
          </a:p>
        </p:txBody>
      </p:sp>
      <p:sp>
        <p:nvSpPr>
          <p:cNvPr id="19" name="Oval Callout 18"/>
          <p:cNvSpPr/>
          <p:nvPr/>
        </p:nvSpPr>
        <p:spPr bwMode="gray">
          <a:xfrm>
            <a:off x="2604731" y="1116353"/>
            <a:ext cx="2705100" cy="1714500"/>
          </a:xfrm>
          <a:prstGeom prst="wedgeEllipseCallout">
            <a:avLst>
              <a:gd name="adj1" fmla="val 56429"/>
              <a:gd name="adj2" fmla="val 4134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SEP Manager! I need you to delete a file on a specific endpoint.</a:t>
            </a:r>
            <a:endParaRPr lang="en-US" dirty="0"/>
          </a:p>
        </p:txBody>
      </p:sp>
      <p:sp>
        <p:nvSpPr>
          <p:cNvPr id="23" name="Oval Callout 22"/>
          <p:cNvSpPr/>
          <p:nvPr/>
        </p:nvSpPr>
        <p:spPr bwMode="gray">
          <a:xfrm>
            <a:off x="481807" y="1390955"/>
            <a:ext cx="1976704" cy="1102230"/>
          </a:xfrm>
          <a:prstGeom prst="wedgeEllipseCallout">
            <a:avLst>
              <a:gd name="adj1" fmla="val -18800"/>
              <a:gd name="adj2" fmla="val 70965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Got it! </a:t>
            </a:r>
          </a:p>
          <a:p>
            <a:pPr algn="ctr">
              <a:lnSpc>
                <a:spcPct val="90000"/>
              </a:lnSpc>
            </a:pPr>
            <a:r>
              <a:rPr lang="en-US" dirty="0" smtClean="0"/>
              <a:t>Here is your </a:t>
            </a:r>
            <a:r>
              <a:rPr lang="en-US" dirty="0" err="1" smtClean="0"/>
              <a:t>ack</a:t>
            </a:r>
            <a:r>
              <a:rPr lang="en-US" dirty="0" smtClean="0"/>
              <a:t> receipt.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2331609" y="3973206"/>
            <a:ext cx="3167722" cy="29703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SEPM REST Response(Response)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097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9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5193847" y="2539341"/>
            <a:ext cx="1483813" cy="19954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68295" y="47004"/>
            <a:ext cx="8416476" cy="16008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action=delete,</a:t>
            </a:r>
          </a:p>
          <a:p>
            <a:r>
              <a:rPr lang="en-US" dirty="0" smtClean="0"/>
              <a:t>target=openc2:file,</a:t>
            </a:r>
          </a:p>
          <a:p>
            <a:r>
              <a:rPr lang="en-US" dirty="0" err="1" smtClean="0"/>
              <a:t>actuator:endpoint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specifier:Address_Value</a:t>
            </a:r>
            <a:r>
              <a:rPr lang="en-US" dirty="0" smtClean="0"/>
              <a:t>=192.168.110.120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533718" y="2639464"/>
            <a:ext cx="1864196" cy="1809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OPENC2</a:t>
            </a:r>
          </a:p>
          <a:p>
            <a:pPr algn="ctr"/>
            <a:r>
              <a:rPr lang="en-US" sz="1400" dirty="0" smtClean="0"/>
              <a:t>Orchestrator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5468967" y="3360403"/>
            <a:ext cx="1712044" cy="252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OC2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 rot="16200000">
            <a:off x="4661043" y="3360629"/>
            <a:ext cx="1708809" cy="2566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Sym</a:t>
            </a:r>
            <a:r>
              <a:rPr lang="en-US" sz="1200" dirty="0" smtClean="0"/>
              <a:t> REST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5065543" y="3209278"/>
            <a:ext cx="1712044" cy="554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7" name="Right Brace 36"/>
          <p:cNvSpPr/>
          <p:nvPr/>
        </p:nvSpPr>
        <p:spPr>
          <a:xfrm rot="5400000">
            <a:off x="5672733" y="4035298"/>
            <a:ext cx="484899" cy="1483813"/>
          </a:xfrm>
          <a:prstGeom prst="rightBrace">
            <a:avLst>
              <a:gd name="adj1" fmla="val 8333"/>
              <a:gd name="adj2" fmla="val 515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675440" y="4932151"/>
            <a:ext cx="252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Symantec OpenC2 Proxy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 bwMode="gray">
          <a:xfrm>
            <a:off x="8652105" y="1479807"/>
            <a:ext cx="1915271" cy="953114"/>
          </a:xfrm>
          <a:prstGeom prst="wedgeEllipseCallout">
            <a:avLst>
              <a:gd name="adj1" fmla="val 20258"/>
              <a:gd name="adj2" fmla="val 8869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Thanks for </a:t>
            </a:r>
            <a:r>
              <a:rPr lang="en-US" dirty="0" err="1" smtClean="0"/>
              <a:t>ack</a:t>
            </a:r>
            <a:r>
              <a:rPr lang="en-US" dirty="0" smtClean="0"/>
              <a:t> receipt.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343651" y="4006847"/>
            <a:ext cx="3190068" cy="446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OpenC2 Response(Acknowledged)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233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926" y="0"/>
            <a:ext cx="10972482" cy="676894"/>
          </a:xfrm>
        </p:spPr>
        <p:txBody>
          <a:bodyPr/>
          <a:lstStyle/>
          <a:p>
            <a:r>
              <a:rPr lang="en-US" dirty="0" smtClean="0"/>
              <a:t>SEP 14 Client Checks In and retrieves EOC command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gray">
          <a:xfrm>
            <a:off x="5200512" y="2544440"/>
            <a:ext cx="1483813" cy="19954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4371" y="2635634"/>
            <a:ext cx="1780320" cy="1817925"/>
          </a:xfrm>
          <a:prstGeom prst="rect">
            <a:avLst/>
          </a:prstGeom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 14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1292727" y="3411593"/>
            <a:ext cx="1817923" cy="2660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REST API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540383" y="2644563"/>
            <a:ext cx="1864196" cy="1809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OPENC2</a:t>
            </a:r>
          </a:p>
          <a:p>
            <a:pPr algn="ctr"/>
            <a:r>
              <a:rPr lang="en-US" sz="1400" dirty="0" smtClean="0"/>
              <a:t>Orchestrator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5485707" y="3355427"/>
            <a:ext cx="1691894" cy="252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OC2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4680101" y="3353336"/>
            <a:ext cx="1684024" cy="2566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Sym</a:t>
            </a:r>
            <a:r>
              <a:rPr lang="en-US" sz="1200" dirty="0" smtClean="0"/>
              <a:t> REST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5082283" y="3204302"/>
            <a:ext cx="1691894" cy="554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0926" y="5786012"/>
            <a:ext cx="817353" cy="518305"/>
          </a:xfrm>
          <a:prstGeom prst="rect">
            <a:avLst/>
          </a:prstGeom>
        </p:spPr>
        <p:style>
          <a:lnRef idx="0">
            <a:schemeClr val="accent1"/>
          </a:lnRef>
          <a:fillRef idx="1001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SEP 14 Client</a:t>
            </a:r>
            <a:endParaRPr lang="en-US" sz="1600" dirty="0"/>
          </a:p>
        </p:txBody>
      </p:sp>
      <p:sp>
        <p:nvSpPr>
          <p:cNvPr id="27" name="Left Arrow 26"/>
          <p:cNvSpPr/>
          <p:nvPr/>
        </p:nvSpPr>
        <p:spPr>
          <a:xfrm rot="16200000">
            <a:off x="60523" y="4981332"/>
            <a:ext cx="1333126" cy="276231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SEPM Command</a:t>
            </a:r>
            <a:endParaRPr lang="en-US" sz="1200" dirty="0"/>
          </a:p>
        </p:txBody>
      </p:sp>
      <p:sp>
        <p:nvSpPr>
          <p:cNvPr id="17" name="Oval Callout 16"/>
          <p:cNvSpPr/>
          <p:nvPr/>
        </p:nvSpPr>
        <p:spPr bwMode="gray">
          <a:xfrm>
            <a:off x="2334690" y="4624106"/>
            <a:ext cx="3059087" cy="1909403"/>
          </a:xfrm>
          <a:prstGeom prst="wedgeEllipseCallout">
            <a:avLst>
              <a:gd name="adj1" fmla="val -58861"/>
              <a:gd name="adj2" fmla="val -575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I’ll place the command letter in the endpoint’s “queue” and wait for endpoint to retrieve.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88970" y="4106894"/>
            <a:ext cx="457200" cy="345989"/>
            <a:chOff x="7549978" y="1779373"/>
            <a:chExt cx="1075038" cy="662664"/>
          </a:xfrm>
        </p:grpSpPr>
        <p:sp>
          <p:nvSpPr>
            <p:cNvPr id="3" name="Rectangle 2"/>
            <p:cNvSpPr/>
            <p:nvPr/>
          </p:nvSpPr>
          <p:spPr bwMode="gray">
            <a:xfrm>
              <a:off x="7549978" y="1779373"/>
              <a:ext cx="1075038" cy="6626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 bwMode="gray">
            <a:xfrm rot="10800000">
              <a:off x="7597603" y="1808478"/>
              <a:ext cx="979659" cy="321276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716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 animBg="1"/>
    </p:bldLst>
  </p:timing>
</p:sld>
</file>

<file path=ppt/theme/theme1.xml><?xml version="1.0" encoding="utf-8"?>
<a:theme xmlns:a="http://schemas.openxmlformats.org/drawingml/2006/main" name="Symantec Light v2 16x9">
  <a:themeElements>
    <a:clrScheme name="Symantec">
      <a:dk1>
        <a:srgbClr val="404040"/>
      </a:dk1>
      <a:lt1>
        <a:srgbClr val="FFFFFF"/>
      </a:lt1>
      <a:dk2>
        <a:srgbClr val="000000"/>
      </a:dk2>
      <a:lt2>
        <a:srgbClr val="C4C4C4"/>
      </a:lt2>
      <a:accent1>
        <a:srgbClr val="D89102"/>
      </a:accent1>
      <a:accent2>
        <a:srgbClr val="B03716"/>
      </a:accent2>
      <a:accent3>
        <a:srgbClr val="7C8113"/>
      </a:accent3>
      <a:accent4>
        <a:srgbClr val="395773"/>
      </a:accent4>
      <a:accent5>
        <a:srgbClr val="B95A19"/>
      </a:accent5>
      <a:accent6>
        <a:srgbClr val="595959"/>
      </a:accent6>
      <a:hlink>
        <a:srgbClr val="D89102"/>
      </a:hlink>
      <a:folHlink>
        <a:srgbClr val="8282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19050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6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Custom Color 1">
      <a:srgbClr val="828282"/>
    </a:custClr>
    <a:custClr name="Custom Color 2">
      <a:srgbClr val="31565D"/>
    </a:custClr>
    <a:custClr name="Custom Color 3">
      <a:srgbClr val="98601C"/>
    </a:custClr>
    <a:custClr name="Custom Color 4">
      <a:srgbClr val="8C290E"/>
    </a:custClr>
    <a:custClr name="Custom Color 5">
      <a:srgbClr val="867C50"/>
    </a:custClr>
    <a:custClr name="Custom Color 6">
      <a:srgbClr val="487463"/>
    </a:custClr>
  </a:custClrLst>
  <a:extLst>
    <a:ext uri="{05A4C25C-085E-4340-85A3-A5531E510DB2}">
      <thm15:themeFamily xmlns:thm15="http://schemas.microsoft.com/office/thememl/2012/main" name="Symantec_Light_v2_16x9.potx" id="{9743F60E-9B95-4822-812F-F2283625835D}" vid="{66C01E85-D4B6-4A13-BDE8-10E102254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Symantec_Light_v2_16x9</Template>
  <TotalTime>0</TotalTime>
  <Words>1065</Words>
  <Application>Microsoft Office PowerPoint</Application>
  <PresentationFormat>Widescreen</PresentationFormat>
  <Paragraphs>209</Paragraphs>
  <Slides>22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Symantec Light v2 16x9</vt:lpstr>
      <vt:lpstr>OpenC2 Proxy for Symantec Endpoint Protection 14 </vt:lpstr>
      <vt:lpstr>Presentation and Discussion Topic: OpenC2 and SEP 14</vt:lpstr>
      <vt:lpstr>Development Goals</vt:lpstr>
      <vt:lpstr>Easy Install Steps</vt:lpstr>
      <vt:lpstr>OpenC2 Command Flow Overview</vt:lpstr>
      <vt:lpstr>PowerPoint Presentation</vt:lpstr>
      <vt:lpstr>HTTPS POST SEP REST API Command with translated instructions to delete file on 192.168.110.120</vt:lpstr>
      <vt:lpstr>PowerPoint Presentation</vt:lpstr>
      <vt:lpstr>SEP 14 Client Checks In and retrieves EOC command</vt:lpstr>
      <vt:lpstr>Upon next heartbeat, client sends results of EOC to SEP 14 Manager</vt:lpstr>
      <vt:lpstr>Symantec OC2 Proxy checks for status of command and saves results to local JSON datastore.</vt:lpstr>
      <vt:lpstr>OC2 Orchestrator sends:  action=report, report_to:remotesrv:8000/response</vt:lpstr>
      <vt:lpstr>Symantec OC2 Proxy performs lookup for results on command-ref and sends output to remote server via http/s</vt:lpstr>
      <vt:lpstr>ACTION to TARGET Mapping List of currently supported actions and targets</vt:lpstr>
      <vt:lpstr>Lessons Learned</vt:lpstr>
      <vt:lpstr>Lessons Learned: OpenC2 Proxy Obstacles Overcome</vt:lpstr>
      <vt:lpstr>Lessons Learned: Controlling Actuators</vt:lpstr>
      <vt:lpstr>Lessons Learned Continued</vt:lpstr>
      <vt:lpstr>PowerPoint Presentation</vt:lpstr>
      <vt:lpstr>Demo Time!</vt:lpstr>
      <vt:lpstr>Appendix: A</vt:lpstr>
      <vt:lpstr>OpenC2 Command Initiators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2017-05-10T14:26:54Z</dcterms:created>
  <dcterms:modified xsi:type="dcterms:W3CDTF">2017-05-10T16:27:32Z</dcterms:modified>
</cp:coreProperties>
</file>