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384" r:id="rId2"/>
    <p:sldId id="415" r:id="rId3"/>
    <p:sldId id="41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05" autoAdjust="0"/>
    <p:restoredTop sz="92800" autoAdjust="0"/>
  </p:normalViewPr>
  <p:slideViewPr>
    <p:cSldViewPr>
      <p:cViewPr>
        <p:scale>
          <a:sx n="73" d="100"/>
          <a:sy n="73" d="100"/>
        </p:scale>
        <p:origin x="-3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11/7/2016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11/7/2016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Biweekly forum meeting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 Nov 2016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Working </a:t>
            </a:r>
            <a:r>
              <a:rPr lang="en-US" dirty="0" smtClean="0"/>
              <a:t>Methods (GitHub, Slack, Google Docs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Re-organizing Web Page</a:t>
            </a:r>
            <a:endParaRPr lang="en-US" dirty="0" smtClean="0"/>
          </a:p>
          <a:p>
            <a:r>
              <a:rPr lang="en-US" dirty="0" smtClean="0"/>
              <a:t>Use Case Implementations</a:t>
            </a:r>
          </a:p>
          <a:p>
            <a:pPr lvl="1"/>
            <a:r>
              <a:rPr lang="en-US" dirty="0" smtClean="0"/>
              <a:t>OpenC2 Simulator (</a:t>
            </a:r>
            <a:r>
              <a:rPr lang="en-US" dirty="0" err="1" smtClean="0"/>
              <a:t>Sfractal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Others</a:t>
            </a:r>
            <a:endParaRPr lang="en-US" dirty="0" smtClean="0"/>
          </a:p>
          <a:p>
            <a:r>
              <a:rPr lang="en-US" dirty="0" smtClean="0"/>
              <a:t>Actuator </a:t>
            </a:r>
            <a:r>
              <a:rPr lang="en-US" dirty="0"/>
              <a:t>Profiles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Modifier</a:t>
            </a:r>
          </a:p>
          <a:p>
            <a:pPr lvl="1"/>
            <a:r>
              <a:rPr lang="en-US" dirty="0" smtClean="0"/>
              <a:t>Response and Alert</a:t>
            </a:r>
          </a:p>
          <a:p>
            <a:r>
              <a:rPr lang="en-US" dirty="0" smtClean="0"/>
              <a:t>New Topic?</a:t>
            </a:r>
          </a:p>
          <a:p>
            <a:pPr lvl="1"/>
            <a:r>
              <a:rPr lang="en-US" smtClean="0"/>
              <a:t>Sharing Analytics</a:t>
            </a:r>
          </a:p>
          <a:p>
            <a:pPr lvl="1"/>
            <a:r>
              <a:rPr lang="en-US" smtClean="0"/>
              <a:t>Message </a:t>
            </a:r>
            <a:r>
              <a:rPr lang="en-US" dirty="0" smtClean="0"/>
              <a:t>Fabric</a:t>
            </a:r>
          </a:p>
          <a:p>
            <a:pPr lvl="1"/>
            <a:r>
              <a:rPr lang="en-US" dirty="0" smtClean="0"/>
              <a:t>Authentication/Authorization</a:t>
            </a:r>
            <a:endParaRPr lang="en-US" dirty="0"/>
          </a:p>
          <a:p>
            <a:pPr lvl="1"/>
            <a:r>
              <a:rPr lang="en-US" dirty="0" smtClean="0"/>
              <a:t>Digital Policy Management and OpenC2</a:t>
            </a:r>
          </a:p>
        </p:txBody>
      </p:sp>
    </p:spTree>
    <p:extLst>
      <p:ext uri="{BB962C8B-B14F-4D97-AF65-F5344CB8AC3E}">
        <p14:creationId xmlns:p14="http://schemas.microsoft.com/office/powerpoint/2010/main" val="20087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Usage Pattern and Use Cases</a:t>
            </a:r>
          </a:p>
          <a:p>
            <a:pPr lvl="1"/>
            <a:r>
              <a:rPr lang="en-US" dirty="0"/>
              <a:t>Actuator Profiles</a:t>
            </a:r>
          </a:p>
          <a:p>
            <a:pPr lvl="1"/>
            <a:r>
              <a:rPr lang="en-US" dirty="0" smtClean="0"/>
              <a:t>OpenC2 Sample Command Library</a:t>
            </a:r>
          </a:p>
          <a:p>
            <a:pPr lvl="2"/>
            <a:r>
              <a:rPr lang="en-US" dirty="0" smtClean="0"/>
              <a:t>Validation Tools</a:t>
            </a:r>
          </a:p>
          <a:p>
            <a:pPr lvl="2"/>
            <a:r>
              <a:rPr lang="en-US" dirty="0" smtClean="0"/>
              <a:t>Generation Tools</a:t>
            </a:r>
          </a:p>
          <a:p>
            <a:pPr lvl="2"/>
            <a:r>
              <a:rPr lang="en-US" dirty="0"/>
              <a:t>Consumer Tools</a:t>
            </a:r>
          </a:p>
          <a:p>
            <a:pPr lvl="2"/>
            <a:r>
              <a:rPr lang="en-US" dirty="0" smtClean="0"/>
              <a:t>Pre-built Commands</a:t>
            </a:r>
          </a:p>
          <a:p>
            <a:pPr lvl="1"/>
            <a:r>
              <a:rPr lang="en-US" dirty="0" smtClean="0"/>
              <a:t>Data Model (e.g., default, OpenC2, </a:t>
            </a:r>
            <a:r>
              <a:rPr lang="en-US" dirty="0" err="1" smtClean="0"/>
              <a:t>STIX</a:t>
            </a:r>
            <a:r>
              <a:rPr lang="en-US" dirty="0" smtClean="0"/>
              <a:t>, user defined)</a:t>
            </a:r>
          </a:p>
          <a:p>
            <a:pPr lvl="1"/>
            <a:r>
              <a:rPr lang="en-US" dirty="0" smtClean="0"/>
              <a:t>Schemas (e.g., JAEN, verbose </a:t>
            </a:r>
            <a:r>
              <a:rPr lang="en-US" dirty="0" err="1" smtClean="0"/>
              <a:t>JSON</a:t>
            </a:r>
            <a:r>
              <a:rPr lang="en-US" dirty="0" smtClean="0"/>
              <a:t>, ordinal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Workflow </a:t>
            </a:r>
          </a:p>
        </p:txBody>
      </p:sp>
    </p:spTree>
    <p:extLst>
      <p:ext uri="{BB962C8B-B14F-4D97-AF65-F5344CB8AC3E}">
        <p14:creationId xmlns:p14="http://schemas.microsoft.com/office/powerpoint/2010/main" val="242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62490</TotalTime>
  <Words>101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Biweekly forum meeting</vt:lpstr>
      <vt:lpstr>Agenda</vt:lpstr>
      <vt:lpstr>Backup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437</cp:revision>
  <dcterms:created xsi:type="dcterms:W3CDTF">2015-07-23T17:23:06Z</dcterms:created>
  <dcterms:modified xsi:type="dcterms:W3CDTF">2016-11-07T19:04:50Z</dcterms:modified>
</cp:coreProperties>
</file>