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7">
  <p:sldMasterIdLst>
    <p:sldMasterId id="2147483660" r:id="rId1"/>
  </p:sldMasterIdLst>
  <p:notesMasterIdLst>
    <p:notesMasterId r:id="rId12"/>
  </p:notesMasterIdLst>
  <p:sldIdLst>
    <p:sldId id="385" r:id="rId2"/>
    <p:sldId id="468" r:id="rId3"/>
    <p:sldId id="473" r:id="rId4"/>
    <p:sldId id="478" r:id="rId5"/>
    <p:sldId id="477" r:id="rId6"/>
    <p:sldId id="479" r:id="rId7"/>
    <p:sldId id="480" r:id="rId8"/>
    <p:sldId id="476" r:id="rId9"/>
    <p:sldId id="481" r:id="rId10"/>
    <p:sldId id="48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yce Fai" initials="JLF" lastIdx="4" clrIdx="0"/>
  <p:cmAuthor id="1" name="pat.muoio" initials="p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5" autoAdjust="0"/>
    <p:restoredTop sz="91778" autoAdjust="0"/>
  </p:normalViewPr>
  <p:slideViewPr>
    <p:cSldViewPr>
      <p:cViewPr varScale="1">
        <p:scale>
          <a:sx n="61" d="100"/>
          <a:sy n="61" d="100"/>
        </p:scale>
        <p:origin x="-14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DAD658-FFE5-4693-9C07-577FC45BD37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60B38B-74DE-48E2-B8C6-E78B165CF9DF}">
      <dgm:prSet phldrT="[Text]"/>
      <dgm:spPr/>
      <dgm:t>
        <a:bodyPr/>
        <a:lstStyle/>
        <a:p>
          <a:r>
            <a:rPr lang="en-US" smtClean="0"/>
            <a:t>07/21</a:t>
          </a:r>
          <a:endParaRPr lang="en-US" dirty="0" smtClean="0"/>
        </a:p>
      </dgm:t>
    </dgm:pt>
    <dgm:pt modelId="{E6263935-0739-47A9-BC14-0EE8747846A4}" type="parTrans" cxnId="{3B36C2EB-2BC9-47B4-A821-EBE0216301FE}">
      <dgm:prSet/>
      <dgm:spPr/>
      <dgm:t>
        <a:bodyPr/>
        <a:lstStyle/>
        <a:p>
          <a:endParaRPr lang="en-US"/>
        </a:p>
      </dgm:t>
    </dgm:pt>
    <dgm:pt modelId="{113DA92F-579D-472F-82A6-7088AD259517}" type="sibTrans" cxnId="{3B36C2EB-2BC9-47B4-A821-EBE0216301FE}">
      <dgm:prSet/>
      <dgm:spPr/>
      <dgm:t>
        <a:bodyPr/>
        <a:lstStyle/>
        <a:p>
          <a:endParaRPr lang="en-US"/>
        </a:p>
      </dgm:t>
    </dgm:pt>
    <dgm:pt modelId="{8BDC2773-3C56-4098-B8E7-5D25604D169C}">
      <dgm:prSet phldrT="[Text]"/>
      <dgm:spPr/>
      <dgm:t>
        <a:bodyPr/>
        <a:lstStyle/>
        <a:p>
          <a:r>
            <a:rPr lang="en-US" dirty="0" smtClean="0"/>
            <a:t>08/04</a:t>
          </a:r>
          <a:endParaRPr lang="en-US" dirty="0"/>
        </a:p>
      </dgm:t>
    </dgm:pt>
    <dgm:pt modelId="{6F3F8B35-0E51-4E15-80B7-695A9A7952C3}" type="parTrans" cxnId="{703C7A8D-8C85-42DB-B6BD-784A7F561C5E}">
      <dgm:prSet/>
      <dgm:spPr/>
      <dgm:t>
        <a:bodyPr/>
        <a:lstStyle/>
        <a:p>
          <a:endParaRPr lang="en-US"/>
        </a:p>
      </dgm:t>
    </dgm:pt>
    <dgm:pt modelId="{F1E34786-CBC7-4FD7-BF5A-8B6BD893C892}" type="sibTrans" cxnId="{703C7A8D-8C85-42DB-B6BD-784A7F561C5E}">
      <dgm:prSet/>
      <dgm:spPr/>
      <dgm:t>
        <a:bodyPr/>
        <a:lstStyle/>
        <a:p>
          <a:endParaRPr lang="en-US"/>
        </a:p>
      </dgm:t>
    </dgm:pt>
    <dgm:pt modelId="{08AC9B14-4691-4AE4-84D7-98CE63031315}">
      <dgm:prSet phldrT="[Text]"/>
      <dgm:spPr/>
      <dgm:t>
        <a:bodyPr/>
        <a:lstStyle/>
        <a:p>
          <a:r>
            <a:rPr lang="en-US" dirty="0" smtClean="0"/>
            <a:t>08/18</a:t>
          </a:r>
          <a:endParaRPr lang="en-US" dirty="0"/>
        </a:p>
      </dgm:t>
    </dgm:pt>
    <dgm:pt modelId="{8707E7E2-FC66-4EAD-99F3-6ACA02EC526F}" type="parTrans" cxnId="{1A20A378-1692-48CF-B833-BA97DB976575}">
      <dgm:prSet/>
      <dgm:spPr/>
      <dgm:t>
        <a:bodyPr/>
        <a:lstStyle/>
        <a:p>
          <a:endParaRPr lang="en-US"/>
        </a:p>
      </dgm:t>
    </dgm:pt>
    <dgm:pt modelId="{030508B8-3460-4465-8E9C-D13E4228DF34}" type="sibTrans" cxnId="{1A20A378-1692-48CF-B833-BA97DB976575}">
      <dgm:prSet/>
      <dgm:spPr/>
      <dgm:t>
        <a:bodyPr/>
        <a:lstStyle/>
        <a:p>
          <a:endParaRPr lang="en-US"/>
        </a:p>
      </dgm:t>
    </dgm:pt>
    <dgm:pt modelId="{A1B35943-79A4-4FB6-A004-598560F9B93B}">
      <dgm:prSet phldrT="[Text]"/>
      <dgm:spPr/>
      <dgm:t>
        <a:bodyPr/>
        <a:lstStyle/>
        <a:p>
          <a:r>
            <a:rPr lang="en-US" dirty="0" smtClean="0"/>
            <a:t>Complete Document edits</a:t>
          </a:r>
        </a:p>
      </dgm:t>
    </dgm:pt>
    <dgm:pt modelId="{813548FE-2973-4BF2-A715-8762C5F71A12}" type="parTrans" cxnId="{BA3D9CBB-652C-498D-8326-F4D3AA19F0C5}">
      <dgm:prSet/>
      <dgm:spPr/>
      <dgm:t>
        <a:bodyPr/>
        <a:lstStyle/>
        <a:p>
          <a:endParaRPr lang="en-US"/>
        </a:p>
      </dgm:t>
    </dgm:pt>
    <dgm:pt modelId="{D52406F4-698E-4961-AF3D-87D0D3066437}" type="sibTrans" cxnId="{BA3D9CBB-652C-498D-8326-F4D3AA19F0C5}">
      <dgm:prSet/>
      <dgm:spPr/>
      <dgm:t>
        <a:bodyPr/>
        <a:lstStyle/>
        <a:p>
          <a:endParaRPr lang="en-US"/>
        </a:p>
      </dgm:t>
    </dgm:pt>
    <dgm:pt modelId="{FBB83471-A944-401E-A2DB-31FEFC753BFA}">
      <dgm:prSet phldrT="[Text]"/>
      <dgm:spPr/>
      <dgm:t>
        <a:bodyPr/>
        <a:lstStyle/>
        <a:p>
          <a:r>
            <a:rPr lang="en-US" dirty="0" smtClean="0"/>
            <a:t>Present updated </a:t>
          </a:r>
          <a:r>
            <a:rPr lang="en-US" b="1" i="1" dirty="0" smtClean="0"/>
            <a:t>Draft Document v0.8 </a:t>
          </a:r>
          <a:r>
            <a:rPr lang="en-US" dirty="0" smtClean="0"/>
            <a:t>to Forum, </a:t>
          </a:r>
          <a:r>
            <a:rPr lang="en-US" u="sng" dirty="0" smtClean="0"/>
            <a:t>Thu 07/21</a:t>
          </a:r>
        </a:p>
      </dgm:t>
    </dgm:pt>
    <dgm:pt modelId="{775C9F94-E74C-4F35-BFD0-D4823B5FB854}" type="parTrans" cxnId="{5279FFBB-CB31-42E7-90DC-2BC132F89EE1}">
      <dgm:prSet/>
      <dgm:spPr/>
      <dgm:t>
        <a:bodyPr/>
        <a:lstStyle/>
        <a:p>
          <a:endParaRPr lang="en-US"/>
        </a:p>
      </dgm:t>
    </dgm:pt>
    <dgm:pt modelId="{96E545D5-4196-4D00-9DB5-8F520A78F231}" type="sibTrans" cxnId="{5279FFBB-CB31-42E7-90DC-2BC132F89EE1}">
      <dgm:prSet/>
      <dgm:spPr/>
      <dgm:t>
        <a:bodyPr/>
        <a:lstStyle/>
        <a:p>
          <a:endParaRPr lang="en-US"/>
        </a:p>
      </dgm:t>
    </dgm:pt>
    <dgm:pt modelId="{CB63D2B3-8630-4B51-9C4B-535BBE4B8626}">
      <dgm:prSet phldrT="[Text]"/>
      <dgm:spPr/>
      <dgm:t>
        <a:bodyPr/>
        <a:lstStyle/>
        <a:p>
          <a:r>
            <a:rPr lang="en-US" dirty="0" smtClean="0"/>
            <a:t>Working Group reviews </a:t>
          </a:r>
          <a:r>
            <a:rPr lang="en-US" b="1" i="1" dirty="0" smtClean="0"/>
            <a:t>Draft Document v0.8</a:t>
          </a:r>
          <a:endParaRPr lang="en-US" b="1" i="1" dirty="0"/>
        </a:p>
      </dgm:t>
    </dgm:pt>
    <dgm:pt modelId="{285D4CFE-7A42-4C65-8D1C-E3DFBDABDE81}" type="parTrans" cxnId="{B7DB960F-603C-4BB5-B9E9-27220055984D}">
      <dgm:prSet/>
      <dgm:spPr/>
      <dgm:t>
        <a:bodyPr/>
        <a:lstStyle/>
        <a:p>
          <a:endParaRPr lang="en-US"/>
        </a:p>
      </dgm:t>
    </dgm:pt>
    <dgm:pt modelId="{F046B7F9-327F-49E3-A5B0-8FA81DD57607}" type="sibTrans" cxnId="{B7DB960F-603C-4BB5-B9E9-27220055984D}">
      <dgm:prSet/>
      <dgm:spPr/>
      <dgm:t>
        <a:bodyPr/>
        <a:lstStyle/>
        <a:p>
          <a:endParaRPr lang="en-US"/>
        </a:p>
      </dgm:t>
    </dgm:pt>
    <dgm:pt modelId="{D1B11BF5-5D8A-48C1-BA88-917A8E0C711A}">
      <dgm:prSet phldrT="[Text]"/>
      <dgm:spPr/>
      <dgm:t>
        <a:bodyPr/>
        <a:lstStyle/>
        <a:p>
          <a:r>
            <a:rPr lang="en-US" dirty="0" smtClean="0"/>
            <a:t>Comments due </a:t>
          </a:r>
          <a:r>
            <a:rPr lang="en-US" u="sng" dirty="0" smtClean="0"/>
            <a:t>Tue 08/02</a:t>
          </a:r>
          <a:endParaRPr lang="en-US" u="sng" dirty="0"/>
        </a:p>
      </dgm:t>
    </dgm:pt>
    <dgm:pt modelId="{D7B89981-9CB4-4125-84C4-54387878A482}" type="parTrans" cxnId="{6B68E6BA-80F4-4959-B9A9-75D69F1DDB06}">
      <dgm:prSet/>
      <dgm:spPr/>
      <dgm:t>
        <a:bodyPr/>
        <a:lstStyle/>
        <a:p>
          <a:endParaRPr lang="en-US"/>
        </a:p>
      </dgm:t>
    </dgm:pt>
    <dgm:pt modelId="{BFAC6E6F-A71B-48D2-9936-71FDB93564A6}" type="sibTrans" cxnId="{6B68E6BA-80F4-4959-B9A9-75D69F1DDB06}">
      <dgm:prSet/>
      <dgm:spPr/>
      <dgm:t>
        <a:bodyPr/>
        <a:lstStyle/>
        <a:p>
          <a:endParaRPr lang="en-US"/>
        </a:p>
      </dgm:t>
    </dgm:pt>
    <dgm:pt modelId="{9FDFD79E-F145-4F3B-9D57-1BBED07F6504}">
      <dgm:prSet phldrT="[Text]"/>
      <dgm:spPr/>
      <dgm:t>
        <a:bodyPr/>
        <a:lstStyle/>
        <a:p>
          <a:r>
            <a:rPr lang="en-US" dirty="0" smtClean="0"/>
            <a:t>Discuss comments at Forum, </a:t>
          </a:r>
          <a:r>
            <a:rPr lang="en-US" u="sng" dirty="0" smtClean="0"/>
            <a:t>Thu 08/04</a:t>
          </a:r>
          <a:endParaRPr lang="en-US" u="sng" dirty="0"/>
        </a:p>
      </dgm:t>
    </dgm:pt>
    <dgm:pt modelId="{6D7CB963-8FDC-4C7B-85A9-7DCCE5F95764}" type="parTrans" cxnId="{85EFD932-3016-4615-A861-8422895F6911}">
      <dgm:prSet/>
      <dgm:spPr/>
      <dgm:t>
        <a:bodyPr/>
        <a:lstStyle/>
        <a:p>
          <a:endParaRPr lang="en-US"/>
        </a:p>
      </dgm:t>
    </dgm:pt>
    <dgm:pt modelId="{4BEA7FF0-8D38-46A7-8C14-64618811C9E2}" type="sibTrans" cxnId="{85EFD932-3016-4615-A861-8422895F6911}">
      <dgm:prSet/>
      <dgm:spPr/>
      <dgm:t>
        <a:bodyPr/>
        <a:lstStyle/>
        <a:p>
          <a:endParaRPr lang="en-US"/>
        </a:p>
      </dgm:t>
    </dgm:pt>
    <dgm:pt modelId="{9FA9C347-3793-4A07-AF73-468CB7A474C6}">
      <dgm:prSet phldrT="[Text]"/>
      <dgm:spPr/>
      <dgm:t>
        <a:bodyPr/>
        <a:lstStyle/>
        <a:p>
          <a:r>
            <a:rPr lang="en-US" dirty="0" smtClean="0"/>
            <a:t>Adjudicate comments</a:t>
          </a:r>
          <a:endParaRPr lang="en-US" dirty="0"/>
        </a:p>
      </dgm:t>
    </dgm:pt>
    <dgm:pt modelId="{26DE9DCA-0557-41CF-90DF-7282B200F5EB}" type="parTrans" cxnId="{D2E5E74B-516E-4D7C-AEDD-43772182BB3C}">
      <dgm:prSet/>
      <dgm:spPr/>
      <dgm:t>
        <a:bodyPr/>
        <a:lstStyle/>
        <a:p>
          <a:endParaRPr lang="en-US"/>
        </a:p>
      </dgm:t>
    </dgm:pt>
    <dgm:pt modelId="{6437B07E-12E3-4888-8122-F54611992E64}" type="sibTrans" cxnId="{D2E5E74B-516E-4D7C-AEDD-43772182BB3C}">
      <dgm:prSet/>
      <dgm:spPr/>
      <dgm:t>
        <a:bodyPr/>
        <a:lstStyle/>
        <a:p>
          <a:endParaRPr lang="en-US"/>
        </a:p>
      </dgm:t>
    </dgm:pt>
    <dgm:pt modelId="{3B4524CE-620A-4C95-A2F2-1432268B4D06}">
      <dgm:prSet phldrT="[Text]"/>
      <dgm:spPr/>
      <dgm:t>
        <a:bodyPr/>
        <a:lstStyle/>
        <a:p>
          <a:r>
            <a:rPr lang="en-US" dirty="0" smtClean="0"/>
            <a:t>Incorporate changes into </a:t>
          </a:r>
          <a:r>
            <a:rPr lang="en-US" b="1" i="1" dirty="0" smtClean="0"/>
            <a:t>Draft Document v1.0</a:t>
          </a:r>
          <a:endParaRPr lang="en-US" b="1" i="1" dirty="0"/>
        </a:p>
      </dgm:t>
    </dgm:pt>
    <dgm:pt modelId="{19692A6B-0343-4F97-AC6E-F5C608B0A67C}" type="parTrans" cxnId="{9749D065-3C8D-4169-A2E1-86497B73C545}">
      <dgm:prSet/>
      <dgm:spPr/>
      <dgm:t>
        <a:bodyPr/>
        <a:lstStyle/>
        <a:p>
          <a:endParaRPr lang="en-US"/>
        </a:p>
      </dgm:t>
    </dgm:pt>
    <dgm:pt modelId="{18F6DD25-3332-4E79-9965-BC280E99B978}" type="sibTrans" cxnId="{9749D065-3C8D-4169-A2E1-86497B73C545}">
      <dgm:prSet/>
      <dgm:spPr/>
      <dgm:t>
        <a:bodyPr/>
        <a:lstStyle/>
        <a:p>
          <a:endParaRPr lang="en-US"/>
        </a:p>
      </dgm:t>
    </dgm:pt>
    <dgm:pt modelId="{D8991D9D-858B-49AF-8E40-4C904F5D1A05}">
      <dgm:prSet phldrT="[Text]"/>
      <dgm:spPr/>
      <dgm:t>
        <a:bodyPr/>
        <a:lstStyle/>
        <a:p>
          <a:r>
            <a:rPr lang="en-US" dirty="0" smtClean="0"/>
            <a:t>Present </a:t>
          </a:r>
          <a:r>
            <a:rPr lang="en-US" b="1" i="1" dirty="0" smtClean="0"/>
            <a:t>Draft Document v1.0 </a:t>
          </a:r>
          <a:r>
            <a:rPr lang="en-US" dirty="0" smtClean="0"/>
            <a:t>to Forum, </a:t>
          </a:r>
          <a:r>
            <a:rPr lang="en-US" u="sng" dirty="0" smtClean="0"/>
            <a:t>Thu 08/18</a:t>
          </a:r>
          <a:endParaRPr lang="en-US" u="sng" dirty="0"/>
        </a:p>
      </dgm:t>
    </dgm:pt>
    <dgm:pt modelId="{415926F6-8C3D-4FE4-8E1F-4917488CA132}" type="parTrans" cxnId="{37FD6ADC-653D-47A7-AE27-8A2F4D3F23E7}">
      <dgm:prSet/>
      <dgm:spPr/>
      <dgm:t>
        <a:bodyPr/>
        <a:lstStyle/>
        <a:p>
          <a:endParaRPr lang="en-US"/>
        </a:p>
      </dgm:t>
    </dgm:pt>
    <dgm:pt modelId="{3F9B253A-DC1D-4477-BA76-68582BAFC781}" type="sibTrans" cxnId="{37FD6ADC-653D-47A7-AE27-8A2F4D3F23E7}">
      <dgm:prSet/>
      <dgm:spPr/>
      <dgm:t>
        <a:bodyPr/>
        <a:lstStyle/>
        <a:p>
          <a:endParaRPr lang="en-US"/>
        </a:p>
      </dgm:t>
    </dgm:pt>
    <dgm:pt modelId="{2E2FD017-B5C1-4DCB-9643-34A2E45D493C}" type="pres">
      <dgm:prSet presAssocID="{FCDAD658-FFE5-4693-9C07-577FC45BD37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4BAFB0-0CA5-4078-8BBE-E8A099BECFFC}" type="pres">
      <dgm:prSet presAssocID="{5060B38B-74DE-48E2-B8C6-E78B165CF9DF}" presName="linNode" presStyleCnt="0"/>
      <dgm:spPr/>
    </dgm:pt>
    <dgm:pt modelId="{7D2DA1B0-E474-47D4-B061-B9CF0C176A9E}" type="pres">
      <dgm:prSet presAssocID="{5060B38B-74DE-48E2-B8C6-E78B165CF9DF}" presName="parentText" presStyleLbl="node1" presStyleIdx="0" presStyleCnt="3" custScaleX="3997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453FBE-F3DF-4FA4-B051-D51C347C0405}" type="pres">
      <dgm:prSet presAssocID="{5060B38B-74DE-48E2-B8C6-E78B165CF9DF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7F1AC3-6D4F-4FC2-AEB2-D69EC792E3BF}" type="pres">
      <dgm:prSet presAssocID="{113DA92F-579D-472F-82A6-7088AD259517}" presName="sp" presStyleCnt="0"/>
      <dgm:spPr/>
    </dgm:pt>
    <dgm:pt modelId="{FF24A46C-556A-49B7-BE12-AAE0E7991BF7}" type="pres">
      <dgm:prSet presAssocID="{8BDC2773-3C56-4098-B8E7-5D25604D169C}" presName="linNode" presStyleCnt="0"/>
      <dgm:spPr/>
    </dgm:pt>
    <dgm:pt modelId="{95E2F115-CCF9-4BB4-853A-A5064332AD08}" type="pres">
      <dgm:prSet presAssocID="{8BDC2773-3C56-4098-B8E7-5D25604D169C}" presName="parentText" presStyleLbl="node1" presStyleIdx="1" presStyleCnt="3" custScaleX="3997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DE05C7-40DC-402B-BFCC-848263B5F5A3}" type="pres">
      <dgm:prSet presAssocID="{8BDC2773-3C56-4098-B8E7-5D25604D169C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380DB1-EAFC-4D54-8559-CB743364AB50}" type="pres">
      <dgm:prSet presAssocID="{F1E34786-CBC7-4FD7-BF5A-8B6BD893C892}" presName="sp" presStyleCnt="0"/>
      <dgm:spPr/>
    </dgm:pt>
    <dgm:pt modelId="{303AA437-09AF-4BA6-A9AA-56AB06878ACD}" type="pres">
      <dgm:prSet presAssocID="{08AC9B14-4691-4AE4-84D7-98CE63031315}" presName="linNode" presStyleCnt="0"/>
      <dgm:spPr/>
    </dgm:pt>
    <dgm:pt modelId="{7217AFE1-9259-43BD-BA19-E96DA9E36299}" type="pres">
      <dgm:prSet presAssocID="{08AC9B14-4691-4AE4-84D7-98CE63031315}" presName="parentText" presStyleLbl="node1" presStyleIdx="2" presStyleCnt="3" custScaleX="3997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97CC02-B17B-4CEE-BC3B-B39CD83121C6}" type="pres">
      <dgm:prSet presAssocID="{08AC9B14-4691-4AE4-84D7-98CE63031315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6FA94B-0B0C-4724-A2AC-42C437864553}" type="presOf" srcId="{A1B35943-79A4-4FB6-A004-598560F9B93B}" destId="{EE453FBE-F3DF-4FA4-B051-D51C347C0405}" srcOrd="0" destOrd="0" presId="urn:microsoft.com/office/officeart/2005/8/layout/vList5"/>
    <dgm:cxn modelId="{2BC68586-00C3-4913-A38B-9E13B438AC1D}" type="presOf" srcId="{9FA9C347-3793-4A07-AF73-468CB7A474C6}" destId="{DD97CC02-B17B-4CEE-BC3B-B39CD83121C6}" srcOrd="0" destOrd="0" presId="urn:microsoft.com/office/officeart/2005/8/layout/vList5"/>
    <dgm:cxn modelId="{703C7A8D-8C85-42DB-B6BD-784A7F561C5E}" srcId="{FCDAD658-FFE5-4693-9C07-577FC45BD373}" destId="{8BDC2773-3C56-4098-B8E7-5D25604D169C}" srcOrd="1" destOrd="0" parTransId="{6F3F8B35-0E51-4E15-80B7-695A9A7952C3}" sibTransId="{F1E34786-CBC7-4FD7-BF5A-8B6BD893C892}"/>
    <dgm:cxn modelId="{E115F68C-C0F1-4F99-866F-C2603E59DAE3}" type="presOf" srcId="{FCDAD658-FFE5-4693-9C07-577FC45BD373}" destId="{2E2FD017-B5C1-4DCB-9643-34A2E45D493C}" srcOrd="0" destOrd="0" presId="urn:microsoft.com/office/officeart/2005/8/layout/vList5"/>
    <dgm:cxn modelId="{9749D065-3C8D-4169-A2E1-86497B73C545}" srcId="{08AC9B14-4691-4AE4-84D7-98CE63031315}" destId="{3B4524CE-620A-4C95-A2F2-1432268B4D06}" srcOrd="1" destOrd="0" parTransId="{19692A6B-0343-4F97-AC6E-F5C608B0A67C}" sibTransId="{18F6DD25-3332-4E79-9965-BC280E99B978}"/>
    <dgm:cxn modelId="{5279FFBB-CB31-42E7-90DC-2BC132F89EE1}" srcId="{5060B38B-74DE-48E2-B8C6-E78B165CF9DF}" destId="{FBB83471-A944-401E-A2DB-31FEFC753BFA}" srcOrd="1" destOrd="0" parTransId="{775C9F94-E74C-4F35-BFD0-D4823B5FB854}" sibTransId="{96E545D5-4196-4D00-9DB5-8F520A78F231}"/>
    <dgm:cxn modelId="{37FD6ADC-653D-47A7-AE27-8A2F4D3F23E7}" srcId="{08AC9B14-4691-4AE4-84D7-98CE63031315}" destId="{D8991D9D-858B-49AF-8E40-4C904F5D1A05}" srcOrd="2" destOrd="0" parTransId="{415926F6-8C3D-4FE4-8E1F-4917488CA132}" sibTransId="{3F9B253A-DC1D-4477-BA76-68582BAFC781}"/>
    <dgm:cxn modelId="{B7DB960F-603C-4BB5-B9E9-27220055984D}" srcId="{8BDC2773-3C56-4098-B8E7-5D25604D169C}" destId="{CB63D2B3-8630-4B51-9C4B-535BBE4B8626}" srcOrd="0" destOrd="0" parTransId="{285D4CFE-7A42-4C65-8D1C-E3DFBDABDE81}" sibTransId="{F046B7F9-327F-49E3-A5B0-8FA81DD57607}"/>
    <dgm:cxn modelId="{3B36C2EB-2BC9-47B4-A821-EBE0216301FE}" srcId="{FCDAD658-FFE5-4693-9C07-577FC45BD373}" destId="{5060B38B-74DE-48E2-B8C6-E78B165CF9DF}" srcOrd="0" destOrd="0" parTransId="{E6263935-0739-47A9-BC14-0EE8747846A4}" sibTransId="{113DA92F-579D-472F-82A6-7088AD259517}"/>
    <dgm:cxn modelId="{56A50993-66E2-43C0-9F6F-34C9DC8D645E}" type="presOf" srcId="{D1B11BF5-5D8A-48C1-BA88-917A8E0C711A}" destId="{AEDE05C7-40DC-402B-BFCC-848263B5F5A3}" srcOrd="0" destOrd="1" presId="urn:microsoft.com/office/officeart/2005/8/layout/vList5"/>
    <dgm:cxn modelId="{7B762AA7-7DF5-4AC7-909E-BDEA61EB758D}" type="presOf" srcId="{CB63D2B3-8630-4B51-9C4B-535BBE4B8626}" destId="{AEDE05C7-40DC-402B-BFCC-848263B5F5A3}" srcOrd="0" destOrd="0" presId="urn:microsoft.com/office/officeart/2005/8/layout/vList5"/>
    <dgm:cxn modelId="{4D2B7214-6C7C-4151-B5C1-7694704B2B03}" type="presOf" srcId="{5060B38B-74DE-48E2-B8C6-E78B165CF9DF}" destId="{7D2DA1B0-E474-47D4-B061-B9CF0C176A9E}" srcOrd="0" destOrd="0" presId="urn:microsoft.com/office/officeart/2005/8/layout/vList5"/>
    <dgm:cxn modelId="{6B68E6BA-80F4-4959-B9A9-75D69F1DDB06}" srcId="{8BDC2773-3C56-4098-B8E7-5D25604D169C}" destId="{D1B11BF5-5D8A-48C1-BA88-917A8E0C711A}" srcOrd="1" destOrd="0" parTransId="{D7B89981-9CB4-4125-84C4-54387878A482}" sibTransId="{BFAC6E6F-A71B-48D2-9936-71FDB93564A6}"/>
    <dgm:cxn modelId="{BBFE5D14-C4D7-4FB0-82C8-C27EF199DD04}" type="presOf" srcId="{9FDFD79E-F145-4F3B-9D57-1BBED07F6504}" destId="{AEDE05C7-40DC-402B-BFCC-848263B5F5A3}" srcOrd="0" destOrd="2" presId="urn:microsoft.com/office/officeart/2005/8/layout/vList5"/>
    <dgm:cxn modelId="{D2E5E74B-516E-4D7C-AEDD-43772182BB3C}" srcId="{08AC9B14-4691-4AE4-84D7-98CE63031315}" destId="{9FA9C347-3793-4A07-AF73-468CB7A474C6}" srcOrd="0" destOrd="0" parTransId="{26DE9DCA-0557-41CF-90DF-7282B200F5EB}" sibTransId="{6437B07E-12E3-4888-8122-F54611992E64}"/>
    <dgm:cxn modelId="{D9791718-6601-46EF-92F9-555C96EA1B89}" type="presOf" srcId="{08AC9B14-4691-4AE4-84D7-98CE63031315}" destId="{7217AFE1-9259-43BD-BA19-E96DA9E36299}" srcOrd="0" destOrd="0" presId="urn:microsoft.com/office/officeart/2005/8/layout/vList5"/>
    <dgm:cxn modelId="{474133C3-B7DC-44E7-8857-B4BAC7D79A49}" type="presOf" srcId="{8BDC2773-3C56-4098-B8E7-5D25604D169C}" destId="{95E2F115-CCF9-4BB4-853A-A5064332AD08}" srcOrd="0" destOrd="0" presId="urn:microsoft.com/office/officeart/2005/8/layout/vList5"/>
    <dgm:cxn modelId="{1A20A378-1692-48CF-B833-BA97DB976575}" srcId="{FCDAD658-FFE5-4693-9C07-577FC45BD373}" destId="{08AC9B14-4691-4AE4-84D7-98CE63031315}" srcOrd="2" destOrd="0" parTransId="{8707E7E2-FC66-4EAD-99F3-6ACA02EC526F}" sibTransId="{030508B8-3460-4465-8E9C-D13E4228DF34}"/>
    <dgm:cxn modelId="{3AE1FBB4-31DF-4A53-8748-F19EF0B3CFD3}" type="presOf" srcId="{FBB83471-A944-401E-A2DB-31FEFC753BFA}" destId="{EE453FBE-F3DF-4FA4-B051-D51C347C0405}" srcOrd="0" destOrd="1" presId="urn:microsoft.com/office/officeart/2005/8/layout/vList5"/>
    <dgm:cxn modelId="{BA3D9CBB-652C-498D-8326-F4D3AA19F0C5}" srcId="{5060B38B-74DE-48E2-B8C6-E78B165CF9DF}" destId="{A1B35943-79A4-4FB6-A004-598560F9B93B}" srcOrd="0" destOrd="0" parTransId="{813548FE-2973-4BF2-A715-8762C5F71A12}" sibTransId="{D52406F4-698E-4961-AF3D-87D0D3066437}"/>
    <dgm:cxn modelId="{FBF5D49C-1642-4C67-A92E-E7DE3AAB93BF}" type="presOf" srcId="{3B4524CE-620A-4C95-A2F2-1432268B4D06}" destId="{DD97CC02-B17B-4CEE-BC3B-B39CD83121C6}" srcOrd="0" destOrd="1" presId="urn:microsoft.com/office/officeart/2005/8/layout/vList5"/>
    <dgm:cxn modelId="{85EFD932-3016-4615-A861-8422895F6911}" srcId="{8BDC2773-3C56-4098-B8E7-5D25604D169C}" destId="{9FDFD79E-F145-4F3B-9D57-1BBED07F6504}" srcOrd="2" destOrd="0" parTransId="{6D7CB963-8FDC-4C7B-85A9-7DCCE5F95764}" sibTransId="{4BEA7FF0-8D38-46A7-8C14-64618811C9E2}"/>
    <dgm:cxn modelId="{A710F184-F293-402E-B077-3A231C1FC3E2}" type="presOf" srcId="{D8991D9D-858B-49AF-8E40-4C904F5D1A05}" destId="{DD97CC02-B17B-4CEE-BC3B-B39CD83121C6}" srcOrd="0" destOrd="2" presId="urn:microsoft.com/office/officeart/2005/8/layout/vList5"/>
    <dgm:cxn modelId="{AFCF8791-FEF4-48D8-A405-F3B7744EF055}" type="presParOf" srcId="{2E2FD017-B5C1-4DCB-9643-34A2E45D493C}" destId="{BC4BAFB0-0CA5-4078-8BBE-E8A099BECFFC}" srcOrd="0" destOrd="0" presId="urn:microsoft.com/office/officeart/2005/8/layout/vList5"/>
    <dgm:cxn modelId="{E123A7C3-D7AD-4870-BE78-A93B4C282CB3}" type="presParOf" srcId="{BC4BAFB0-0CA5-4078-8BBE-E8A099BECFFC}" destId="{7D2DA1B0-E474-47D4-B061-B9CF0C176A9E}" srcOrd="0" destOrd="0" presId="urn:microsoft.com/office/officeart/2005/8/layout/vList5"/>
    <dgm:cxn modelId="{C63F9187-DF4B-4C63-AF5B-7935CC2D074D}" type="presParOf" srcId="{BC4BAFB0-0CA5-4078-8BBE-E8A099BECFFC}" destId="{EE453FBE-F3DF-4FA4-B051-D51C347C0405}" srcOrd="1" destOrd="0" presId="urn:microsoft.com/office/officeart/2005/8/layout/vList5"/>
    <dgm:cxn modelId="{FFFFF53E-B0AA-4920-B04F-493CF669D967}" type="presParOf" srcId="{2E2FD017-B5C1-4DCB-9643-34A2E45D493C}" destId="{7C7F1AC3-6D4F-4FC2-AEB2-D69EC792E3BF}" srcOrd="1" destOrd="0" presId="urn:microsoft.com/office/officeart/2005/8/layout/vList5"/>
    <dgm:cxn modelId="{22671C5C-90FF-46A7-A65D-BB5558EED1CE}" type="presParOf" srcId="{2E2FD017-B5C1-4DCB-9643-34A2E45D493C}" destId="{FF24A46C-556A-49B7-BE12-AAE0E7991BF7}" srcOrd="2" destOrd="0" presId="urn:microsoft.com/office/officeart/2005/8/layout/vList5"/>
    <dgm:cxn modelId="{9AAF8A29-F60D-4DBD-B1DC-82E274CEA212}" type="presParOf" srcId="{FF24A46C-556A-49B7-BE12-AAE0E7991BF7}" destId="{95E2F115-CCF9-4BB4-853A-A5064332AD08}" srcOrd="0" destOrd="0" presId="urn:microsoft.com/office/officeart/2005/8/layout/vList5"/>
    <dgm:cxn modelId="{07205A17-399D-4727-A421-34822D65F4E5}" type="presParOf" srcId="{FF24A46C-556A-49B7-BE12-AAE0E7991BF7}" destId="{AEDE05C7-40DC-402B-BFCC-848263B5F5A3}" srcOrd="1" destOrd="0" presId="urn:microsoft.com/office/officeart/2005/8/layout/vList5"/>
    <dgm:cxn modelId="{1A29A3CE-E7A3-4911-905D-D695B3C283BE}" type="presParOf" srcId="{2E2FD017-B5C1-4DCB-9643-34A2E45D493C}" destId="{A3380DB1-EAFC-4D54-8559-CB743364AB50}" srcOrd="3" destOrd="0" presId="urn:microsoft.com/office/officeart/2005/8/layout/vList5"/>
    <dgm:cxn modelId="{FDC27350-BBEA-43E9-99C4-CC47D73BFC3C}" type="presParOf" srcId="{2E2FD017-B5C1-4DCB-9643-34A2E45D493C}" destId="{303AA437-09AF-4BA6-A9AA-56AB06878ACD}" srcOrd="4" destOrd="0" presId="urn:microsoft.com/office/officeart/2005/8/layout/vList5"/>
    <dgm:cxn modelId="{52F0014B-911E-4DEC-AD68-52AC72DA6429}" type="presParOf" srcId="{303AA437-09AF-4BA6-A9AA-56AB06878ACD}" destId="{7217AFE1-9259-43BD-BA19-E96DA9E36299}" srcOrd="0" destOrd="0" presId="urn:microsoft.com/office/officeart/2005/8/layout/vList5"/>
    <dgm:cxn modelId="{0CBA991B-6F28-4F4C-8A39-943795728B56}" type="presParOf" srcId="{303AA437-09AF-4BA6-A9AA-56AB06878ACD}" destId="{DD97CC02-B17B-4CEE-BC3B-B39CD83121C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453FBE-F3DF-4FA4-B051-D51C347C0405}">
      <dsp:nvSpPr>
        <dsp:cNvPr id="0" name=""/>
        <dsp:cNvSpPr/>
      </dsp:nvSpPr>
      <dsp:spPr>
        <a:xfrm rot="5400000">
          <a:off x="4083782" y="-1882471"/>
          <a:ext cx="1159073" cy="5218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Complete Document edits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Present updated </a:t>
          </a:r>
          <a:r>
            <a:rPr lang="en-US" sz="1900" b="1" i="1" kern="1200" dirty="0" smtClean="0"/>
            <a:t>Draft Document v0.8 </a:t>
          </a:r>
          <a:r>
            <a:rPr lang="en-US" sz="1900" kern="1200" dirty="0" smtClean="0"/>
            <a:t>to Forum, </a:t>
          </a:r>
          <a:r>
            <a:rPr lang="en-US" sz="1900" u="sng" kern="1200" dirty="0" smtClean="0"/>
            <a:t>Thu 07/21</a:t>
          </a:r>
        </a:p>
      </dsp:txBody>
      <dsp:txXfrm rot="-5400000">
        <a:off x="2054231" y="203661"/>
        <a:ext cx="5161595" cy="1045911"/>
      </dsp:txXfrm>
    </dsp:sp>
    <dsp:sp modelId="{7D2DA1B0-E474-47D4-B061-B9CF0C176A9E}">
      <dsp:nvSpPr>
        <dsp:cNvPr id="0" name=""/>
        <dsp:cNvSpPr/>
      </dsp:nvSpPr>
      <dsp:spPr>
        <a:xfrm>
          <a:off x="880992" y="2195"/>
          <a:ext cx="1173238" cy="14488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07/21</a:t>
          </a:r>
          <a:endParaRPr lang="en-US" sz="2500" kern="1200" dirty="0" smtClean="0"/>
        </a:p>
      </dsp:txBody>
      <dsp:txXfrm>
        <a:off x="938265" y="59468"/>
        <a:ext cx="1058692" cy="1334295"/>
      </dsp:txXfrm>
    </dsp:sp>
    <dsp:sp modelId="{AEDE05C7-40DC-402B-BFCC-848263B5F5A3}">
      <dsp:nvSpPr>
        <dsp:cNvPr id="0" name=""/>
        <dsp:cNvSpPr/>
      </dsp:nvSpPr>
      <dsp:spPr>
        <a:xfrm rot="5400000">
          <a:off x="4083782" y="-361188"/>
          <a:ext cx="1159073" cy="5218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Working Group reviews </a:t>
          </a:r>
          <a:r>
            <a:rPr lang="en-US" sz="1900" b="1" i="1" kern="1200" dirty="0" smtClean="0"/>
            <a:t>Draft Document v0.8</a:t>
          </a:r>
          <a:endParaRPr lang="en-US" sz="1900" b="1" i="1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Comments due </a:t>
          </a:r>
          <a:r>
            <a:rPr lang="en-US" sz="1900" u="sng" kern="1200" dirty="0" smtClean="0"/>
            <a:t>Tue 08/02</a:t>
          </a:r>
          <a:endParaRPr lang="en-US" sz="1900" u="sng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Discuss comments at Forum, </a:t>
          </a:r>
          <a:r>
            <a:rPr lang="en-US" sz="1900" u="sng" kern="1200" dirty="0" smtClean="0"/>
            <a:t>Thu 08/04</a:t>
          </a:r>
          <a:endParaRPr lang="en-US" sz="1900" u="sng" kern="1200" dirty="0"/>
        </a:p>
      </dsp:txBody>
      <dsp:txXfrm rot="-5400000">
        <a:off x="2054231" y="1724944"/>
        <a:ext cx="5161595" cy="1045911"/>
      </dsp:txXfrm>
    </dsp:sp>
    <dsp:sp modelId="{95E2F115-CCF9-4BB4-853A-A5064332AD08}">
      <dsp:nvSpPr>
        <dsp:cNvPr id="0" name=""/>
        <dsp:cNvSpPr/>
      </dsp:nvSpPr>
      <dsp:spPr>
        <a:xfrm>
          <a:off x="880992" y="1523479"/>
          <a:ext cx="1173238" cy="14488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08/04</a:t>
          </a:r>
          <a:endParaRPr lang="en-US" sz="2500" kern="1200" dirty="0"/>
        </a:p>
      </dsp:txBody>
      <dsp:txXfrm>
        <a:off x="938265" y="1580752"/>
        <a:ext cx="1058692" cy="1334295"/>
      </dsp:txXfrm>
    </dsp:sp>
    <dsp:sp modelId="{DD97CC02-B17B-4CEE-BC3B-B39CD83121C6}">
      <dsp:nvSpPr>
        <dsp:cNvPr id="0" name=""/>
        <dsp:cNvSpPr/>
      </dsp:nvSpPr>
      <dsp:spPr>
        <a:xfrm rot="5400000">
          <a:off x="4083782" y="1160095"/>
          <a:ext cx="1159073" cy="5218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Adjudicate comments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Incorporate changes into </a:t>
          </a:r>
          <a:r>
            <a:rPr lang="en-US" sz="1900" b="1" i="1" kern="1200" dirty="0" smtClean="0"/>
            <a:t>Draft Document v1.0</a:t>
          </a:r>
          <a:endParaRPr lang="en-US" sz="1900" b="1" i="1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Present </a:t>
          </a:r>
          <a:r>
            <a:rPr lang="en-US" sz="1900" b="1" i="1" kern="1200" dirty="0" smtClean="0"/>
            <a:t>Draft Document v1.0 </a:t>
          </a:r>
          <a:r>
            <a:rPr lang="en-US" sz="1900" kern="1200" dirty="0" smtClean="0"/>
            <a:t>to Forum, </a:t>
          </a:r>
          <a:r>
            <a:rPr lang="en-US" sz="1900" u="sng" kern="1200" dirty="0" smtClean="0"/>
            <a:t>Thu 08/18</a:t>
          </a:r>
          <a:endParaRPr lang="en-US" sz="1900" u="sng" kern="1200" dirty="0"/>
        </a:p>
      </dsp:txBody>
      <dsp:txXfrm rot="-5400000">
        <a:off x="2054231" y="3246228"/>
        <a:ext cx="5161595" cy="1045911"/>
      </dsp:txXfrm>
    </dsp:sp>
    <dsp:sp modelId="{7217AFE1-9259-43BD-BA19-E96DA9E36299}">
      <dsp:nvSpPr>
        <dsp:cNvPr id="0" name=""/>
        <dsp:cNvSpPr/>
      </dsp:nvSpPr>
      <dsp:spPr>
        <a:xfrm>
          <a:off x="880992" y="3044762"/>
          <a:ext cx="1173238" cy="14488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08/18</a:t>
          </a:r>
          <a:endParaRPr lang="en-US" sz="2500" kern="1200" dirty="0"/>
        </a:p>
      </dsp:txBody>
      <dsp:txXfrm>
        <a:off x="938265" y="3102035"/>
        <a:ext cx="1058692" cy="1334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D905-4A79-4EB8-82BB-49D7A73CDC36}" type="datetimeFigureOut">
              <a:rPr lang="en-US" smtClean="0"/>
              <a:pPr/>
              <a:t>8/3/2016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301EF-1FA7-4226-9418-EFA7257A8E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5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88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BB43FE8B-308F-4382-9655-46B1789E94EF}" type="datetime1">
              <a:rPr lang="en-US" smtClean="0"/>
              <a:t>8/3/2016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1D71F59-622D-49DD-A407-F9C971171EED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D732FB50-16D0-471D-8C85-B8A6C1DE6B65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66872B2-7238-4135-B3D9-97A1357E2E20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3FF47F-E574-4450-810A-2029F5FBFFA6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9DE1B7C-1FDD-42FD-9A06-6AC00313877F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537DA086-46E6-41E7-A73A-2CEE4966C500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3E9231E7-997A-412D-84DC-9B00410FEBC3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FCB485A-B0BE-4563-90F2-538DF71CFB72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673D3E5-681E-495A-9A20-B77690DC2AC4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6ADC30D-043F-4BA3-9E5F-DC13212B92AB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A59F7D6-4F9A-47A6-ADCC-8BE2C05F1F8B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16C4A91E-8137-4654-B5C3-88E0D304AEC4}" type="datetime1">
              <a:rPr lang="en-US" smtClean="0"/>
              <a:t>8/3/2016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200399"/>
            <a:ext cx="6705600" cy="213826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OpenC2 Forum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6019800"/>
            <a:ext cx="20574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21 July 2016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38400" y="6019800"/>
            <a:ext cx="65532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OpenC2 Forum</a:t>
            </a:r>
            <a:endParaRPr lang="en-US" dirty="0"/>
          </a:p>
        </p:txBody>
      </p:sp>
      <p:pic>
        <p:nvPicPr>
          <p:cNvPr id="6" name="Picture 2" descr="C:\Users\faij\AppData\Local\Microsoft\Windows\Temporary Internet Files\Content.Outlook\Y1KAYMH6\openc2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4297680" cy="133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30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dirty="0"/>
              <a:t>JHU/APL Announcement</a:t>
            </a:r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dirty="0"/>
              <a:t>Around the “virtual” room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Topics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10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19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08/04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7848600" cy="4572000"/>
          </a:xfrm>
        </p:spPr>
        <p:txBody>
          <a:bodyPr/>
          <a:lstStyle/>
          <a:p>
            <a:pPr lvl="0"/>
            <a:r>
              <a:rPr lang="en-US" dirty="0" smtClean="0"/>
              <a:t>Review </a:t>
            </a:r>
            <a:r>
              <a:rPr lang="en-US" dirty="0"/>
              <a:t>of </a:t>
            </a:r>
            <a:r>
              <a:rPr lang="en-US" dirty="0" smtClean="0"/>
              <a:t>Issues (GitHub)</a:t>
            </a:r>
          </a:p>
          <a:p>
            <a:pPr lvl="0"/>
            <a:r>
              <a:rPr lang="en-US" dirty="0" smtClean="0"/>
              <a:t>OpenC2 </a:t>
            </a:r>
            <a:r>
              <a:rPr lang="en-US" dirty="0"/>
              <a:t>Language Description Document </a:t>
            </a:r>
            <a:r>
              <a:rPr lang="en-US" dirty="0" smtClean="0"/>
              <a:t>v0.8</a:t>
            </a:r>
          </a:p>
          <a:p>
            <a:pPr lvl="0"/>
            <a:r>
              <a:rPr lang="en-US" dirty="0" smtClean="0"/>
              <a:t>Subgroup Reports</a:t>
            </a:r>
          </a:p>
          <a:p>
            <a:pPr lvl="1"/>
            <a:r>
              <a:rPr lang="en-US" dirty="0" smtClean="0"/>
              <a:t>Security: IA Implementation Considerations</a:t>
            </a:r>
          </a:p>
          <a:p>
            <a:pPr lvl="1"/>
            <a:r>
              <a:rPr lang="en-US" dirty="0" smtClean="0"/>
              <a:t>STIX COA</a:t>
            </a:r>
          </a:p>
          <a:p>
            <a:pPr lvl="0"/>
            <a:r>
              <a:rPr lang="en-US" dirty="0" smtClean="0"/>
              <a:t>Other topics</a:t>
            </a:r>
          </a:p>
          <a:p>
            <a:pPr lvl="1"/>
            <a:r>
              <a:rPr lang="en-US" dirty="0" smtClean="0"/>
              <a:t>JHU/APL Announcement</a:t>
            </a:r>
            <a:endParaRPr lang="en-US" dirty="0"/>
          </a:p>
          <a:p>
            <a:pPr lvl="1"/>
            <a:r>
              <a:rPr lang="en-US" dirty="0" smtClean="0"/>
              <a:t>Around the “virtual” room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3834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Issues (GitHub)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3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4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OpenC2 </a:t>
            </a:r>
            <a:r>
              <a:rPr lang="en-US" dirty="0"/>
              <a:t>Language Description Document </a:t>
            </a:r>
            <a:r>
              <a:rPr lang="en-US" dirty="0" smtClean="0"/>
              <a:t>v0.8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4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43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Action: CANCEL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5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Candidate definitions:</a:t>
            </a:r>
          </a:p>
          <a:p>
            <a:pPr lvl="1"/>
            <a:r>
              <a:rPr lang="en-US" dirty="0"/>
              <a:t>The CANCEL action invalidates a previously issued action so that the actuator will not commence or continue the execution of the command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The CANCEL action instructs the system to set the validity period of a specified, and previously issued action.</a:t>
            </a:r>
          </a:p>
        </p:txBody>
      </p:sp>
    </p:spTree>
    <p:extLst>
      <p:ext uri="{BB962C8B-B14F-4D97-AF65-F5344CB8AC3E}">
        <p14:creationId xmlns:p14="http://schemas.microsoft.com/office/powerpoint/2010/main" val="4270495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Modifiers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 “context”</a:t>
            </a:r>
          </a:p>
          <a:p>
            <a:pPr lvl="1"/>
            <a:r>
              <a:rPr lang="en-US" dirty="0" smtClean="0"/>
              <a:t>string; optional</a:t>
            </a:r>
          </a:p>
          <a:p>
            <a:pPr lvl="1"/>
            <a:r>
              <a:rPr lang="en-US" dirty="0" smtClean="0"/>
              <a:t>A reference that provides context for the action.</a:t>
            </a:r>
          </a:p>
          <a:p>
            <a:r>
              <a:rPr lang="en-US" dirty="0" smtClean="0"/>
              <a:t>Remove “frequency”</a:t>
            </a:r>
          </a:p>
          <a:p>
            <a:pPr lvl="1"/>
            <a:r>
              <a:rPr lang="en-US" dirty="0" smtClean="0"/>
              <a:t>Not very universal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616130"/>
              </p:ext>
            </p:extLst>
          </p:nvPr>
        </p:nvGraphicFramePr>
        <p:xfrm>
          <a:off x="1560513" y="4130675"/>
          <a:ext cx="6021387" cy="242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3" imgW="6020731" imgH="2421947" progId="Word.Document.12">
                  <p:embed/>
                </p:oleObj>
              </mc:Choice>
              <mc:Fallback>
                <p:oleObj name="Document" r:id="rId3" imgW="6020731" imgH="24219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0513" y="4130675"/>
                        <a:ext cx="6021387" cy="242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872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issues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Abstract schema root</a:t>
            </a:r>
          </a:p>
          <a:p>
            <a:pPr lvl="1"/>
            <a:r>
              <a:rPr lang="en-US" dirty="0" smtClean="0"/>
              <a:t>Related to GitHub Issue #10</a:t>
            </a:r>
          </a:p>
          <a:p>
            <a:r>
              <a:rPr lang="en-US" dirty="0" smtClean="0"/>
              <a:t>Example Use Case: 1 or 2?</a:t>
            </a:r>
          </a:p>
          <a:p>
            <a:r>
              <a:rPr lang="en-US" dirty="0" smtClean="0"/>
              <a:t>Actuator Data Model: suggestions?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975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OpenC2 Language Description Document v1.0 Review and Update Plan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8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35660888"/>
              </p:ext>
            </p:extLst>
          </p:nvPr>
        </p:nvGraphicFramePr>
        <p:xfrm>
          <a:off x="612775" y="20574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19200" y="1611868"/>
            <a:ext cx="1813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Biweekly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67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dirty="0"/>
              <a:t>Security: IA Implementation Considerations</a:t>
            </a:r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dirty="0"/>
              <a:t>STIX COA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Subgroup Reports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9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46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E3092"/>
      </a:accent1>
      <a:accent2>
        <a:srgbClr val="2AB57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62836</TotalTime>
  <Words>242</Words>
  <Application>Microsoft Office PowerPoint</Application>
  <PresentationFormat>On-screen Show (4:3)</PresentationFormat>
  <Paragraphs>59</Paragraphs>
  <Slides>10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Median</vt:lpstr>
      <vt:lpstr>Microsoft Word Document</vt:lpstr>
      <vt:lpstr>OpenC2 Forum  </vt:lpstr>
      <vt:lpstr>08/04 Agenda</vt:lpstr>
      <vt:lpstr>Review of Issues (GitHub)</vt:lpstr>
      <vt:lpstr>Document Update</vt:lpstr>
      <vt:lpstr>New Action: CANCEL</vt:lpstr>
      <vt:lpstr>Universal Modifiers</vt:lpstr>
      <vt:lpstr>Other issues</vt:lpstr>
      <vt:lpstr>OpenC2 Language Description Document v1.0 Review and Update Plan</vt:lpstr>
      <vt:lpstr>Subgroup Reports</vt:lpstr>
      <vt:lpstr>Other Topics</vt:lpstr>
    </vt:vector>
  </TitlesOfParts>
  <Company>General Dynamics C4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ACD Portfolio Use Cases</dc:title>
  <dc:creator>Jason Romano</dc:creator>
  <cp:lastModifiedBy>Romano, Jason-P55416</cp:lastModifiedBy>
  <cp:revision>496</cp:revision>
  <dcterms:created xsi:type="dcterms:W3CDTF">2015-07-23T17:23:06Z</dcterms:created>
  <dcterms:modified xsi:type="dcterms:W3CDTF">2016-08-04T05:10:20Z</dcterms:modified>
</cp:coreProperties>
</file>