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384" r:id="rId2"/>
    <p:sldId id="415" r:id="rId3"/>
    <p:sldId id="377" r:id="rId4"/>
    <p:sldId id="412" r:id="rId5"/>
    <p:sldId id="411" r:id="rId6"/>
    <p:sldId id="410" r:id="rId7"/>
    <p:sldId id="413" r:id="rId8"/>
    <p:sldId id="417" r:id="rId9"/>
    <p:sldId id="416" r:id="rId10"/>
    <p:sldId id="414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yce Fai" initials="JLF" lastIdx="4" clrIdx="0"/>
  <p:cmAuthor id="1" name="pat.muoio" initials="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05" autoAdjust="0"/>
    <p:restoredTop sz="97856" autoAdjust="0"/>
  </p:normalViewPr>
  <p:slideViewPr>
    <p:cSldViewPr>
      <p:cViewPr>
        <p:scale>
          <a:sx n="97" d="100"/>
          <a:sy n="97" d="100"/>
        </p:scale>
        <p:origin x="-59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D905-4A79-4EB8-82BB-49D7A73CDC36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01EF-1FA7-4226-9418-EFA7257A8E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5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301EF-1FA7-4226-9418-EFA7257A8E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C6ED455F-3E08-499F-8E0F-5341189B0170}" type="datetime1">
              <a:rPr lang="en-US" smtClean="0"/>
              <a:t>9/1/2016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E4AEB7-72D8-4519-8DA9-D33357A33127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8A4F9B91-60C0-4AEE-9ACE-D9F85CB421F6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9469A49-075E-4641-85DA-C31DC3449EA3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3FF47F-E574-4450-810A-2029F5FBFFA6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3372A4-62A4-4575-80B3-88A065294BCF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A45C0F5D-77E4-4461-9053-315616257798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0C487F9F-5B40-481B-BC2B-75035C2E22D2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56A751-6E8E-456E-9DD5-36218FC3B95E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B401AA3-691D-44C4-8985-3E05E1C1DBD8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9D04AF-2087-48EF-B612-92B998D696CC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9F48350E-EA61-481B-BE9D-18C4D6676A7C}" type="datetime1">
              <a:rPr lang="en-US" smtClean="0"/>
              <a:t>9/1/2016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698A1667-1133-4D18-BCD7-A3F255109458}" type="datetime1">
              <a:rPr lang="en-US" smtClean="0"/>
              <a:t>9/1/2016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574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Biweekly forum meeting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20574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 Sept 2016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257800" y="4876800"/>
            <a:ext cx="3276600" cy="952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C:\Users\faij\AppData\Local\Microsoft\Windows\Temporary Internet Files\Content.Outlook\Y1KAYMH6\openc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49225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Really Hard Problems?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Engage OASIS?</a:t>
            </a:r>
          </a:p>
          <a:p>
            <a:pPr lvl="1"/>
            <a:r>
              <a:rPr lang="en-US" dirty="0" smtClean="0"/>
              <a:t>Leverage Pre-existing Relationship with STIX</a:t>
            </a:r>
          </a:p>
          <a:p>
            <a:pPr lvl="1"/>
            <a:r>
              <a:rPr lang="en-US" dirty="0" smtClean="0"/>
              <a:t>Determine What OASIS will require</a:t>
            </a:r>
          </a:p>
          <a:p>
            <a:r>
              <a:rPr lang="en-US" dirty="0" smtClean="0"/>
              <a:t>Actuator Data Model</a:t>
            </a:r>
          </a:p>
          <a:p>
            <a:r>
              <a:rPr lang="en-US" dirty="0" smtClean="0"/>
              <a:t>Actuator Profiles?</a:t>
            </a:r>
          </a:p>
          <a:p>
            <a:pPr lvl="1"/>
            <a:r>
              <a:rPr lang="en-US" dirty="0" smtClean="0"/>
              <a:t>SDN Profile in Draft</a:t>
            </a:r>
          </a:p>
          <a:p>
            <a:pPr lvl="1"/>
            <a:r>
              <a:rPr lang="en-US" dirty="0" smtClean="0"/>
              <a:t>Other Vendors?  </a:t>
            </a:r>
          </a:p>
          <a:p>
            <a:r>
              <a:rPr lang="en-US" dirty="0" smtClean="0"/>
              <a:t>Message Fabric?</a:t>
            </a:r>
          </a:p>
          <a:p>
            <a:pPr lvl="1"/>
            <a:r>
              <a:rPr lang="en-US" dirty="0" smtClean="0"/>
              <a:t>Sub-WG for HTTPS?</a:t>
            </a:r>
          </a:p>
          <a:p>
            <a:pPr lvl="1"/>
            <a:r>
              <a:rPr lang="en-US" dirty="0" smtClean="0"/>
              <a:t>Sub-WG for IPSEC?</a:t>
            </a:r>
          </a:p>
          <a:p>
            <a:pPr lvl="1"/>
            <a:r>
              <a:rPr lang="en-US" dirty="0" smtClean="0"/>
              <a:t>Defer to JHU/APL?</a:t>
            </a:r>
          </a:p>
          <a:p>
            <a:r>
              <a:rPr lang="en-US" dirty="0" smtClean="0"/>
              <a:t>Binary Encoding?</a:t>
            </a:r>
          </a:p>
          <a:p>
            <a:r>
              <a:rPr lang="en-US" dirty="0" smtClean="0"/>
              <a:t>Implementation Considerations Document?</a:t>
            </a:r>
          </a:p>
          <a:p>
            <a:pPr lvl="1"/>
            <a:r>
              <a:rPr lang="en-US" dirty="0" smtClean="0"/>
              <a:t>Sequence Numbering, Acknowledgement, others? </a:t>
            </a:r>
          </a:p>
          <a:p>
            <a:r>
              <a:rPr lang="en-US" dirty="0" smtClean="0"/>
              <a:t>Alert/ Response Actions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1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4200"/>
            <a:ext cx="81534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Questions? </a:t>
            </a:r>
            <a:br>
              <a:rPr lang="en-US" dirty="0" smtClean="0"/>
            </a:br>
            <a:r>
              <a:rPr lang="en-US" dirty="0" smtClean="0"/>
              <a:t>Comments? </a:t>
            </a:r>
            <a:br>
              <a:rPr lang="en-US" dirty="0" smtClean="0"/>
            </a:br>
            <a:r>
              <a:rPr lang="en-US" dirty="0" smtClean="0"/>
              <a:t>Complaints?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7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Sept 29 OpenC2 Face-to-Face Topics</a:t>
            </a:r>
          </a:p>
          <a:p>
            <a:r>
              <a:rPr lang="en-US" dirty="0" smtClean="0"/>
              <a:t>General Status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Data Models</a:t>
            </a:r>
          </a:p>
          <a:p>
            <a:pPr lvl="1"/>
            <a:r>
              <a:rPr lang="en-US" dirty="0" smtClean="0"/>
              <a:t>Prototypes</a:t>
            </a:r>
          </a:p>
          <a:p>
            <a:r>
              <a:rPr lang="en-US" dirty="0" smtClean="0"/>
              <a:t>Way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29 September Face to Face Agenda Topics (proposed)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3058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Kickoff (Ziring, 30 minutes)</a:t>
            </a:r>
          </a:p>
          <a:p>
            <a:r>
              <a:rPr lang="en-US" dirty="0" smtClean="0"/>
              <a:t>Prototype implementations</a:t>
            </a:r>
          </a:p>
          <a:p>
            <a:pPr lvl="1"/>
            <a:r>
              <a:rPr lang="en-US" dirty="0" smtClean="0"/>
              <a:t>OpenC2 Proxy; Deny at Perimeter (TBA, 15 min)</a:t>
            </a:r>
          </a:p>
          <a:p>
            <a:pPr lvl="1"/>
            <a:r>
              <a:rPr lang="en-US" dirty="0" smtClean="0"/>
              <a:t>OpenC2 Proxy; Mitigate at SDN subnet (Brule 15 min)</a:t>
            </a:r>
          </a:p>
          <a:p>
            <a:pPr lvl="1"/>
            <a:r>
              <a:rPr lang="en-US" dirty="0" smtClean="0"/>
              <a:t>Cisco Threat INTEL API (Verma, 15 min)</a:t>
            </a:r>
          </a:p>
          <a:p>
            <a:pPr lvl="1"/>
            <a:r>
              <a:rPr lang="en-US" dirty="0" smtClean="0"/>
              <a:t>NSA I421 Implementation (TBA, 15 min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Open Discussion (45 min)</a:t>
            </a:r>
            <a:endParaRPr lang="en-US" dirty="0" smtClean="0"/>
          </a:p>
          <a:p>
            <a:r>
              <a:rPr lang="en-US" dirty="0"/>
              <a:t>Implementation Considerations </a:t>
            </a:r>
            <a:r>
              <a:rPr lang="en-US" dirty="0" smtClean="0"/>
              <a:t>Task (TBA</a:t>
            </a:r>
            <a:r>
              <a:rPr lang="en-US" dirty="0"/>
              <a:t>, 30 min)</a:t>
            </a:r>
          </a:p>
          <a:p>
            <a:r>
              <a:rPr lang="en-US" dirty="0" smtClean="0"/>
              <a:t>Distributed </a:t>
            </a:r>
            <a:r>
              <a:rPr lang="en-US" dirty="0"/>
              <a:t>Policy Convergence </a:t>
            </a:r>
            <a:r>
              <a:rPr lang="en-US" dirty="0" smtClean="0"/>
              <a:t>to </a:t>
            </a:r>
            <a:r>
              <a:rPr lang="en-US" dirty="0"/>
              <a:t>OpenC2 Use </a:t>
            </a:r>
            <a:r>
              <a:rPr lang="en-US" dirty="0" smtClean="0"/>
              <a:t>Cases (Voit, 45 min)</a:t>
            </a:r>
          </a:p>
          <a:p>
            <a:r>
              <a:rPr lang="en-US" dirty="0" smtClean="0"/>
              <a:t>IA </a:t>
            </a:r>
            <a:r>
              <a:rPr lang="en-US" dirty="0"/>
              <a:t>Overlay (</a:t>
            </a:r>
            <a:r>
              <a:rPr lang="en-US" dirty="0" err="1"/>
              <a:t>Sosine</a:t>
            </a:r>
            <a:r>
              <a:rPr lang="en-US" dirty="0"/>
              <a:t>, 30 minutes) </a:t>
            </a:r>
          </a:p>
          <a:p>
            <a:r>
              <a:rPr lang="en-US" dirty="0" smtClean="0"/>
              <a:t>Data Modeling (Kemp, 30 minutes)</a:t>
            </a:r>
          </a:p>
          <a:p>
            <a:r>
              <a:rPr lang="en-US" dirty="0" smtClean="0"/>
              <a:t>OpenC2; Implementing Structured COA for STIX 2.0 (Verma, 30 minutes)</a:t>
            </a:r>
          </a:p>
          <a:p>
            <a:r>
              <a:rPr lang="en-US" dirty="0">
                <a:solidFill>
                  <a:srgbClr val="FF0000"/>
                </a:solidFill>
              </a:rPr>
              <a:t>Path to Standardization (TBA, 45 minutes)</a:t>
            </a:r>
          </a:p>
          <a:p>
            <a:r>
              <a:rPr lang="en-US" dirty="0" smtClean="0"/>
              <a:t>Way </a:t>
            </a:r>
            <a:r>
              <a:rPr lang="en-US" dirty="0" smtClean="0"/>
              <a:t>Forward for OpenC2 (Brule, 30 min)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the next REALLY hard problem? (Discussion, 60 minutes)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Modeling/ STIX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STIX COA WG</a:t>
            </a:r>
          </a:p>
          <a:p>
            <a:pPr lvl="1"/>
            <a:r>
              <a:rPr lang="en-US" dirty="0" smtClean="0"/>
              <a:t>OpenC2 to be included in STIX 2.1Jan 2017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Cybox3.0 </a:t>
            </a:r>
            <a:r>
              <a:rPr lang="en-US" dirty="0"/>
              <a:t>Data Model for OpenC2</a:t>
            </a:r>
          </a:p>
          <a:p>
            <a:pPr lvl="1"/>
            <a:r>
              <a:rPr lang="en-US" dirty="0" smtClean="0"/>
              <a:t>JSON </a:t>
            </a:r>
            <a:r>
              <a:rPr lang="en-US" dirty="0" smtClean="0"/>
              <a:t>Schema in process (pending)</a:t>
            </a:r>
          </a:p>
          <a:p>
            <a:pPr lvl="1"/>
            <a:r>
              <a:rPr lang="en-US" dirty="0" smtClean="0"/>
              <a:t>ASN.1 Model in process (circa Feb. 2017)</a:t>
            </a:r>
          </a:p>
          <a:p>
            <a:pPr lvl="1"/>
            <a:r>
              <a:rPr lang="en-US" dirty="0" smtClean="0"/>
              <a:t>YANG Model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in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OpenC2 Language Description Document Ver. 1.0</a:t>
            </a:r>
          </a:p>
          <a:p>
            <a:pPr lvl="1"/>
            <a:r>
              <a:rPr lang="en-US" dirty="0" smtClean="0"/>
              <a:t>Currently posted on Public Facing Website</a:t>
            </a:r>
          </a:p>
          <a:p>
            <a:pPr lvl="1"/>
            <a:r>
              <a:rPr lang="en-US" dirty="0"/>
              <a:t>Solicit comments from nonmembers?</a:t>
            </a:r>
          </a:p>
          <a:p>
            <a:pPr lvl="1"/>
            <a:r>
              <a:rPr lang="en-US" dirty="0" smtClean="0"/>
              <a:t>Comment Resolution circa January 2017?</a:t>
            </a:r>
          </a:p>
          <a:p>
            <a:r>
              <a:rPr lang="en-US" dirty="0" smtClean="0"/>
              <a:t>IA Considerations Document Ver. 1.0</a:t>
            </a:r>
          </a:p>
          <a:p>
            <a:pPr lvl="1"/>
            <a:r>
              <a:rPr lang="en-US" dirty="0" smtClean="0"/>
              <a:t>Currently posted on Public Facing Website</a:t>
            </a:r>
          </a:p>
          <a:p>
            <a:pPr lvl="1"/>
            <a:r>
              <a:rPr lang="en-US" dirty="0" smtClean="0"/>
              <a:t>Comments/ resolution from nonmembers?</a:t>
            </a:r>
          </a:p>
          <a:p>
            <a:r>
              <a:rPr lang="en-US" dirty="0" smtClean="0"/>
              <a:t>JSON Schema</a:t>
            </a:r>
          </a:p>
          <a:p>
            <a:pPr lvl="1"/>
            <a:r>
              <a:rPr lang="en-US" dirty="0" smtClean="0"/>
              <a:t>Currently posted on private GitHub Repository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Documentation (walk through  of GitHub)</a:t>
            </a:r>
          </a:p>
          <a:p>
            <a:pPr lvl="1"/>
            <a:r>
              <a:rPr lang="en-US" dirty="0" smtClean="0"/>
              <a:t>Data Modeling </a:t>
            </a:r>
          </a:p>
          <a:p>
            <a:pPr lvl="1"/>
            <a:r>
              <a:rPr lang="en-US" dirty="0" smtClean="0"/>
              <a:t>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Implementations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724400"/>
          </a:xfrm>
        </p:spPr>
        <p:txBody>
          <a:bodyPr>
            <a:normAutofit fontScale="700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smtClean="0"/>
              <a:t>Current/ Pending Efforts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Perimeter Firewall </a:t>
            </a:r>
            <a:r>
              <a:rPr lang="en-US" sz="1700" dirty="0" smtClean="0"/>
              <a:t>(</a:t>
            </a:r>
            <a:r>
              <a:rPr lang="en-US" sz="1700" dirty="0"/>
              <a:t>Joint NSA, Phantom Cyber &amp; </a:t>
            </a:r>
            <a:r>
              <a:rPr lang="en-US" sz="1700" dirty="0" smtClean="0"/>
              <a:t>Cisco)</a:t>
            </a:r>
            <a:endParaRPr lang="en-US" dirty="0" smtClean="0"/>
          </a:p>
          <a:p>
            <a:pPr lvl="2"/>
            <a:r>
              <a:rPr lang="en-US" dirty="0" smtClean="0"/>
              <a:t>Intra-domain Deny, Mitigate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 smtClean="0"/>
              <a:t>SDN Controller </a:t>
            </a:r>
            <a:r>
              <a:rPr lang="en-US" sz="1700" dirty="0"/>
              <a:t>(Joint NSA, </a:t>
            </a:r>
            <a:r>
              <a:rPr lang="en-US" sz="1700" dirty="0" smtClean="0"/>
              <a:t>SPAWAR &amp; University of Maryland)</a:t>
            </a:r>
            <a:endParaRPr lang="en-US" dirty="0" smtClean="0"/>
          </a:p>
          <a:p>
            <a:pPr lvl="2"/>
            <a:r>
              <a:rPr lang="en-US" dirty="0" smtClean="0"/>
              <a:t>Subnet Deny, Mitigate</a:t>
            </a:r>
          </a:p>
          <a:p>
            <a:pPr lvl="1"/>
            <a:r>
              <a:rPr lang="en-US" dirty="0" smtClean="0"/>
              <a:t>Cisco Threat Intelligence API</a:t>
            </a:r>
          </a:p>
          <a:p>
            <a:pPr lvl="2"/>
            <a:r>
              <a:rPr lang="en-US" dirty="0" smtClean="0"/>
              <a:t>~ Six months </a:t>
            </a:r>
          </a:p>
          <a:p>
            <a:pPr lvl="1"/>
            <a:r>
              <a:rPr lang="en-US" dirty="0" smtClean="0"/>
              <a:t>Vendor Implementation in End Device</a:t>
            </a:r>
          </a:p>
          <a:p>
            <a:pPr lvl="2"/>
            <a:r>
              <a:rPr lang="en-US" dirty="0" smtClean="0"/>
              <a:t>TBA at the OpenC2 Face to Face</a:t>
            </a:r>
          </a:p>
          <a:p>
            <a:pPr lvl="1"/>
            <a:r>
              <a:rPr lang="en-US" dirty="0" smtClean="0"/>
              <a:t>NSA I42</a:t>
            </a:r>
          </a:p>
          <a:p>
            <a:pPr lvl="2"/>
            <a:r>
              <a:rPr lang="en-US" dirty="0" smtClean="0"/>
              <a:t>Summary of Findings pending </a:t>
            </a:r>
          </a:p>
          <a:p>
            <a:pPr lvl="1"/>
            <a:r>
              <a:rPr lang="en-US" dirty="0" smtClean="0"/>
              <a:t>IACD &amp; JHU/APL </a:t>
            </a:r>
          </a:p>
          <a:p>
            <a:pPr lvl="2"/>
            <a:r>
              <a:rPr lang="en-US" dirty="0" smtClean="0"/>
              <a:t>Unknown Status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Incorporate Findings Into the Documentation </a:t>
            </a:r>
          </a:p>
          <a:p>
            <a:pPr lvl="1"/>
            <a:r>
              <a:rPr lang="en-US" dirty="0" smtClean="0"/>
              <a:t>Transition to Reference Implementations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172200"/>
            <a:ext cx="784555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Update Documents (based on findings) &amp; Engage NIST CCoE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OpenC2 Face </a:t>
            </a:r>
            <a:r>
              <a:rPr lang="en-US" smtClean="0"/>
              <a:t>to Face 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lang="en-US" smtClean="0">
                <a:latin typeface="Tw Cen MT"/>
              </a:rPr>
              <a:pPr/>
              <a:t>8</a:t>
            </a:fld>
            <a:endParaRPr lang="en-US" dirty="0">
              <a:latin typeface="Tw Cen M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41734" y="3505198"/>
            <a:ext cx="990600" cy="62616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Mitigation Manager </a:t>
            </a:r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(</a:t>
            </a:r>
            <a:r>
              <a:rPr lang="en-US" sz="900" dirty="0" err="1" smtClean="0">
                <a:solidFill>
                  <a:prstClr val="white"/>
                </a:solidFill>
                <a:latin typeface="Tw Cen MT"/>
              </a:rPr>
              <a:t>SDN</a:t>
            </a:r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 Controller)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35766" y="2218124"/>
            <a:ext cx="102306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215208" y="3834843"/>
            <a:ext cx="724759" cy="8826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28031" y="2059811"/>
            <a:ext cx="1159006" cy="2796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 [</a:t>
            </a:r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JSON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] (deny)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58832" y="3529924"/>
            <a:ext cx="197996" cy="62620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53119" y="3545453"/>
            <a:ext cx="951116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OpenFlow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4751090" y="3715766"/>
            <a:ext cx="813478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367" y="1937709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48940" y="1936876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85166" y="1928851"/>
            <a:ext cx="28943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83331" y="1905000"/>
            <a:ext cx="197996" cy="6262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0161" y="1928851"/>
            <a:ext cx="1073929" cy="6261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Orchestrator 2</a:t>
            </a:r>
            <a:endParaRPr lang="en-US" sz="1100" dirty="0">
              <a:solidFill>
                <a:prstClr val="white"/>
              </a:solidFill>
              <a:latin typeface="Tw Cen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98045" y="2205786"/>
            <a:ext cx="10278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 rot="5400000">
            <a:off x="923333" y="2167211"/>
            <a:ext cx="942027" cy="16051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Generator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19" name="Rounded Rectangle 18"/>
          <p:cNvSpPr/>
          <p:nvPr/>
        </p:nvSpPr>
        <p:spPr>
          <a:xfrm rot="5400000">
            <a:off x="2158563" y="2142977"/>
            <a:ext cx="978749" cy="197996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-321919" y="2150545"/>
            <a:ext cx="978749" cy="18285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1" name="Rounded Rectangle 20"/>
          <p:cNvSpPr/>
          <p:nvPr/>
        </p:nvSpPr>
        <p:spPr>
          <a:xfrm rot="5400000">
            <a:off x="3474845" y="2076291"/>
            <a:ext cx="906373" cy="25899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Generator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27419" y="1848311"/>
            <a:ext cx="769123" cy="141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8064A2"/>
                </a:solidFill>
                <a:latin typeface="Tw Cen MT"/>
              </a:rPr>
              <a:t>Phase 1:</a:t>
            </a:r>
            <a:endParaRPr lang="en-US" sz="1100" dirty="0">
              <a:solidFill>
                <a:srgbClr val="8064A2"/>
              </a:solidFill>
              <a:latin typeface="Tw Cen M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10826" y="1883543"/>
            <a:ext cx="769123" cy="14162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8064A2"/>
                </a:solidFill>
                <a:latin typeface="Tw Cen MT"/>
              </a:rPr>
              <a:t>Phase 2:</a:t>
            </a:r>
            <a:endParaRPr lang="en-US" sz="1100" dirty="0">
              <a:solidFill>
                <a:srgbClr val="8064A2"/>
              </a:solidFill>
              <a:latin typeface="Tw Cen M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74602" y="2034948"/>
            <a:ext cx="1148884" cy="29375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OpenC2 [</a:t>
            </a:r>
            <a:r>
              <a:rPr lang="en-US" sz="1100" dirty="0" err="1" smtClean="0">
                <a:solidFill>
                  <a:srgbClr val="1F497D"/>
                </a:solidFill>
                <a:latin typeface="Tw Cen MT"/>
              </a:rPr>
              <a:t>JSON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]</a:t>
            </a:r>
            <a:r>
              <a:rPr lang="en-US" sz="1100" dirty="0">
                <a:solidFill>
                  <a:srgbClr val="1F497D"/>
                </a:solidFill>
                <a:latin typeface="Tw Cen MT"/>
              </a:rPr>
              <a:t> </a:t>
            </a:r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(mitigate)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232334" y="2252772"/>
            <a:ext cx="604363" cy="2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36697" y="2028943"/>
            <a:ext cx="723022" cy="46204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900" dirty="0" smtClean="0">
                <a:solidFill>
                  <a:prstClr val="white"/>
                </a:solidFill>
                <a:latin typeface="Tw Cen MT"/>
              </a:rPr>
              <a:t>Palo Alto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250787" y="1977653"/>
            <a:ext cx="990600" cy="50018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prstClr val="white"/>
                </a:solidFill>
                <a:latin typeface="Tw Cen MT"/>
              </a:rPr>
              <a:t>OpenC2 Proxy</a:t>
            </a:r>
            <a:endParaRPr lang="en-US" sz="900" dirty="0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49779" y="1905000"/>
            <a:ext cx="197996" cy="64548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Tw Cen MT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742037" y="2097280"/>
            <a:ext cx="813478" cy="2893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Consumer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cxnSp>
        <p:nvCxnSpPr>
          <p:cNvPr id="30" name="Straight Arrow Connector 29"/>
          <p:cNvCxnSpPr>
            <a:stCxn id="14" idx="2"/>
            <a:endCxn id="8" idx="1"/>
          </p:cNvCxnSpPr>
          <p:nvPr/>
        </p:nvCxnSpPr>
        <p:spPr>
          <a:xfrm>
            <a:off x="3882329" y="2531248"/>
            <a:ext cx="1176503" cy="13117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37260" y="3733800"/>
            <a:ext cx="203752" cy="19878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200" dirty="0">
                <a:solidFill>
                  <a:prstClr val="white"/>
                </a:solidFill>
                <a:latin typeface="Tw Cen MT"/>
              </a:rPr>
              <a:t>A</a:t>
            </a: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255363" y="2880815"/>
            <a:ext cx="4215217" cy="37644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1800" dirty="0" smtClean="0"/>
              <a:t>Demonstration:</a:t>
            </a:r>
          </a:p>
          <a:p>
            <a:pPr defTabSz="914400"/>
            <a:r>
              <a:rPr lang="en-US" sz="1700" dirty="0" smtClean="0"/>
              <a:t>Show a video</a:t>
            </a:r>
          </a:p>
          <a:p>
            <a:pPr defTabSz="914400"/>
            <a:r>
              <a:rPr lang="en-US" sz="1600" dirty="0" smtClean="0"/>
              <a:t>Send </a:t>
            </a:r>
            <a:r>
              <a:rPr lang="en-US" sz="1600" dirty="0"/>
              <a:t>an OpenC2 </a:t>
            </a:r>
            <a:r>
              <a:rPr lang="en-US" sz="1600" dirty="0" smtClean="0"/>
              <a:t>Deny </a:t>
            </a:r>
            <a:r>
              <a:rPr lang="en-US" sz="1600" dirty="0"/>
              <a:t>from Orchestrator 1 </a:t>
            </a:r>
            <a:r>
              <a:rPr lang="en-US" sz="1600" dirty="0" smtClean="0"/>
              <a:t>Generator to OpenC2 proxy</a:t>
            </a:r>
            <a:endParaRPr lang="en-US" sz="1600" dirty="0"/>
          </a:p>
          <a:p>
            <a:pPr defTabSz="914400"/>
            <a:r>
              <a:rPr lang="en-US" sz="1600" dirty="0" smtClean="0"/>
              <a:t>OpenC2 proxy consumer Deny and sends Palo Alto command</a:t>
            </a:r>
          </a:p>
          <a:p>
            <a:pPr lvl="1" defTabSz="914400"/>
            <a:r>
              <a:rPr lang="en-US" sz="1500" dirty="0" smtClean="0"/>
              <a:t>the video stops coming in to Video Destination 1 (inside the firewall)</a:t>
            </a:r>
          </a:p>
          <a:p>
            <a:pPr lvl="1" defTabSz="914400"/>
            <a:r>
              <a:rPr lang="en-US" sz="1500" dirty="0"/>
              <a:t>t</a:t>
            </a:r>
            <a:r>
              <a:rPr lang="en-US" sz="1500" dirty="0" smtClean="0"/>
              <a:t>he video continues on Video Destination 2 (outside the firewall)</a:t>
            </a:r>
          </a:p>
          <a:p>
            <a:pPr defTabSz="914400"/>
            <a:r>
              <a:rPr lang="en-US" sz="1600" dirty="0" smtClean="0"/>
              <a:t>Send an OpenC2 allow from Orchestrator 1 Generator</a:t>
            </a:r>
          </a:p>
          <a:p>
            <a:pPr defTabSz="914400"/>
            <a:r>
              <a:rPr lang="en-US" sz="1600" dirty="0" smtClean="0"/>
              <a:t>Option: duration modifier for the Deny</a:t>
            </a:r>
          </a:p>
          <a:p>
            <a:pPr defTabSz="914400"/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094281" y="2731161"/>
            <a:ext cx="880468" cy="29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Video Destination 1</a:t>
            </a:r>
            <a:endParaRPr lang="en-US" sz="800" dirty="0"/>
          </a:p>
        </p:txBody>
      </p:sp>
      <p:sp>
        <p:nvSpPr>
          <p:cNvPr id="48" name="Rounded Rectangle 47"/>
          <p:cNvSpPr/>
          <p:nvPr/>
        </p:nvSpPr>
        <p:spPr>
          <a:xfrm>
            <a:off x="6215208" y="1993021"/>
            <a:ext cx="674550" cy="201354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rgbClr val="1F497D"/>
                </a:solidFill>
                <a:latin typeface="Tw Cen MT"/>
              </a:rPr>
              <a:t>Block</a:t>
            </a:r>
            <a:endParaRPr lang="en-US" sz="1100" dirty="0">
              <a:solidFill>
                <a:srgbClr val="1F497D"/>
              </a:solidFill>
              <a:latin typeface="Tw Cen MT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9719" y="2259965"/>
            <a:ext cx="1009856" cy="83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355297" y="2731161"/>
            <a:ext cx="736370" cy="299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Video Destination 2</a:t>
            </a:r>
            <a:endParaRPr lang="en-US" sz="800" dirty="0"/>
          </a:p>
        </p:txBody>
      </p:sp>
      <p:sp>
        <p:nvSpPr>
          <p:cNvPr id="51" name="Can 50"/>
          <p:cNvSpPr/>
          <p:nvPr/>
        </p:nvSpPr>
        <p:spPr>
          <a:xfrm>
            <a:off x="8569575" y="2031960"/>
            <a:ext cx="522092" cy="37946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Video Source</a:t>
            </a:r>
            <a:endParaRPr lang="en-US" sz="900" dirty="0"/>
          </a:p>
        </p:txBody>
      </p:sp>
      <p:sp>
        <p:nvSpPr>
          <p:cNvPr id="52" name="Cloud 51"/>
          <p:cNvSpPr/>
          <p:nvPr/>
        </p:nvSpPr>
        <p:spPr>
          <a:xfrm>
            <a:off x="7788516" y="2032082"/>
            <a:ext cx="552261" cy="445751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7" idx="0"/>
            <a:endCxn id="26" idx="3"/>
          </p:cNvCxnSpPr>
          <p:nvPr/>
        </p:nvCxnSpPr>
        <p:spPr>
          <a:xfrm flipV="1">
            <a:off x="6534515" y="2423322"/>
            <a:ext cx="408066" cy="307839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133873" y="2448872"/>
            <a:ext cx="435702" cy="283511"/>
          </a:xfrm>
          <a:prstGeom prst="straightConnector1">
            <a:avLst/>
          </a:prstGeom>
          <a:ln>
            <a:prstDash val="sysDot"/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 rot="2896156">
            <a:off x="3802223" y="2955249"/>
            <a:ext cx="1524000" cy="15288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 defTabSz="914400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w Cen MT"/>
              </a:rPr>
              <a:t>OpenC2 [</a:t>
            </a: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  <a:latin typeface="Tw Cen MT"/>
              </a:rPr>
              <a:t>JSON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w Cen MT"/>
              </a:rPr>
              <a:t>] (deny)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w Cen MT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882329" y="1772378"/>
            <a:ext cx="0" cy="91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 (6 month plan)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Reference Implementations </a:t>
            </a:r>
          </a:p>
          <a:p>
            <a:pPr lvl="1"/>
            <a:r>
              <a:rPr lang="en-US" dirty="0" smtClean="0"/>
              <a:t>Define External Dependencies</a:t>
            </a:r>
          </a:p>
          <a:p>
            <a:pPr lvl="1"/>
            <a:r>
              <a:rPr lang="en-US" dirty="0" smtClean="0"/>
              <a:t>Message Fabric</a:t>
            </a:r>
          </a:p>
          <a:p>
            <a:pPr lvl="1"/>
            <a:r>
              <a:rPr lang="en-US" dirty="0" smtClean="0"/>
              <a:t>Engage Standards Bodies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43FF47F-E574-4450-810A-2029F5FBFFA6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3092"/>
      </a:accent1>
      <a:accent2>
        <a:srgbClr val="2AB57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57913</TotalTime>
  <Words>591</Words>
  <Application>Microsoft Office PowerPoint</Application>
  <PresentationFormat>On-screen Show (4:3)</PresentationFormat>
  <Paragraphs>131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Biweekly forum meeting</vt:lpstr>
      <vt:lpstr>Agenda</vt:lpstr>
      <vt:lpstr>29 September Face to Face Agenda Topics (proposed)</vt:lpstr>
      <vt:lpstr>Data Modeling/ STIX</vt:lpstr>
      <vt:lpstr>Documentation in Process</vt:lpstr>
      <vt:lpstr> Status</vt:lpstr>
      <vt:lpstr>Prototype Implementations</vt:lpstr>
      <vt:lpstr>OpenC2 Face to Face Demo</vt:lpstr>
      <vt:lpstr>Way Forward (6 month plan)</vt:lpstr>
      <vt:lpstr>The Next Really Hard Problems?</vt:lpstr>
      <vt:lpstr>Questions?  Comments?  Complaints? </vt:lpstr>
    </vt:vector>
  </TitlesOfParts>
  <Company>General Dynamics C4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ACD Portfolio Use Cases</dc:title>
  <dc:creator>Jason Romano</dc:creator>
  <cp:lastModifiedBy>GDC4S PC</cp:lastModifiedBy>
  <cp:revision>412</cp:revision>
  <dcterms:created xsi:type="dcterms:W3CDTF">2015-07-23T17:23:06Z</dcterms:created>
  <dcterms:modified xsi:type="dcterms:W3CDTF">2016-09-01T18:32:48Z</dcterms:modified>
</cp:coreProperties>
</file>