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B3FE-F4FD-4261-BE17-517AB21C279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AFD5-E8A3-4673-91A9-7A0A9028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Automating Defensive Actions</a:t>
            </a:r>
            <a:br>
              <a:rPr lang="en-US" dirty="0" smtClean="0"/>
            </a:br>
            <a:r>
              <a:rPr lang="en-US" dirty="0" smtClean="0"/>
              <a:t>Reference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Project led by I4111, Cyber Defense Research &amp; Technology</a:t>
            </a:r>
          </a:p>
          <a:p>
            <a:pPr lvl="1"/>
            <a:r>
              <a:rPr lang="en-US" dirty="0" smtClean="0"/>
              <a:t>Built by JHU/APL</a:t>
            </a:r>
          </a:p>
          <a:p>
            <a:r>
              <a:rPr lang="en-US" dirty="0" smtClean="0"/>
              <a:t>Started mid-March, end 30 </a:t>
            </a:r>
            <a:r>
              <a:rPr lang="en-US" dirty="0" smtClean="0"/>
              <a:t>September</a:t>
            </a:r>
          </a:p>
          <a:p>
            <a:pPr lvl="1"/>
            <a:r>
              <a:rPr lang="en-US" dirty="0" smtClean="0"/>
              <a:t>Multiple spirals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 on generation, sharing, ingestion, and execution of COAs</a:t>
            </a:r>
          </a:p>
          <a:p>
            <a:r>
              <a:rPr lang="en-US" dirty="0" smtClean="0"/>
              <a:t>Gain a broad understanding of OpenC2 messages and dependencies</a:t>
            </a:r>
          </a:p>
          <a:p>
            <a:pPr lvl="1"/>
            <a:r>
              <a:rPr lang="en-US" dirty="0" smtClean="0"/>
              <a:t>Validate the appropriate level of abstraction and syntax for COAs and responses</a:t>
            </a:r>
          </a:p>
          <a:p>
            <a:r>
              <a:rPr lang="en-US" dirty="0" smtClean="0"/>
              <a:t>Provide an open source implementation that demonstrates interesting aspects of </a:t>
            </a:r>
            <a:r>
              <a:rPr lang="en-US" dirty="0" smtClean="0"/>
              <a:t>OpenC2</a:t>
            </a:r>
          </a:p>
          <a:p>
            <a:r>
              <a:rPr lang="en-US" dirty="0" smtClean="0"/>
              <a:t>Provide feedback to the OpenC2 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appropriate level of abstraction in COAs to achieve consistent effects across different environments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dependencies exist between technology, response actions, and desired effects?  How do those dependencies affect message content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Where should standardized messages end in a capability-based architecture to maintain flexibility and simplicity while still supporting the execution of consistent automated actions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How do error conditions or incomplete execution impact the desired outcome and effectiveness of the COA?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in APL’s FIIRE (Federated Integrated Innovative Research Environment)</a:t>
            </a:r>
          </a:p>
          <a:p>
            <a:r>
              <a:rPr lang="en-US" dirty="0" smtClean="0"/>
              <a:t>Simulate multiple enterprises, multiple locations</a:t>
            </a:r>
          </a:p>
          <a:p>
            <a:r>
              <a:rPr lang="en-US" dirty="0" smtClean="0"/>
              <a:t>Multiple Orchestrators (Phantom, </a:t>
            </a:r>
            <a:r>
              <a:rPr lang="en-US" dirty="0" err="1" smtClean="0"/>
              <a:t>Invotas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Actuators (</a:t>
            </a:r>
            <a:r>
              <a:rPr lang="en-US" dirty="0" err="1" smtClean="0"/>
              <a:t>HawkEye</a:t>
            </a:r>
            <a:r>
              <a:rPr lang="en-US" dirty="0" smtClean="0"/>
              <a:t> G, Carbon Black, Symantec, McAfee)</a:t>
            </a:r>
          </a:p>
          <a:p>
            <a:pPr lvl="1"/>
            <a:r>
              <a:rPr lang="en-US" dirty="0" smtClean="0"/>
              <a:t>Build converters for </a:t>
            </a:r>
            <a:r>
              <a:rPr lang="en-US" smtClean="0"/>
              <a:t>existing tool APIs</a:t>
            </a:r>
            <a:endParaRPr lang="en-US" dirty="0" smtClean="0"/>
          </a:p>
          <a:p>
            <a:pPr lvl="1"/>
            <a:r>
              <a:rPr lang="en-US" dirty="0" smtClean="0"/>
              <a:t>Preference for host-based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7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OpenC2 messages</a:t>
            </a:r>
          </a:p>
          <a:p>
            <a:pPr lvl="1"/>
            <a:r>
              <a:rPr lang="en-US" dirty="0" smtClean="0"/>
              <a:t>Orchestrator to </a:t>
            </a:r>
            <a:r>
              <a:rPr lang="en-US" dirty="0" smtClean="0"/>
              <a:t>Orchestrator (within an enterprise)</a:t>
            </a:r>
            <a:endParaRPr lang="en-US" dirty="0" smtClean="0"/>
          </a:p>
          <a:p>
            <a:pPr lvl="1"/>
            <a:r>
              <a:rPr lang="en-US" dirty="0" smtClean="0"/>
              <a:t>Orchestrator to Actuator(s)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Mitigate DDOS</a:t>
            </a:r>
          </a:p>
          <a:p>
            <a:pPr lvl="1"/>
            <a:r>
              <a:rPr lang="en-US" dirty="0" smtClean="0"/>
              <a:t>Defend against web drive-by download</a:t>
            </a:r>
          </a:p>
          <a:p>
            <a:pPr lvl="1"/>
            <a:r>
              <a:rPr lang="en-US" dirty="0" smtClean="0"/>
              <a:t>Detecting botnet C2 channel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 err="1" smtClean="0"/>
              <a:t>Taskord</a:t>
            </a:r>
            <a:endParaRPr lang="en-US" dirty="0" smtClean="0"/>
          </a:p>
          <a:p>
            <a:r>
              <a:rPr lang="en-US" dirty="0" smtClean="0"/>
              <a:t>Generic carrier (no STIX)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Automating Defensive Actions Reference Implementation</vt:lpstr>
      <vt:lpstr>Goals &amp; Objectives</vt:lpstr>
      <vt:lpstr>Important Questions</vt:lpstr>
      <vt:lpstr>Environment</vt:lpstr>
      <vt:lpstr>Demonstrate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Ronayne, James K.</dc:creator>
  <cp:lastModifiedBy>Ronayne, James K.</cp:lastModifiedBy>
  <cp:revision>10</cp:revision>
  <dcterms:created xsi:type="dcterms:W3CDTF">2016-03-30T15:56:23Z</dcterms:created>
  <dcterms:modified xsi:type="dcterms:W3CDTF">2016-03-30T17:57:04Z</dcterms:modified>
</cp:coreProperties>
</file>