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92" r:id="rId2"/>
    <p:sldId id="3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9" autoAdjust="0"/>
    <p:restoredTop sz="79795" autoAdjust="0"/>
  </p:normalViewPr>
  <p:slideViewPr>
    <p:cSldViewPr>
      <p:cViewPr>
        <p:scale>
          <a:sx n="66" d="100"/>
          <a:sy n="66" d="100"/>
        </p:scale>
        <p:origin x="-658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7DA5062-4D43-4AD8-97C2-8978F5DA7C51}" type="datetime1">
              <a:rPr lang="en-US" smtClean="0"/>
              <a:pPr algn="ctr" eaLnBrk="1" latinLnBrk="0" hangingPunct="1"/>
              <a:t>3/14/2016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A22D2FB-1821-4001-9839-8E8BC9C87ED8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EE255200-D929-4666-A55C-09DCC46734C4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D3F4089-8D5F-4AF8-9E30-E9846885436A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6B49A0-9CFA-4D3F-B61A-AF77DC42D4B9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E23FE184-6A89-47BD-B559-3554F6FFB73C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FA3A6121-A139-4A04-9CD8-61AD47E7CE22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9ECDFC1-6FE0-434A-978B-2AA3E8D52F36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05B4E1A-082B-4964-B95B-B631D010FF61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82487D8-588A-4686-9464-1520E4FB44A7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1D71E01E-1123-4E5C-8D63-31D98FC4CC41}" type="datetime1">
              <a:rPr lang="en-US" smtClean="0"/>
              <a:pPr eaLnBrk="1" latinLnBrk="0" hangingPunct="1"/>
              <a:t>3/14/2016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347184B-5201-40B8-BAC6-DBE1392FC02B}" type="datetime1">
              <a:rPr lang="en-US" smtClean="0"/>
              <a:pPr eaLnBrk="1" latinLnBrk="0" hangingPunct="1"/>
              <a:t>3/14/2016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COA STANDARDIZATION </a:t>
            </a:r>
            <a:r>
              <a:rPr lang="en-US" sz="3600" dirty="0" err="1" smtClean="0"/>
              <a:t>WG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Face to Face Workshop</a:t>
            </a:r>
            <a:br>
              <a:rPr lang="en-US" sz="3600" dirty="0" smtClean="0"/>
            </a:br>
            <a:r>
              <a:rPr lang="en-US" sz="3600" dirty="0" smtClean="0"/>
              <a:t>31 March 2016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07 Jan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COA Standardization Working Group</a:t>
            </a:r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Topics </a:t>
            </a:r>
            <a:r>
              <a:rPr lang="en-US" smtClean="0"/>
              <a:t>(Preliminary)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828800"/>
            <a:ext cx="8153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and Keynote</a:t>
            </a:r>
          </a:p>
          <a:p>
            <a:r>
              <a:rPr lang="en-US" dirty="0" smtClean="0"/>
              <a:t>Reference Implementation</a:t>
            </a:r>
          </a:p>
          <a:p>
            <a:pPr lvl="1"/>
            <a:r>
              <a:rPr lang="en-US" dirty="0" smtClean="0"/>
              <a:t>OpenC2 in Pub-Sub Environment</a:t>
            </a:r>
          </a:p>
          <a:p>
            <a:pPr lvl="1"/>
            <a:r>
              <a:rPr lang="en-US" dirty="0" smtClean="0"/>
              <a:t>Software Defined Networks </a:t>
            </a:r>
            <a:endParaRPr lang="en-US" dirty="0"/>
          </a:p>
          <a:p>
            <a:pPr lvl="1"/>
            <a:r>
              <a:rPr lang="en-US" dirty="0" smtClean="0"/>
              <a:t>OpenC2 and MIRA</a:t>
            </a:r>
          </a:p>
          <a:p>
            <a:pPr lvl="1"/>
            <a:r>
              <a:rPr lang="en-US" dirty="0" smtClean="0"/>
              <a:t>Fusion Analytics and Mitigation</a:t>
            </a:r>
          </a:p>
          <a:p>
            <a:pPr lvl="1"/>
            <a:r>
              <a:rPr lang="en-US" dirty="0" smtClean="0"/>
              <a:t>Vendor Reference Implementations</a:t>
            </a:r>
          </a:p>
          <a:p>
            <a:r>
              <a:rPr lang="en-US" dirty="0" smtClean="0"/>
              <a:t>OpenC2 and </a:t>
            </a:r>
            <a:r>
              <a:rPr lang="en-US" dirty="0" err="1" smtClean="0"/>
              <a:t>STIX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OpenC2 Security Requirements and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OpenC2 External Dependencies</a:t>
            </a:r>
            <a:endParaRPr lang="en-US" dirty="0" smtClean="0"/>
          </a:p>
          <a:p>
            <a:r>
              <a:rPr lang="en-US" dirty="0" smtClean="0"/>
              <a:t>Cyber Incident Cost Model</a:t>
            </a:r>
          </a:p>
          <a:p>
            <a:pPr lvl="1"/>
            <a:r>
              <a:rPr lang="en-US" dirty="0" smtClean="0"/>
              <a:t>Review of Kill Chain and </a:t>
            </a:r>
            <a:r>
              <a:rPr lang="en-US" dirty="0" err="1" smtClean="0"/>
              <a:t>TTPs</a:t>
            </a:r>
            <a:r>
              <a:rPr lang="en-US" dirty="0" smtClean="0"/>
              <a:t> and </a:t>
            </a:r>
            <a:r>
              <a:rPr lang="en-US" dirty="0" err="1" smtClean="0"/>
              <a:t>TTP</a:t>
            </a:r>
            <a:r>
              <a:rPr lang="en-US" dirty="0" smtClean="0"/>
              <a:t> Response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13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36813</TotalTime>
  <Words>65</Words>
  <Application>Microsoft Office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COA STANDARDIZATION WG Face to Face Workshop 31 March 2016</vt:lpstr>
      <vt:lpstr>Workshop Topics (Preliminary)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309</cp:revision>
  <dcterms:created xsi:type="dcterms:W3CDTF">2015-07-23T17:23:06Z</dcterms:created>
  <dcterms:modified xsi:type="dcterms:W3CDTF">2016-03-14T18:35:26Z</dcterms:modified>
</cp:coreProperties>
</file>