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366" r:id="rId2"/>
    <p:sldId id="367" r:id="rId3"/>
    <p:sldId id="368" r:id="rId4"/>
    <p:sldId id="381" r:id="rId5"/>
    <p:sldId id="382" r:id="rId6"/>
    <p:sldId id="380" r:id="rId7"/>
    <p:sldId id="377" r:id="rId8"/>
    <p:sldId id="37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ce Fai" initials="JLF" lastIdx="4" clrIdx="0"/>
  <p:cmAuthor id="1" name="pat.muoio"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9" autoAdjust="0"/>
    <p:restoredTop sz="85150" autoAdjust="0"/>
  </p:normalViewPr>
  <p:slideViewPr>
    <p:cSldViewPr>
      <p:cViewPr>
        <p:scale>
          <a:sx n="54" d="100"/>
          <a:sy n="54" d="100"/>
        </p:scale>
        <p:origin x="-1404" y="-8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3/18/2016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a:t>
            </a:fld>
            <a:endParaRPr lang="en-US" dirty="0"/>
          </a:p>
        </p:txBody>
      </p:sp>
    </p:spTree>
    <p:extLst>
      <p:ext uri="{BB962C8B-B14F-4D97-AF65-F5344CB8AC3E}">
        <p14:creationId xmlns:p14="http://schemas.microsoft.com/office/powerpoint/2010/main" val="328560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that the responses need to be coordinated and that standards based solutions will facilitate integration</a:t>
            </a:r>
            <a:endParaRPr lang="en-US" dirty="0"/>
          </a:p>
        </p:txBody>
      </p:sp>
      <p:sp>
        <p:nvSpPr>
          <p:cNvPr id="4" name="Slide Number Placeholder 3"/>
          <p:cNvSpPr>
            <a:spLocks noGrp="1"/>
          </p:cNvSpPr>
          <p:nvPr>
            <p:ph type="sldNum" sz="quarter" idx="10"/>
          </p:nvPr>
        </p:nvSpPr>
        <p:spPr/>
        <p:txBody>
          <a:bodyPr/>
          <a:lstStyle/>
          <a:p>
            <a:fld id="{1B5F0D34-6883-45D4-B914-0B38918BA384}" type="slidenum">
              <a:rPr lang="en-US" smtClean="0"/>
              <a:t>3</a:t>
            </a:fld>
            <a:endParaRPr lang="en-US"/>
          </a:p>
        </p:txBody>
      </p:sp>
    </p:spTree>
    <p:extLst>
      <p:ext uri="{BB962C8B-B14F-4D97-AF65-F5344CB8AC3E}">
        <p14:creationId xmlns:p14="http://schemas.microsoft.com/office/powerpoint/2010/main" val="316335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might be a good slide to insert what you heard at RSA.  BTW, this is not too bad for eight months!</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4</a:t>
            </a:fld>
            <a:endParaRPr lang="en-US" dirty="0"/>
          </a:p>
        </p:txBody>
      </p:sp>
    </p:spTree>
    <p:extLst>
      <p:ext uri="{BB962C8B-B14F-4D97-AF65-F5344CB8AC3E}">
        <p14:creationId xmlns:p14="http://schemas.microsoft.com/office/powerpoint/2010/main" val="4233096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converged on about 30 actions</a:t>
            </a:r>
            <a:r>
              <a:rPr lang="en-US" baseline="0" dirty="0" smtClean="0"/>
              <a:t> and are using the </a:t>
            </a:r>
            <a:r>
              <a:rPr lang="en-US" baseline="0" dirty="0" err="1" smtClean="0"/>
              <a:t>cybox</a:t>
            </a:r>
            <a:r>
              <a:rPr lang="en-US" baseline="0" dirty="0" smtClean="0"/>
              <a:t> objects to provide the data model for the targets.  The data model for the actuators is still in process, for now using an OpenC2 defined model</a:t>
            </a:r>
          </a:p>
          <a:p>
            <a:r>
              <a:rPr lang="en-US" baseline="0" dirty="0" smtClean="0"/>
              <a:t>CISCO is leading the effort to work with OASIS.  Jyoti will give us an update later today</a:t>
            </a:r>
          </a:p>
          <a:p>
            <a:r>
              <a:rPr lang="en-US" baseline="0" dirty="0" smtClean="0"/>
              <a:t>SPAWAR had done some remarkable work on an SDN overlay and Randy will provide an overview later this morning</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5</a:t>
            </a:fld>
            <a:endParaRPr lang="en-US" dirty="0"/>
          </a:p>
        </p:txBody>
      </p:sp>
    </p:spTree>
    <p:extLst>
      <p:ext uri="{BB962C8B-B14F-4D97-AF65-F5344CB8AC3E}">
        <p14:creationId xmlns:p14="http://schemas.microsoft.com/office/powerpoint/2010/main" val="117446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definition of the use cases and work on the language itself is still in progress.  The reference implementations will help us identify shortcomings and direct future efforts. </a:t>
            </a:r>
          </a:p>
          <a:p>
            <a:r>
              <a:rPr lang="en-US" baseline="0" dirty="0" smtClean="0"/>
              <a:t>The current efforts will be presented and discussed through lunch today</a:t>
            </a:r>
          </a:p>
          <a:p>
            <a:r>
              <a:rPr lang="en-US" baseline="0" dirty="0" smtClean="0"/>
              <a:t>We are currently working with NIST’s CCOE to provide use cases and requirements for OpenC2.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6</a:t>
            </a:fld>
            <a:endParaRPr lang="en-US" dirty="0"/>
          </a:p>
        </p:txBody>
      </p:sp>
    </p:spTree>
    <p:extLst>
      <p:ext uri="{BB962C8B-B14F-4D97-AF65-F5344CB8AC3E}">
        <p14:creationId xmlns:p14="http://schemas.microsoft.com/office/powerpoint/2010/main" val="271115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group has grown and matured enough to allow us to expand our efforts.  The work on the language and the use cases will continue, but we need to identify additional functionality needed and determine which can be treated as external dependencies and where we need to expand the protocol.  </a:t>
            </a:r>
          </a:p>
          <a:p>
            <a:r>
              <a:rPr lang="en-US" baseline="0" dirty="0" smtClean="0"/>
              <a:t>The next ‘big’ effort will be the IA overlay. </a:t>
            </a:r>
          </a:p>
        </p:txBody>
      </p:sp>
      <p:sp>
        <p:nvSpPr>
          <p:cNvPr id="4" name="Slide Number Placeholder 3"/>
          <p:cNvSpPr>
            <a:spLocks noGrp="1"/>
          </p:cNvSpPr>
          <p:nvPr>
            <p:ph type="sldNum" sz="quarter" idx="10"/>
          </p:nvPr>
        </p:nvSpPr>
        <p:spPr/>
        <p:txBody>
          <a:bodyPr/>
          <a:lstStyle/>
          <a:p>
            <a:fld id="{FFB301EF-1FA7-4226-9418-EFA7257A8E6C}" type="slidenum">
              <a:rPr lang="en-US" smtClean="0"/>
              <a:pPr/>
              <a:t>7</a:t>
            </a:fld>
            <a:endParaRPr lang="en-US" dirty="0"/>
          </a:p>
        </p:txBody>
      </p:sp>
    </p:spTree>
    <p:extLst>
      <p:ext uri="{BB962C8B-B14F-4D97-AF65-F5344CB8AC3E}">
        <p14:creationId xmlns:p14="http://schemas.microsoft.com/office/powerpoint/2010/main" val="56429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70824709-739A-4064-9796-DB76934A44D6}" type="datetime1">
              <a:rPr lang="en-US" smtClean="0"/>
              <a:t>3/18/2016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FFB07B7-35E9-42EB-90A8-32321CA95AF8}" type="datetime1">
              <a:rPr lang="en-US" smtClean="0"/>
              <a:t>3/18/2016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F790A958-15B4-4470-BD62-35CED230DFDA}" type="datetime1">
              <a:rPr lang="en-US" smtClean="0"/>
              <a:t>3/18/2016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ABB4608E-0520-4D98-9BAF-A5BFC107E91D}" type="datetime1">
              <a:rPr lang="en-US" smtClean="0"/>
              <a:t>3/18/2016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94B3EC79-6A30-405D-8B9B-D29F25A30C7A}" type="datetime1">
              <a:rPr lang="en-US" smtClean="0"/>
              <a:t>3/18/2016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EBF64903-B559-4E7E-8F8F-3682C0299770}" type="datetime1">
              <a:rPr lang="en-US" smtClean="0"/>
              <a:t>3/18/2016</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74AB3180-4DC7-483A-ADA7-21A641BB367A}" type="datetime1">
              <a:rPr lang="en-US" smtClean="0"/>
              <a:t>3/18/2016</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DC1F524E-C650-4748-A24C-393FF3949544}" type="datetime1">
              <a:rPr lang="en-US" smtClean="0"/>
              <a:t>3/18/2016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A0549B0-8C3D-42C5-BF39-E88C1B63287C}" type="datetime1">
              <a:rPr lang="en-US" smtClean="0"/>
              <a:t>3/18/2016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4FCC5DE9-F9DC-4C1C-B83C-CA7D0A1C73B8}" type="datetime1">
              <a:rPr lang="en-US" smtClean="0"/>
              <a:t>3/18/2016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139072C5-7C9E-4BE4-840F-664791638B87}" type="datetime1">
              <a:rPr lang="en-US" smtClean="0"/>
              <a:t>3/18/2016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82E94CC8-7E0D-4FB0-992C-6374ED55E616}" type="datetime1">
              <a:rPr lang="en-US" smtClean="0"/>
              <a:t>3/18/2016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362200"/>
            <a:ext cx="6400800" cy="2057400"/>
          </a:xfrm>
        </p:spPr>
        <p:txBody>
          <a:bodyPr>
            <a:normAutofit/>
          </a:bodyPr>
          <a:lstStyle/>
          <a:p>
            <a:pPr algn="r"/>
            <a:r>
              <a:rPr lang="en-US" sz="2700" dirty="0" smtClean="0"/>
              <a:t>Quarterly face to face workshop</a:t>
            </a:r>
            <a:br>
              <a:rPr lang="en-US" sz="2700" dirty="0" smtClean="0"/>
            </a:br>
            <a:r>
              <a:rPr lang="en-US" sz="2700" dirty="0" smtClean="0"/>
              <a:t>Spring 2016</a:t>
            </a:r>
            <a:r>
              <a:rPr lang="en-US" sz="2700" dirty="0" smtClean="0"/>
              <a:t/>
            </a:r>
            <a:br>
              <a:rPr lang="en-US" sz="2700" dirty="0" smtClean="0"/>
            </a:br>
            <a:endParaRPr lang="en-US" sz="2700" dirty="0"/>
          </a:p>
        </p:txBody>
      </p:sp>
      <p:sp>
        <p:nvSpPr>
          <p:cNvPr id="3" name="Subtitle 2"/>
          <p:cNvSpPr>
            <a:spLocks noGrp="1"/>
          </p:cNvSpPr>
          <p:nvPr>
            <p:ph type="subTitle" idx="1"/>
          </p:nvPr>
        </p:nvSpPr>
        <p:spPr>
          <a:xfrm>
            <a:off x="228600" y="6019800"/>
            <a:ext cx="2057400" cy="685800"/>
          </a:xfrm>
        </p:spPr>
        <p:txBody>
          <a:bodyPr>
            <a:normAutofit fontScale="92500"/>
          </a:bodyPr>
          <a:lstStyle/>
          <a:p>
            <a:r>
              <a:rPr lang="en-US" dirty="0" smtClean="0">
                <a:solidFill>
                  <a:schemeClr val="tx1"/>
                </a:solidFill>
              </a:rPr>
              <a:t>31 MAR 2016</a:t>
            </a:r>
            <a:endParaRPr lang="en-US" dirty="0">
              <a:solidFill>
                <a:schemeClr val="tx1"/>
              </a:solidFill>
            </a:endParaRPr>
          </a:p>
        </p:txBody>
      </p:sp>
      <p:sp>
        <p:nvSpPr>
          <p:cNvPr id="4" name="Subtitle 2"/>
          <p:cNvSpPr txBox="1">
            <a:spLocks/>
          </p:cNvSpPr>
          <p:nvPr/>
        </p:nvSpPr>
        <p:spPr>
          <a:xfrm>
            <a:off x="5257800" y="4876800"/>
            <a:ext cx="3276600" cy="952500"/>
          </a:xfrm>
          <a:prstGeom prst="rect">
            <a:avLst/>
          </a:prstGeom>
        </p:spPr>
        <p:txBody>
          <a:bodyPr vert="horz" anchor="ctr">
            <a:normAutofit fontScale="77500" lnSpcReduction="20000"/>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solidFill>
                  <a:schemeClr val="tx1"/>
                </a:solidFill>
              </a:rPr>
              <a:t>Neal Ziring</a:t>
            </a:r>
          </a:p>
          <a:p>
            <a:r>
              <a:rPr lang="en-US" dirty="0" smtClean="0">
                <a:solidFill>
                  <a:schemeClr val="tx1"/>
                </a:solidFill>
              </a:rPr>
              <a:t>NSA IAD Technical Director</a:t>
            </a:r>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609600"/>
            <a:ext cx="492253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317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09600" y="1722437"/>
            <a:ext cx="8229600" cy="4525963"/>
          </a:xfrm>
        </p:spPr>
        <p:txBody>
          <a:bodyPr/>
          <a:lstStyle/>
          <a:p>
            <a:r>
              <a:rPr lang="en-US" dirty="0" smtClean="0"/>
              <a:t>Status</a:t>
            </a:r>
            <a:endParaRPr lang="en-US" dirty="0" smtClean="0"/>
          </a:p>
          <a:p>
            <a:pPr lvl="1"/>
            <a:r>
              <a:rPr lang="en-US" dirty="0" smtClean="0"/>
              <a:t>Background</a:t>
            </a:r>
            <a:endParaRPr lang="en-US" dirty="0" smtClean="0"/>
          </a:p>
          <a:p>
            <a:pPr lvl="1"/>
            <a:r>
              <a:rPr lang="en-US" dirty="0" smtClean="0"/>
              <a:t>Works in Progress</a:t>
            </a:r>
            <a:endParaRPr lang="en-US" dirty="0" smtClean="0"/>
          </a:p>
          <a:p>
            <a:r>
              <a:rPr lang="en-US" dirty="0" smtClean="0"/>
              <a:t>Way Forward</a:t>
            </a:r>
          </a:p>
          <a:p>
            <a:pPr lvl="1"/>
            <a:r>
              <a:rPr lang="en-US" dirty="0" smtClean="0"/>
              <a:t>Define Profiles</a:t>
            </a:r>
          </a:p>
          <a:p>
            <a:pPr lvl="1"/>
            <a:r>
              <a:rPr lang="en-US" dirty="0" smtClean="0"/>
              <a:t>Define External Dependencies</a:t>
            </a:r>
          </a:p>
          <a:p>
            <a:pPr lvl="1"/>
            <a:r>
              <a:rPr lang="en-US" dirty="0" smtClean="0"/>
              <a:t>Path to Standards</a:t>
            </a:r>
            <a:endParaRPr lang="en-US"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2</a:t>
            </a:fld>
            <a:endParaRPr kumimoji="0" lang="en-US" dirty="0">
              <a:solidFill>
                <a:srgbClr val="FFFFFF"/>
              </a:solidFill>
            </a:endParaRPr>
          </a:p>
        </p:txBody>
      </p:sp>
    </p:spTree>
    <p:extLst>
      <p:ext uri="{BB962C8B-B14F-4D97-AF65-F5344CB8AC3E}">
        <p14:creationId xmlns:p14="http://schemas.microsoft.com/office/powerpoint/2010/main" val="397944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Motivation and Vision</a:t>
            </a:r>
            <a:endParaRPr lang="en-US" dirty="0"/>
          </a:p>
        </p:txBody>
      </p:sp>
      <p:sp>
        <p:nvSpPr>
          <p:cNvPr id="3" name="Content Placeholder 2"/>
          <p:cNvSpPr>
            <a:spLocks noGrp="1"/>
          </p:cNvSpPr>
          <p:nvPr>
            <p:ph idx="1"/>
          </p:nvPr>
        </p:nvSpPr>
        <p:spPr>
          <a:xfrm>
            <a:off x="685800" y="1752600"/>
            <a:ext cx="8305800" cy="4876800"/>
          </a:xfrm>
        </p:spPr>
        <p:txBody>
          <a:bodyPr>
            <a:normAutofit/>
          </a:bodyPr>
          <a:lstStyle/>
          <a:p>
            <a:r>
              <a:rPr lang="en-US" sz="2800" dirty="0" smtClean="0"/>
              <a:t>Future Cyber Defense </a:t>
            </a:r>
            <a:r>
              <a:rPr lang="en-US" sz="2800" dirty="0" smtClean="0"/>
              <a:t>Tactics</a:t>
            </a:r>
            <a:r>
              <a:rPr lang="en-US" sz="2800" dirty="0" smtClean="0"/>
              <a:t>: </a:t>
            </a:r>
          </a:p>
          <a:p>
            <a:pPr lvl="1"/>
            <a:r>
              <a:rPr lang="en-US" sz="2400" dirty="0" smtClean="0"/>
              <a:t>Sharing of indicators</a:t>
            </a:r>
          </a:p>
          <a:p>
            <a:pPr lvl="1"/>
            <a:r>
              <a:rPr lang="en-US" sz="2400" dirty="0" smtClean="0"/>
              <a:t>Coordination of response actions</a:t>
            </a:r>
          </a:p>
          <a:p>
            <a:pPr lvl="1"/>
            <a:r>
              <a:rPr lang="en-US" sz="2400" dirty="0" smtClean="0"/>
              <a:t>Automated, multi-part actions at machine speed</a:t>
            </a:r>
            <a:r>
              <a:rPr lang="en-US" dirty="0" smtClean="0"/>
              <a:t> </a:t>
            </a:r>
          </a:p>
          <a:p>
            <a:r>
              <a:rPr lang="en-US" sz="2800" dirty="0" smtClean="0"/>
              <a:t>OpenC2 Forum</a:t>
            </a:r>
          </a:p>
          <a:p>
            <a:pPr lvl="1"/>
            <a:r>
              <a:rPr lang="en-US" sz="2400" dirty="0"/>
              <a:t>I</a:t>
            </a:r>
            <a:r>
              <a:rPr lang="en-US" sz="2400" dirty="0" smtClean="0"/>
              <a:t>dentify </a:t>
            </a:r>
            <a:r>
              <a:rPr lang="en-US" sz="2400" dirty="0"/>
              <a:t>and fill gaps </a:t>
            </a:r>
            <a:r>
              <a:rPr lang="en-US" sz="2400" dirty="0" smtClean="0"/>
              <a:t>as they pertain to command </a:t>
            </a:r>
            <a:r>
              <a:rPr lang="en-US" sz="2400" dirty="0"/>
              <a:t>and </a:t>
            </a:r>
            <a:r>
              <a:rPr lang="en-US" sz="2400" dirty="0" smtClean="0"/>
              <a:t>control for the provision or support of </a:t>
            </a:r>
            <a:r>
              <a:rPr lang="en-US" sz="2400" dirty="0" err="1" smtClean="0"/>
              <a:t>cyberdefense</a:t>
            </a:r>
            <a:endParaRPr lang="en-US" sz="2400" dirty="0"/>
          </a:p>
          <a:p>
            <a:pPr lvl="1"/>
            <a:r>
              <a:rPr lang="en-US" sz="2400" dirty="0" smtClean="0"/>
              <a:t>Create a diverse and collaborative environment.</a:t>
            </a:r>
            <a:r>
              <a:rPr lang="en-US" dirty="0" smtClean="0"/>
              <a:t> </a:t>
            </a:r>
            <a:endParaRPr lang="en-US" dirty="0" smtClean="0"/>
          </a:p>
          <a:p>
            <a:r>
              <a:rPr lang="en-US" sz="2800" dirty="0" smtClean="0"/>
              <a:t>Standardization is a Key Enabler for Unambiguous C2 </a:t>
            </a:r>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3</a:t>
            </a:fld>
            <a:endParaRPr kumimoji="0" lang="en-US" dirty="0">
              <a:solidFill>
                <a:srgbClr val="FFFFFF"/>
              </a:solidFill>
            </a:endParaRPr>
          </a:p>
        </p:txBody>
      </p:sp>
    </p:spTree>
    <p:extLst>
      <p:ext uri="{BB962C8B-B14F-4D97-AF65-F5344CB8AC3E}">
        <p14:creationId xmlns:p14="http://schemas.microsoft.com/office/powerpoint/2010/main" val="296006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Kickoff July 29, 2015</a:t>
            </a:r>
          </a:p>
          <a:p>
            <a:pPr lvl="1"/>
            <a:r>
              <a:rPr lang="en-US" dirty="0" smtClean="0"/>
              <a:t>~ 20 individuals representing eight organizations  </a:t>
            </a:r>
          </a:p>
          <a:p>
            <a:r>
              <a:rPr lang="en-US" dirty="0" smtClean="0"/>
              <a:t>March 31, 2016</a:t>
            </a:r>
          </a:p>
          <a:p>
            <a:pPr lvl="1"/>
            <a:r>
              <a:rPr lang="en-US" dirty="0" smtClean="0"/>
              <a:t>~104 individuals representing 22 organizations </a:t>
            </a:r>
          </a:p>
          <a:p>
            <a:r>
              <a:rPr lang="en-US" dirty="0" smtClean="0"/>
              <a:t>Office of General Council is providing ongoing support including the writing of:</a:t>
            </a:r>
          </a:p>
          <a:p>
            <a:pPr lvl="1"/>
            <a:r>
              <a:rPr lang="en-US" dirty="0" smtClean="0"/>
              <a:t>Charter</a:t>
            </a:r>
          </a:p>
          <a:p>
            <a:pPr lvl="1"/>
            <a:r>
              <a:rPr lang="en-US" dirty="0" err="1" smtClean="0"/>
              <a:t>ByLaws</a:t>
            </a:r>
            <a:endParaRPr lang="en-US" dirty="0" smtClean="0"/>
          </a:p>
          <a:p>
            <a:pPr lvl="1"/>
            <a:r>
              <a:rPr lang="en-US" dirty="0" smtClean="0"/>
              <a:t>Membership Agreement</a:t>
            </a:r>
          </a:p>
          <a:p>
            <a:pPr lvl="1"/>
            <a:endParaRPr lang="en-US" dirty="0"/>
          </a:p>
        </p:txBody>
      </p:sp>
    </p:spTree>
    <p:extLst>
      <p:ext uri="{BB962C8B-B14F-4D97-AF65-F5344CB8AC3E}">
        <p14:creationId xmlns:p14="http://schemas.microsoft.com/office/powerpoint/2010/main" val="70057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in Progress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5</a:t>
            </a:fld>
            <a:endParaRPr kumimoji="0" lang="en-US" dirty="0">
              <a:solidFill>
                <a:srgbClr val="FFFFFF"/>
              </a:solidFill>
            </a:endParaRPr>
          </a:p>
        </p:txBody>
      </p:sp>
      <p:sp>
        <p:nvSpPr>
          <p:cNvPr id="4" name="Content Placeholder 3"/>
          <p:cNvSpPr>
            <a:spLocks noGrp="1"/>
          </p:cNvSpPr>
          <p:nvPr>
            <p:ph sz="quarter" idx="1"/>
          </p:nvPr>
        </p:nvSpPr>
        <p:spPr/>
        <p:txBody>
          <a:bodyPr>
            <a:normAutofit lnSpcReduction="10000"/>
          </a:bodyPr>
          <a:lstStyle/>
          <a:p>
            <a:r>
              <a:rPr lang="en-US" dirty="0" smtClean="0"/>
              <a:t>Draft Language Description Document</a:t>
            </a:r>
          </a:p>
          <a:p>
            <a:pPr lvl="1"/>
            <a:r>
              <a:rPr lang="en-US" dirty="0" smtClean="0"/>
              <a:t>Define Syntax and Actions</a:t>
            </a:r>
          </a:p>
          <a:p>
            <a:pPr lvl="1"/>
            <a:r>
              <a:rPr lang="en-US" dirty="0" smtClean="0"/>
              <a:t>Modular data model</a:t>
            </a:r>
          </a:p>
          <a:p>
            <a:pPr lvl="2"/>
            <a:r>
              <a:rPr lang="en-US" dirty="0" err="1" smtClean="0"/>
              <a:t>Cybox</a:t>
            </a:r>
            <a:r>
              <a:rPr lang="en-US" dirty="0" smtClean="0"/>
              <a:t> objects for targets</a:t>
            </a:r>
          </a:p>
          <a:p>
            <a:pPr lvl="2"/>
            <a:r>
              <a:rPr lang="en-US" dirty="0" smtClean="0"/>
              <a:t>OpenC2</a:t>
            </a:r>
          </a:p>
          <a:p>
            <a:r>
              <a:rPr lang="en-US" dirty="0" smtClean="0"/>
              <a:t>Creation </a:t>
            </a:r>
            <a:r>
              <a:rPr lang="en-US" dirty="0"/>
              <a:t>of STIX sub-working group </a:t>
            </a:r>
          </a:p>
          <a:p>
            <a:r>
              <a:rPr lang="en-US" dirty="0" smtClean="0"/>
              <a:t>Creation of SDN Profile </a:t>
            </a:r>
          </a:p>
          <a:p>
            <a:r>
              <a:rPr lang="en-US" dirty="0" smtClean="0"/>
              <a:t>Creation of Web Repository </a:t>
            </a:r>
          </a:p>
          <a:p>
            <a:pPr lvl="1"/>
            <a:r>
              <a:rPr lang="en-US" dirty="0" smtClean="0"/>
              <a:t>Public facing website</a:t>
            </a:r>
          </a:p>
          <a:p>
            <a:pPr lvl="1"/>
            <a:r>
              <a:rPr lang="en-US" dirty="0" smtClean="0"/>
              <a:t>Private </a:t>
            </a:r>
            <a:r>
              <a:rPr lang="en-US" dirty="0" err="1" smtClean="0"/>
              <a:t>Github</a:t>
            </a:r>
            <a:r>
              <a:rPr lang="en-US" dirty="0" smtClean="0"/>
              <a:t> for collaboration</a:t>
            </a:r>
          </a:p>
          <a:p>
            <a:endParaRPr lang="en-US" dirty="0" smtClean="0"/>
          </a:p>
        </p:txBody>
      </p:sp>
    </p:spTree>
    <p:extLst>
      <p:ext uri="{BB962C8B-B14F-4D97-AF65-F5344CB8AC3E}">
        <p14:creationId xmlns:p14="http://schemas.microsoft.com/office/powerpoint/2010/main" val="310456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 Implementations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Purpose</a:t>
            </a:r>
          </a:p>
          <a:p>
            <a:pPr lvl="1"/>
            <a:r>
              <a:rPr lang="en-US" dirty="0" smtClean="0"/>
              <a:t>Exercise the language </a:t>
            </a:r>
          </a:p>
          <a:p>
            <a:pPr lvl="1"/>
            <a:r>
              <a:rPr lang="en-US" dirty="0" smtClean="0"/>
              <a:t>Span multiple environments and Use Cases</a:t>
            </a:r>
          </a:p>
          <a:p>
            <a:r>
              <a:rPr lang="en-US" dirty="0" smtClean="0"/>
              <a:t>Current Efforts</a:t>
            </a:r>
          </a:p>
          <a:p>
            <a:pPr lvl="1"/>
            <a:r>
              <a:rPr lang="en-US" dirty="0" smtClean="0"/>
              <a:t>Perimeter Defense (pub-sub environment)</a:t>
            </a:r>
          </a:p>
          <a:p>
            <a:pPr lvl="1"/>
            <a:r>
              <a:rPr lang="en-US" dirty="0" smtClean="0"/>
              <a:t>Isolate/ Redirect (SDN environment)</a:t>
            </a:r>
          </a:p>
          <a:p>
            <a:pPr lvl="1"/>
            <a:r>
              <a:rPr lang="en-US" dirty="0" smtClean="0"/>
              <a:t>Inter-domain coordination (point to point environment)</a:t>
            </a:r>
          </a:p>
          <a:p>
            <a:pPr lvl="1"/>
            <a:endParaRPr lang="en-US" dirty="0"/>
          </a:p>
        </p:txBody>
      </p:sp>
    </p:spTree>
    <p:extLst>
      <p:ext uri="{BB962C8B-B14F-4D97-AF65-F5344CB8AC3E}">
        <p14:creationId xmlns:p14="http://schemas.microsoft.com/office/powerpoint/2010/main" val="186754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609600" y="1828800"/>
            <a:ext cx="8229600" cy="4525963"/>
          </a:xfrm>
        </p:spPr>
        <p:txBody>
          <a:bodyPr/>
          <a:lstStyle/>
          <a:p>
            <a:r>
              <a:rPr lang="en-US" dirty="0" smtClean="0"/>
              <a:t>Refine language description document</a:t>
            </a:r>
          </a:p>
          <a:p>
            <a:r>
              <a:rPr lang="en-US" dirty="0" smtClean="0"/>
              <a:t>Investigate/ define data models</a:t>
            </a:r>
          </a:p>
          <a:p>
            <a:r>
              <a:rPr lang="en-US" dirty="0" smtClean="0"/>
              <a:t>Refine and expand </a:t>
            </a:r>
            <a:r>
              <a:rPr lang="en-US" dirty="0"/>
              <a:t>r</a:t>
            </a:r>
            <a:r>
              <a:rPr lang="en-US" dirty="0" smtClean="0"/>
              <a:t>eference </a:t>
            </a:r>
            <a:r>
              <a:rPr lang="en-US" dirty="0"/>
              <a:t>i</a:t>
            </a:r>
            <a:r>
              <a:rPr lang="en-US" dirty="0" smtClean="0"/>
              <a:t>mplementations</a:t>
            </a:r>
          </a:p>
          <a:p>
            <a:r>
              <a:rPr lang="en-US" dirty="0" smtClean="0"/>
              <a:t>Evaluate additional functionality </a:t>
            </a:r>
          </a:p>
          <a:p>
            <a:pPr lvl="1"/>
            <a:r>
              <a:rPr lang="en-US" dirty="0" smtClean="0"/>
              <a:t>Define External Dependencies </a:t>
            </a:r>
          </a:p>
          <a:p>
            <a:pPr lvl="1"/>
            <a:r>
              <a:rPr lang="en-US" dirty="0" smtClean="0"/>
              <a:t>Modify Language/ protocol</a:t>
            </a:r>
          </a:p>
          <a:p>
            <a:r>
              <a:rPr lang="en-US" dirty="0" smtClean="0"/>
              <a:t>Investigate Security Requirements</a:t>
            </a:r>
          </a:p>
          <a:p>
            <a:pPr lvl="1"/>
            <a:r>
              <a:rPr lang="en-US" dirty="0" smtClean="0"/>
              <a:t>Create IA Overlay</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7</a:t>
            </a:fld>
            <a:endParaRPr kumimoji="0" lang="en-US" dirty="0">
              <a:solidFill>
                <a:srgbClr val="FFFFFF"/>
              </a:solidFill>
            </a:endParaRPr>
          </a:p>
        </p:txBody>
      </p:sp>
    </p:spTree>
    <p:extLst>
      <p:ext uri="{BB962C8B-B14F-4D97-AF65-F5344CB8AC3E}">
        <p14:creationId xmlns:p14="http://schemas.microsoft.com/office/powerpoint/2010/main" val="206324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76600"/>
            <a:ext cx="3581400" cy="1143000"/>
          </a:xfrm>
        </p:spPr>
        <p:txBody>
          <a:bodyPr/>
          <a:lstStyle/>
          <a:p>
            <a:r>
              <a:rPr lang="en-US" dirty="0" smtClean="0"/>
              <a:t>Questions?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8</a:t>
            </a:fld>
            <a:endParaRPr kumimoji="0" lang="en-US" dirty="0">
              <a:solidFill>
                <a:srgbClr val="FFFFFF"/>
              </a:solidFill>
            </a:endParaRPr>
          </a:p>
        </p:txBody>
      </p:sp>
    </p:spTree>
    <p:extLst>
      <p:ext uri="{BB962C8B-B14F-4D97-AF65-F5344CB8AC3E}">
        <p14:creationId xmlns:p14="http://schemas.microsoft.com/office/powerpoint/2010/main" val="7532810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36607</TotalTime>
  <Words>488</Words>
  <Application>Microsoft Office PowerPoint</Application>
  <PresentationFormat>On-screen Show (4:3)</PresentationFormat>
  <Paragraphs>83</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Quarterly face to face workshop Spring 2016 </vt:lpstr>
      <vt:lpstr>Agenda</vt:lpstr>
      <vt:lpstr>The Motivation and Vision</vt:lpstr>
      <vt:lpstr>Status</vt:lpstr>
      <vt:lpstr>Works in Progress</vt:lpstr>
      <vt:lpstr>Reference Implementations </vt:lpstr>
      <vt:lpstr>Next Steps</vt:lpstr>
      <vt:lpstr>Questions? </vt:lpstr>
    </vt:vector>
  </TitlesOfParts>
  <Company>General Dynamics C4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 Portfolio Use Cases</dc:title>
  <dc:creator>Jason Romano</dc:creator>
  <cp:lastModifiedBy>Brule, Joseph M</cp:lastModifiedBy>
  <cp:revision>318</cp:revision>
  <dcterms:created xsi:type="dcterms:W3CDTF">2015-07-23T17:23:06Z</dcterms:created>
  <dcterms:modified xsi:type="dcterms:W3CDTF">2016-03-18T16:27:59Z</dcterms:modified>
</cp:coreProperties>
</file>