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385" r:id="rId2"/>
    <p:sldId id="418" r:id="rId3"/>
    <p:sldId id="426" r:id="rId4"/>
    <p:sldId id="427" r:id="rId5"/>
    <p:sldId id="428" r:id="rId6"/>
    <p:sldId id="429" r:id="rId7"/>
    <p:sldId id="430" r:id="rId8"/>
    <p:sldId id="43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 autoAdjust="0"/>
    <p:restoredTop sz="86971" autoAdjust="0"/>
  </p:normalViewPr>
  <p:slideViewPr>
    <p:cSldViewPr>
      <p:cViewPr varScale="1">
        <p:scale>
          <a:sx n="61" d="100"/>
          <a:sy n="61" d="100"/>
        </p:scale>
        <p:origin x="-215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uuid</a:t>
            </a:r>
            <a:r>
              <a:rPr lang="en-US" dirty="0" smtClean="0"/>
              <a:t>?, sec tokens?, signatures?...)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6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BB43FE8B-308F-4382-9655-46B1789E94EF}" type="datetime1">
              <a:rPr lang="en-US" smtClean="0"/>
              <a:t>5/12/2016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D71F59-622D-49DD-A407-F9C971171EED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D732FB50-16D0-471D-8C85-B8A6C1DE6B65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66872B2-7238-4135-B3D9-97A1357E2E20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DE1B7C-1FDD-42FD-9A06-6AC00313877F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537DA086-46E6-41E7-A73A-2CEE4966C500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3E9231E7-997A-412D-84DC-9B00410FEBC3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CB485A-B0BE-4563-90F2-538DF71CFB72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73D3E5-681E-495A-9A20-B77690DC2AC4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ADC30D-043F-4BA3-9E5F-DC13212B92AB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A59F7D6-4F9A-47A6-ADCC-8BE2C05F1F8B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16C4A91E-8137-4654-B5C3-88E0D304AEC4}" type="datetime1">
              <a:rPr lang="en-US" smtClean="0"/>
              <a:t>5/12/2016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505200"/>
            <a:ext cx="7086600" cy="152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COA STANDARDIZATION WG</a:t>
            </a:r>
            <a:br>
              <a:rPr lang="en-US" sz="3600" dirty="0" smtClean="0"/>
            </a:br>
            <a:r>
              <a:rPr lang="en-US" sz="3600" dirty="0" smtClean="0"/>
              <a:t>12 May 2016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12 May 2016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6019800"/>
            <a:ext cx="6553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COA Standardization Working Group</a:t>
            </a:r>
            <a:endParaRPr lang="en-US" dirty="0"/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297680" cy="13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Universal</a:t>
            </a:r>
          </a:p>
          <a:p>
            <a:pPr lvl="1"/>
            <a:r>
              <a:rPr lang="en-US" dirty="0" smtClean="0"/>
              <a:t>Action-specific</a:t>
            </a:r>
          </a:p>
          <a:p>
            <a:pPr lvl="1"/>
            <a:r>
              <a:rPr lang="en-US" dirty="0" smtClean="0"/>
              <a:t>Product-specific</a:t>
            </a:r>
          </a:p>
          <a:p>
            <a:pPr lvl="1"/>
            <a:endParaRPr lang="en-US" dirty="0"/>
          </a:p>
          <a:p>
            <a:r>
              <a:rPr lang="en-US" dirty="0" smtClean="0"/>
              <a:t>Implementation guidance:</a:t>
            </a:r>
          </a:p>
          <a:p>
            <a:pPr lvl="1"/>
            <a:r>
              <a:rPr lang="en-US" dirty="0" smtClean="0"/>
              <a:t>MUST, SHOULD, MAY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Modifiers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Products SHOULD* implement all universal modifiers</a:t>
            </a:r>
          </a:p>
          <a:p>
            <a:r>
              <a:rPr lang="en-US" dirty="0" smtClean="0"/>
              <a:t>Applicable to ALL targets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42618"/>
              </p:ext>
            </p:extLst>
          </p:nvPr>
        </p:nvGraphicFramePr>
        <p:xfrm>
          <a:off x="457200" y="3429000"/>
          <a:ext cx="8229600" cy="278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The time to wait before performing the action.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Optional. The time to wait until returning to the previous state.</a:t>
                      </a:r>
                    </a:p>
                  </a:txBody>
                  <a:tcPr marL="123825" marR="123825" marT="57150" marB="571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The frequency at which to perform the action.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ack</a:t>
                      </a:r>
                      <a:r>
                        <a:rPr lang="en-US" dirty="0" smtClean="0"/>
                        <a:t>,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Indicate the type of response required for the action.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The specific time to initiate the action.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88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Action/Target-specific Modifiers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a product recognizes an action and target, it SHOULD* implement action/target-specific modifiers</a:t>
            </a:r>
          </a:p>
          <a:p>
            <a:r>
              <a:rPr lang="en-US" dirty="0" smtClean="0"/>
              <a:t>Are these “actuator-specific</a:t>
            </a:r>
            <a:r>
              <a:rPr lang="en-US" dirty="0" smtClean="0"/>
              <a:t>”?</a:t>
            </a:r>
            <a:endParaRPr lang="en-US" dirty="0" smtClean="0"/>
          </a:p>
          <a:p>
            <a:r>
              <a:rPr lang="en-US" dirty="0" smtClean="0"/>
              <a:t>Provides common language across all implementing products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97906"/>
              </p:ext>
            </p:extLst>
          </p:nvPr>
        </p:nvGraphicFramePr>
        <p:xfrm>
          <a:off x="457200" y="3429000"/>
          <a:ext cx="8229600" cy="304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Applicability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enumeration: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acl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blackhole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sinkhole, blacklist, whitelist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When there is more than one way to perform the action, the method can be specified, if necessary.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cybox:Network_Connection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cybox:Product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enumeration: internal, perimeter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The general location within the enclave to perform the DENY action.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cybox:Network_Connection</a:t>
                      </a:r>
                      <a:endParaRPr lang="en-US" dirty="0" smtClean="0"/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09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Product-specific Modifiers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Products MAY implement additional product-specific modifiers, as necessary, to support performing the action</a:t>
            </a:r>
          </a:p>
          <a:p>
            <a:r>
              <a:rPr lang="en-US" dirty="0" smtClean="0"/>
              <a:t>“Designed-in” extensions to the </a:t>
            </a:r>
            <a:r>
              <a:rPr lang="en-US" dirty="0" smtClean="0"/>
              <a:t>Language Description Document</a:t>
            </a:r>
            <a:endParaRPr lang="en-US" dirty="0" smtClean="0"/>
          </a:p>
          <a:p>
            <a:r>
              <a:rPr lang="en-US" dirty="0" smtClean="0"/>
              <a:t>Vendors should </a:t>
            </a:r>
            <a:r>
              <a:rPr lang="en-US" dirty="0" smtClean="0"/>
              <a:t>publish</a:t>
            </a:r>
            <a:r>
              <a:rPr lang="en-US" dirty="0" smtClean="0"/>
              <a:t> </a:t>
            </a:r>
            <a:r>
              <a:rPr lang="en-US" dirty="0" smtClean="0"/>
              <a:t>API/profile to document  extended product-specific modifiers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4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5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SDN</a:t>
            </a:r>
            <a:r>
              <a:rPr lang="en-US" dirty="0" smtClean="0"/>
              <a:t> Profile for Locate with Universal Report To Modifier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2286000"/>
            <a:ext cx="6516687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87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SDN</a:t>
            </a:r>
            <a:r>
              <a:rPr lang="en-US" dirty="0"/>
              <a:t> Profile for Locate with </a:t>
            </a:r>
            <a:r>
              <a:rPr lang="en-US" dirty="0" smtClean="0"/>
              <a:t>Action-Target </a:t>
            </a:r>
            <a:r>
              <a:rPr lang="en-US" dirty="0" err="1" smtClean="0"/>
              <a:t>Specifier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508750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026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60449</TotalTime>
  <Words>272</Words>
  <Application>Microsoft Office PowerPoint</Application>
  <PresentationFormat>On-screen Show (4:3)</PresentationFormat>
  <Paragraphs>65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COA STANDARDIZATION WG 12 May 2016</vt:lpstr>
      <vt:lpstr>Modifiers</vt:lpstr>
      <vt:lpstr>Universal Modifiers</vt:lpstr>
      <vt:lpstr>Action/Target-specific Modifiers</vt:lpstr>
      <vt:lpstr>Product-specific Modifiers</vt:lpstr>
      <vt:lpstr>Bonus Material</vt:lpstr>
      <vt:lpstr>SDN Profile for Locate with Universal Report To Modifier</vt:lpstr>
      <vt:lpstr>SDN Profile for Locate with Action-Target Specifier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Joyce Fai</cp:lastModifiedBy>
  <cp:revision>385</cp:revision>
  <dcterms:created xsi:type="dcterms:W3CDTF">2015-07-23T17:23:06Z</dcterms:created>
  <dcterms:modified xsi:type="dcterms:W3CDTF">2016-05-12T13:47:34Z</dcterms:modified>
</cp:coreProperties>
</file>