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385" r:id="rId2"/>
    <p:sldId id="434" r:id="rId3"/>
    <p:sldId id="430" r:id="rId4"/>
    <p:sldId id="431" r:id="rId5"/>
    <p:sldId id="43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86971" autoAdjust="0"/>
  </p:normalViewPr>
  <p:slideViewPr>
    <p:cSldViewPr>
      <p:cViewPr varScale="1">
        <p:scale>
          <a:sx n="80" d="100"/>
          <a:sy n="80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5/12/2016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5/12/2016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COA STANDARDIZATION WG</a:t>
            </a:r>
            <a:br>
              <a:rPr lang="en-US" sz="3600" dirty="0" smtClean="0"/>
            </a:br>
            <a:r>
              <a:rPr lang="en-US" sz="3600" dirty="0" smtClean="0"/>
              <a:t>12 May 2016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12 May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COA Standardization Working Group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QUERY 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pic>
        <p:nvPicPr>
          <p:cNvPr id="261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600200"/>
            <a:ext cx="8486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" y="2438400"/>
            <a:ext cx="32004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UPDATE (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target 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181600"/>
            <a:ext cx="320040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 (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command = &lt;COMMAND_ID&gt;,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 = "results",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value = &lt;QUERY_RESULTS&gt;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73" y="5181600"/>
            <a:ext cx="32004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QUERY ( </a:t>
            </a:r>
          </a:p>
          <a:p>
            <a:r>
              <a:rPr lang="en-US" dirty="0"/>
              <a:t>  target (type="openc2.Data", </a:t>
            </a:r>
          </a:p>
          <a:p>
            <a:r>
              <a:rPr lang="en-US" dirty="0"/>
              <a:t>    &lt;SEARCH_QUERY&gt;) </a:t>
            </a:r>
          </a:p>
          <a:p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rot="16200000" flipH="1">
            <a:off x="2198132" y="2655332"/>
            <a:ext cx="328136" cy="13716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5"/>
          <p:cNvCxnSpPr>
            <a:stCxn id="14" idx="0"/>
          </p:cNvCxnSpPr>
          <p:nvPr/>
        </p:nvCxnSpPr>
        <p:spPr>
          <a:xfrm rot="5400000" flipH="1" flipV="1">
            <a:off x="1800386" y="3933987"/>
            <a:ext cx="1143000" cy="1352227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3" idx="0"/>
          </p:cNvCxnSpPr>
          <p:nvPr/>
        </p:nvCxnSpPr>
        <p:spPr>
          <a:xfrm rot="16200000" flipV="1">
            <a:off x="5067300" y="4000500"/>
            <a:ext cx="685800" cy="16764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600200"/>
            <a:ext cx="8486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Response: “response” modifier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2286000"/>
            <a:ext cx="327269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target 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cybox:Process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response (type=“status”)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181600"/>
            <a:ext cx="2868093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 (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command = &lt;COMMAND_ID&gt;,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“status",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value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“action complete”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rot="16200000" flipH="1">
            <a:off x="2247724" y="2704928"/>
            <a:ext cx="265093" cy="1335449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3" idx="0"/>
          </p:cNvCxnSpPr>
          <p:nvPr/>
        </p:nvCxnSpPr>
        <p:spPr>
          <a:xfrm rot="16200000" flipV="1">
            <a:off x="4984224" y="4083576"/>
            <a:ext cx="685800" cy="1510247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600200"/>
            <a:ext cx="84867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QUERY 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2183249"/>
            <a:ext cx="3173305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LOCATE (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target 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cybox:Device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response (type=“results”,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report-to=&lt;SENSE_MAKING&gt;)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181600"/>
            <a:ext cx="2768707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 (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command = &lt;COMMAND_ID&gt;,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 = "results",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value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&lt;ACTION_RESULTS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rot="16200000" flipH="1">
            <a:off x="2279223" y="2736429"/>
            <a:ext cx="152400" cy="1385141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3" idx="0"/>
          </p:cNvCxnSpPr>
          <p:nvPr/>
        </p:nvCxnSpPr>
        <p:spPr>
          <a:xfrm rot="16200000" flipV="1">
            <a:off x="4959377" y="4108423"/>
            <a:ext cx="685800" cy="1460554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60498</TotalTime>
  <Words>159</Words>
  <Application>Microsoft Office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COA STANDARDIZATION WG 12 May 2016</vt:lpstr>
      <vt:lpstr>Response Patterns</vt:lpstr>
      <vt:lpstr>Response: QUERY Action</vt:lpstr>
      <vt:lpstr>Response: “response” modifier</vt:lpstr>
      <vt:lpstr>Response: QUERY Action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388</cp:revision>
  <dcterms:created xsi:type="dcterms:W3CDTF">2015-07-23T17:23:06Z</dcterms:created>
  <dcterms:modified xsi:type="dcterms:W3CDTF">2016-05-12T16:29:01Z</dcterms:modified>
</cp:coreProperties>
</file>