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39" r:id="rId2"/>
    <p:sldId id="385" r:id="rId3"/>
    <p:sldId id="431" r:id="rId4"/>
    <p:sldId id="418" r:id="rId5"/>
    <p:sldId id="432" r:id="rId6"/>
    <p:sldId id="427" r:id="rId7"/>
    <p:sldId id="428" r:id="rId8"/>
    <p:sldId id="433" r:id="rId9"/>
    <p:sldId id="434" r:id="rId10"/>
    <p:sldId id="435" r:id="rId11"/>
    <p:sldId id="436" r:id="rId12"/>
    <p:sldId id="441" r:id="rId13"/>
    <p:sldId id="440" r:id="rId14"/>
    <p:sldId id="437" r:id="rId15"/>
    <p:sldId id="43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59740" autoAdjust="0"/>
  </p:normalViewPr>
  <p:slideViewPr>
    <p:cSldViewPr>
      <p:cViewPr>
        <p:scale>
          <a:sx n="44" d="100"/>
          <a:sy n="44" d="100"/>
        </p:scale>
        <p:origin x="-181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first bullet –</a:t>
            </a:r>
            <a:r>
              <a:rPr lang="en-US" baseline="0" dirty="0" smtClean="0"/>
              <a:t> talk about further development should be considered around safety mechanisms that should be built into the language if they are not there today.</a:t>
            </a:r>
          </a:p>
          <a:p>
            <a:endParaRPr lang="en-US" dirty="0" smtClean="0"/>
          </a:p>
          <a:p>
            <a:r>
              <a:rPr lang="en-US" dirty="0" smtClean="0"/>
              <a:t>To the second bullet – does security outweigh the benefits of having a super fast and lightweight</a:t>
            </a:r>
            <a:r>
              <a:rPr lang="en-US" baseline="0" dirty="0" smtClean="0"/>
              <a:t> language that can execute commands at extremely fast rates?  Some of the use cases that we would like to open with may highlight that there is always a middle ground between operational efficiency mixed with security oversight.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Auditing derived from regulatory requirements, NOC/SOC operations (situational awareness) and last line of defense</a:t>
            </a:r>
          </a:p>
          <a:p>
            <a:endParaRPr lang="en-US" dirty="0" smtClean="0"/>
          </a:p>
          <a:p>
            <a:r>
              <a:rPr lang="en-US" dirty="0" smtClean="0"/>
              <a:t>Descriptions</a:t>
            </a:r>
            <a:r>
              <a:rPr lang="en-US" baseline="0" dirty="0" smtClean="0"/>
              <a:t> need to support future big data analytics; find balance between context and verbosity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Unmatched commands vs. outcomes = indicator of misconfiguration/compromise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OOBM is not a requirement – just a desirable architecture choice</a:t>
            </a:r>
          </a:p>
          <a:p>
            <a:endParaRPr lang="en-US" baseline="0" dirty="0" smtClean="0"/>
          </a:p>
          <a:p>
            <a:r>
              <a:rPr lang="en-US" dirty="0" smtClean="0"/>
              <a:t>Talk about auditing is a really important factor for</a:t>
            </a:r>
            <a:r>
              <a:rPr lang="en-US" baseline="0" dirty="0" smtClean="0"/>
              <a:t> tracking to make sure that the commands are working as advertised first and foremost</a:t>
            </a:r>
          </a:p>
          <a:p>
            <a:r>
              <a:rPr lang="en-US" baseline="0" dirty="0" smtClean="0"/>
              <a:t>Is there enough language structure in place to support an end to end audit – if not what needs to be added to the language structure to support enough descriptive elements to benefit the audit output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examples of types of devices that may not need authentication</a:t>
            </a:r>
            <a:r>
              <a:rPr lang="en-US" baseline="0" dirty="0" smtClean="0"/>
              <a:t> however for auditing would need tracking of who allowed actions to change configurations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6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baseline definition should be established to set the tone/expectations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8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Time outs &amp; DOS – can a language support rate limits on messages sent/received?</a:t>
            </a:r>
          </a:p>
          <a:p>
            <a:r>
              <a:rPr lang="en-US" baseline="0" dirty="0" smtClean="0"/>
              <a:t>	Some type of QOS could contribute to preventing a flood of messages and play a role in the timeliness of response</a:t>
            </a:r>
          </a:p>
          <a:p>
            <a:r>
              <a:rPr lang="en-US" baseline="0" dirty="0" smtClean="0"/>
              <a:t>	Need to think through use-cases where a delayed response is either not valid or worse than no action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Error checking</a:t>
            </a:r>
          </a:p>
          <a:p>
            <a:r>
              <a:rPr lang="en-US" baseline="0" dirty="0" smtClean="0"/>
              <a:t>	A language with loose structure may not support error checking (how do you check something with all options?)</a:t>
            </a:r>
          </a:p>
          <a:p>
            <a:r>
              <a:rPr lang="en-US" baseline="0" dirty="0" smtClean="0"/>
              <a:t>	Graceful failure is always better than unexpected error output</a:t>
            </a:r>
          </a:p>
          <a:p>
            <a:r>
              <a:rPr lang="en-US" baseline="0" dirty="0" smtClean="0"/>
              <a:t>	Partial execution of commands – is this a function of protocol delivery vs. language?  Thinking similar to </a:t>
            </a:r>
            <a:r>
              <a:rPr lang="en-US" baseline="0" dirty="0" err="1" smtClean="0"/>
              <a:t>fragemented</a:t>
            </a:r>
            <a:r>
              <a:rPr lang="en-US" baseline="0" dirty="0" smtClean="0"/>
              <a:t> packets</a:t>
            </a:r>
          </a:p>
          <a:p>
            <a:r>
              <a:rPr lang="en-US" baseline="0" dirty="0" smtClean="0"/>
              <a:t>	Scope validation – how should the structure of the language impact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validation?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Other future topics to consider:</a:t>
            </a:r>
          </a:p>
          <a:p>
            <a:endParaRPr lang="en-US" dirty="0" smtClean="0"/>
          </a:p>
          <a:p>
            <a:r>
              <a:rPr lang="en-US" dirty="0" smtClean="0"/>
              <a:t>Trust</a:t>
            </a:r>
            <a:r>
              <a:rPr lang="en-US" baseline="0" dirty="0" smtClean="0"/>
              <a:t> models – SAML?  Architecture dependence?</a:t>
            </a:r>
          </a:p>
          <a:p>
            <a:r>
              <a:rPr lang="en-US" baseline="0" dirty="0" smtClean="0"/>
              <a:t>Performance impacts</a:t>
            </a:r>
          </a:p>
          <a:p>
            <a:r>
              <a:rPr lang="en-US" baseline="0" dirty="0" smtClean="0"/>
              <a:t>	Architecture another issue – OOBM is often 10/100Mbps</a:t>
            </a:r>
          </a:p>
          <a:p>
            <a:r>
              <a:rPr lang="en-US" baseline="0" dirty="0" smtClean="0"/>
              <a:t>	Transport &amp; application layer overhead</a:t>
            </a:r>
          </a:p>
          <a:p>
            <a:r>
              <a:rPr lang="en-US" baseline="0" dirty="0" smtClean="0"/>
              <a:t>	Less smart devices may not have hardware to support</a:t>
            </a:r>
          </a:p>
          <a:p>
            <a:r>
              <a:rPr lang="en-US" baseline="0" dirty="0" smtClean="0"/>
              <a:t>IaaS – should consider language structure and fit into SDN and other emerging platforms/technologies</a:t>
            </a:r>
          </a:p>
          <a:p>
            <a:r>
              <a:rPr lang="en-US" baseline="0" dirty="0" smtClean="0"/>
              <a:t>Integrity – should be obvious, but best practice should also spell out expectations to establish baseline understanding</a:t>
            </a:r>
          </a:p>
          <a:p>
            <a:r>
              <a:rPr lang="en-US" baseline="0" dirty="0" smtClean="0"/>
              <a:t>Architecture choices – need flexibility to support full spectrum of environments</a:t>
            </a:r>
          </a:p>
          <a:p>
            <a:r>
              <a:rPr lang="en-US" baseline="0" dirty="0" smtClean="0"/>
              <a:t>Data Dictionary – another </a:t>
            </a:r>
            <a:r>
              <a:rPr lang="en-US" baseline="0" smtClean="0"/>
              <a:t>fundamental baseline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2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5/12/2016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5/12/2016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5/12 COA Standardization Working Group 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Security: Overlay or Inside the Language (time to kickoff a subgroup ;-) [Mike Larmie, G2]</a:t>
            </a:r>
          </a:p>
          <a:p>
            <a:pPr lvl="0"/>
            <a:r>
              <a:rPr lang="en-US" sz="2800" dirty="0"/>
              <a:t>Modifiers: Universal and Action-Specific [Jason Romano, GD]</a:t>
            </a:r>
          </a:p>
          <a:p>
            <a:pPr lvl="0"/>
            <a:r>
              <a:rPr lang="en-US" sz="2800" dirty="0"/>
              <a:t>Responses and Acknowledgements [Jason Romano, GD]</a:t>
            </a:r>
          </a:p>
          <a:p>
            <a:pPr lvl="0"/>
            <a:r>
              <a:rPr lang="en-US" sz="2800" dirty="0"/>
              <a:t>Updates on Reference Implementations [All]</a:t>
            </a:r>
          </a:p>
          <a:p>
            <a:pPr lvl="0"/>
            <a:r>
              <a:rPr lang="en-US" sz="2800" dirty="0"/>
              <a:t>Next Steps for the OpenC2 Language Description Document: Version 1.0 release in the July timeframe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  from Workshop </a:t>
            </a:r>
            <a:r>
              <a:rPr lang="en-US" sz="3100" dirty="0" smtClean="0"/>
              <a:t>(1 of 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294" y="1676400"/>
            <a:ext cx="8153400" cy="4419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Integrity Discussion:</a:t>
            </a:r>
          </a:p>
          <a:p>
            <a:r>
              <a:rPr lang="en-US" sz="2400" dirty="0" smtClean="0"/>
              <a:t>Changes </a:t>
            </a:r>
            <a:r>
              <a:rPr lang="en-US" sz="2400" dirty="0"/>
              <a:t>must be detectable</a:t>
            </a:r>
          </a:p>
          <a:p>
            <a:r>
              <a:rPr lang="en-US" sz="2400" dirty="0"/>
              <a:t>Optional: </a:t>
            </a:r>
          </a:p>
          <a:p>
            <a:pPr lvl="1"/>
            <a:r>
              <a:rPr lang="en-US" sz="2100" dirty="0"/>
              <a:t>1. use it in your transport (always wrapped in something)</a:t>
            </a:r>
          </a:p>
          <a:p>
            <a:pPr lvl="1"/>
            <a:r>
              <a:rPr lang="en-US" sz="2100" dirty="0"/>
              <a:t>2. Standalone: as an option to put it in the binding of the container (e.g., </a:t>
            </a:r>
            <a:r>
              <a:rPr lang="en-US" sz="2100" dirty="0" err="1"/>
              <a:t>JSON</a:t>
            </a:r>
            <a:r>
              <a:rPr lang="en-US" sz="2100" dirty="0"/>
              <a:t>, XML signatures) – lives outside the expression of the </a:t>
            </a:r>
            <a:r>
              <a:rPr lang="en-US" sz="2100" dirty="0" smtClean="0"/>
              <a:t>COA</a:t>
            </a:r>
          </a:p>
          <a:p>
            <a:r>
              <a:rPr lang="en-US" sz="2700" dirty="0" smtClean="0"/>
              <a:t>Need to consider the Use Case where a </a:t>
            </a:r>
            <a:r>
              <a:rPr lang="en-US" sz="2700" dirty="0"/>
              <a:t>COA is </a:t>
            </a:r>
            <a:r>
              <a:rPr lang="en-US" sz="2700" dirty="0" smtClean="0"/>
              <a:t>posted</a:t>
            </a:r>
            <a:endParaRPr lang="en-US" sz="2400" dirty="0"/>
          </a:p>
          <a:p>
            <a:r>
              <a:rPr lang="en-US" sz="2400" dirty="0"/>
              <a:t>Would OpenC2 stand at itself or is it in a container (e.g., </a:t>
            </a:r>
            <a:r>
              <a:rPr lang="en-US" sz="2400" dirty="0" err="1"/>
              <a:t>STIX</a:t>
            </a:r>
            <a:r>
              <a:rPr lang="en-US" sz="2400" dirty="0" smtClean="0"/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48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  from Workshop </a:t>
            </a:r>
            <a:r>
              <a:rPr lang="en-US" sz="3100" dirty="0" smtClean="0"/>
              <a:t>(2 of 3)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294" y="1676400"/>
            <a:ext cx="8153400" cy="4419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Guard </a:t>
            </a:r>
            <a:r>
              <a:rPr lang="en-US" sz="2400" dirty="0"/>
              <a:t>against replay</a:t>
            </a:r>
          </a:p>
          <a:p>
            <a:pPr marL="491490" lvl="1" indent="-171450">
              <a:buFont typeface="Arial" panose="020B0604020202020204" pitchFamily="34" charset="0"/>
              <a:buChar char="•"/>
            </a:pPr>
            <a:r>
              <a:rPr lang="en-US" sz="2100" dirty="0"/>
              <a:t>At actuator</a:t>
            </a:r>
          </a:p>
          <a:p>
            <a:pPr marL="491490" lvl="1" indent="-171450">
              <a:buFont typeface="Arial" panose="020B0604020202020204" pitchFamily="34" charset="0"/>
              <a:buChar char="•"/>
            </a:pPr>
            <a:r>
              <a:rPr lang="en-US" sz="2100" dirty="0"/>
              <a:t>Addressed by the </a:t>
            </a:r>
            <a:r>
              <a:rPr lang="en-US" sz="2100" dirty="0" smtClean="0"/>
              <a:t>transport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Message </a:t>
            </a:r>
            <a:r>
              <a:rPr lang="en-US" sz="2400" dirty="0"/>
              <a:t>must convey validity:  as an universal Modifier</a:t>
            </a:r>
          </a:p>
          <a:p>
            <a:pPr marL="491490" lvl="1" indent="-171450">
              <a:buFont typeface="Arial" panose="020B0604020202020204" pitchFamily="34" charset="0"/>
              <a:buChar char="•"/>
            </a:pPr>
            <a:r>
              <a:rPr lang="en-US" sz="2100" dirty="0"/>
              <a:t>Validity Time frame for action (start time and end time)</a:t>
            </a:r>
          </a:p>
          <a:p>
            <a:pPr marL="491490" lvl="1" indent="-171450">
              <a:buFont typeface="Arial" panose="020B0604020202020204" pitchFamily="34" charset="0"/>
              <a:buChar char="•"/>
            </a:pPr>
            <a:r>
              <a:rPr lang="en-US" sz="2100" dirty="0"/>
              <a:t>Start at any time after the start time</a:t>
            </a:r>
          </a:p>
          <a:p>
            <a:pPr marL="491490" lvl="1" indent="-171450">
              <a:buFont typeface="Arial" panose="020B0604020202020204" pitchFamily="34" charset="0"/>
              <a:buChar char="•"/>
            </a:pPr>
            <a:r>
              <a:rPr lang="en-US" sz="2100" dirty="0"/>
              <a:t>At end time, you can’t perform the action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15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  from Workshop </a:t>
            </a:r>
            <a:r>
              <a:rPr lang="en-US" sz="3100" dirty="0" smtClean="0"/>
              <a:t>(3 of 3)</a:t>
            </a: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28800"/>
            <a:ext cx="8153400" cy="4419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Mutual </a:t>
            </a:r>
            <a:r>
              <a:rPr lang="en-US" sz="2400" dirty="0"/>
              <a:t>authentication of orchestrator and actuator (external dependency)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Orchestrator authenticates actuator; every message carries authentication token (</a:t>
            </a:r>
            <a:r>
              <a:rPr lang="en-US" sz="2400" dirty="0" err="1"/>
              <a:t>SAML</a:t>
            </a:r>
            <a:r>
              <a:rPr lang="en-US" sz="2400" dirty="0"/>
              <a:t>, Google </a:t>
            </a:r>
            <a:r>
              <a:rPr lang="en-US" sz="2400" dirty="0" err="1"/>
              <a:t>Auth</a:t>
            </a:r>
            <a:r>
              <a:rPr lang="en-US" sz="2400" dirty="0"/>
              <a:t>, O-</a:t>
            </a:r>
            <a:r>
              <a:rPr lang="en-US" sz="2400" dirty="0" err="1"/>
              <a:t>AUTH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Actuator </a:t>
            </a:r>
            <a:r>
              <a:rPr lang="en-US" sz="2400" dirty="0"/>
              <a:t>does not respond to actions from “rogue” orchestrator</a:t>
            </a:r>
          </a:p>
          <a:p>
            <a:r>
              <a:rPr lang="en-US" sz="2400" dirty="0"/>
              <a:t>Encrypted tunnel</a:t>
            </a:r>
          </a:p>
          <a:p>
            <a:r>
              <a:rPr lang="en-US" sz="2400" dirty="0" smtClean="0"/>
              <a:t>Log </a:t>
            </a:r>
            <a:r>
              <a:rPr lang="en-US" sz="2400" dirty="0"/>
              <a:t>signed commands</a:t>
            </a:r>
          </a:p>
          <a:p>
            <a:r>
              <a:rPr lang="en-US" sz="2400" dirty="0" smtClean="0"/>
              <a:t>No need for </a:t>
            </a:r>
            <a:r>
              <a:rPr lang="en-US" sz="2400" dirty="0"/>
              <a:t>third party non-repudiation </a:t>
            </a:r>
            <a:r>
              <a:rPr lang="en-US" sz="2400" dirty="0" smtClean="0"/>
              <a:t>services</a:t>
            </a:r>
            <a:endParaRPr lang="en-US" sz="2400" dirty="0"/>
          </a:p>
          <a:p>
            <a:r>
              <a:rPr lang="en-US" sz="2400" dirty="0"/>
              <a:t>Confidentiality protection from transport layer</a:t>
            </a:r>
          </a:p>
          <a:p>
            <a:r>
              <a:rPr lang="en-US" sz="2400" dirty="0"/>
              <a:t>Anonymity of source of OpenC2 command is not supported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70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 from 4/7 COA Standardization Working Group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8153400" cy="5257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Guarding against Replay attacks:</a:t>
            </a:r>
          </a:p>
          <a:p>
            <a:pPr lvl="1"/>
            <a:r>
              <a:rPr lang="en-US" dirty="0" smtClean="0"/>
              <a:t>Replay can be addressed by the transport; rely on the security of the channel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authentication: how do you know it wasn’t the same command twice</a:t>
            </a:r>
          </a:p>
          <a:p>
            <a:pPr lvl="1"/>
            <a:r>
              <a:rPr lang="en-US" dirty="0" smtClean="0"/>
              <a:t>Do we add as a universal modifier time that an action is good for. </a:t>
            </a:r>
          </a:p>
          <a:p>
            <a:pPr lvl="2"/>
            <a:r>
              <a:rPr lang="en-US" dirty="0" smtClean="0"/>
              <a:t>Valid from this time to this time</a:t>
            </a:r>
          </a:p>
          <a:p>
            <a:pPr lvl="2"/>
            <a:r>
              <a:rPr lang="en-US" dirty="0" smtClean="0"/>
              <a:t>Offset from time</a:t>
            </a:r>
          </a:p>
          <a:p>
            <a:pPr lvl="2"/>
            <a:r>
              <a:rPr lang="en-US" dirty="0" smtClean="0"/>
              <a:t>Time to initiate</a:t>
            </a:r>
          </a:p>
          <a:p>
            <a:r>
              <a:rPr lang="en-US" dirty="0"/>
              <a:t>Mutual authentication between orchestrators and actuators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47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 from 4/28 COA Standardization Working Group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524000"/>
            <a:ext cx="8153400" cy="5257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Integrity from external dependency perspective</a:t>
            </a:r>
          </a:p>
          <a:p>
            <a:pPr lvl="1"/>
            <a:r>
              <a:rPr lang="en-US" dirty="0" smtClean="0"/>
              <a:t>Rely on </a:t>
            </a:r>
            <a:r>
              <a:rPr lang="en-US" dirty="0" err="1" smtClean="0"/>
              <a:t>JSON</a:t>
            </a:r>
            <a:r>
              <a:rPr lang="en-US" dirty="0" smtClean="0"/>
              <a:t> encoding</a:t>
            </a:r>
          </a:p>
          <a:p>
            <a:pPr lvl="1"/>
            <a:r>
              <a:rPr lang="en-US" dirty="0" smtClean="0"/>
              <a:t>Rely on the transport message bus; turn on authentication</a:t>
            </a:r>
          </a:p>
          <a:p>
            <a:pPr lvl="1"/>
            <a:r>
              <a:rPr lang="en-US" dirty="0" smtClean="0"/>
              <a:t>Leverage TLS</a:t>
            </a:r>
          </a:p>
          <a:p>
            <a:r>
              <a:rPr lang="en-US" dirty="0" smtClean="0"/>
              <a:t>Don’t need to add integrity mechanisms directly into the OpenC2 language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34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SECURITY FRAMEWORK DISCUSSION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12 </a:t>
            </a:r>
            <a:r>
              <a:rPr lang="en-US" sz="3600" dirty="0" err="1" smtClean="0"/>
              <a:t>MaY</a:t>
            </a:r>
            <a:r>
              <a:rPr lang="en-US" sz="3600" dirty="0" smtClean="0"/>
              <a:t> 2016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12 May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Security </a:t>
            </a:r>
            <a:r>
              <a:rPr lang="en-US" dirty="0" smtClean="0"/>
              <a:t>Sub Working </a:t>
            </a:r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Purpose of the </a:t>
            </a:r>
            <a:r>
              <a:rPr lang="en-US" dirty="0" smtClean="0"/>
              <a:t>OpenC2 Security Sub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OpenC2 </a:t>
            </a:r>
            <a:r>
              <a:rPr lang="en-US" dirty="0" smtClean="0"/>
              <a:t>language provides a user a vast amount power over the network and misuse or errors could cause considerable damage.  </a:t>
            </a:r>
          </a:p>
          <a:p>
            <a:r>
              <a:rPr lang="en-US" dirty="0" smtClean="0"/>
              <a:t>The working group has been created to enhance and suggest areas of language improvement to augment additional mechanisms or even requirements that should be used when implementing </a:t>
            </a:r>
            <a:r>
              <a:rPr lang="en-US" dirty="0" smtClean="0"/>
              <a:t>OpenC2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Topics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separation of language security from environment/implementation security</a:t>
            </a:r>
          </a:p>
          <a:p>
            <a:r>
              <a:rPr lang="en-US" dirty="0" smtClean="0"/>
              <a:t>Initial list of security topics to kick-off </a:t>
            </a:r>
            <a:r>
              <a:rPr lang="en-US" dirty="0" smtClean="0"/>
              <a:t>security sub </a:t>
            </a:r>
            <a:r>
              <a:rPr lang="en-US" dirty="0" smtClean="0"/>
              <a:t>working group</a:t>
            </a:r>
          </a:p>
          <a:p>
            <a:pPr lvl="1"/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Authentication &amp; Authorization</a:t>
            </a:r>
          </a:p>
          <a:p>
            <a:pPr lvl="1"/>
            <a:r>
              <a:rPr lang="en-US" dirty="0" smtClean="0"/>
              <a:t>Verb Whitelisting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 is key component of language design</a:t>
            </a:r>
          </a:p>
          <a:p>
            <a:r>
              <a:rPr lang="en-US" dirty="0" smtClean="0"/>
              <a:t>Descriptive enough to support analytics</a:t>
            </a:r>
          </a:p>
          <a:p>
            <a:r>
              <a:rPr lang="en-US" dirty="0" smtClean="0"/>
              <a:t>Issued commands must match actuator results</a:t>
            </a:r>
          </a:p>
          <a:p>
            <a:r>
              <a:rPr lang="en-US" dirty="0"/>
              <a:t>Out-of-band management </a:t>
            </a:r>
            <a:r>
              <a:rPr lang="en-US" dirty="0" smtClean="0"/>
              <a:t>enhances security support structure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language implementation need to have both in place and enforced? </a:t>
            </a:r>
          </a:p>
          <a:p>
            <a:r>
              <a:rPr lang="en-US" dirty="0" smtClean="0"/>
              <a:t>Consider safety </a:t>
            </a:r>
            <a:r>
              <a:rPr lang="en-US" dirty="0" smtClean="0"/>
              <a:t>vs. </a:t>
            </a:r>
            <a:r>
              <a:rPr lang="en-US" dirty="0" smtClean="0"/>
              <a:t>operational efficiency – should a user have the power to execute any command? </a:t>
            </a:r>
          </a:p>
          <a:p>
            <a:r>
              <a:rPr lang="en-US" dirty="0" smtClean="0"/>
              <a:t>Consider type of devices and networks – work on examples where either or both should be enabled/enforced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Verb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capabilities of devices to </a:t>
            </a:r>
            <a:r>
              <a:rPr lang="en-US" dirty="0" smtClean="0"/>
              <a:t>verbs and </a:t>
            </a:r>
            <a:r>
              <a:rPr lang="en-US" dirty="0"/>
              <a:t>expected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Create lists of verbs matched with specific configurations – either devices or network</a:t>
            </a:r>
          </a:p>
          <a:p>
            <a:r>
              <a:rPr lang="en-US" dirty="0" smtClean="0"/>
              <a:t>Approved Verbs matched to supported target devices and orchestrators (firewalls, IPS, proxy…)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outs &amp; Denial of Service</a:t>
            </a:r>
          </a:p>
          <a:p>
            <a:pPr lvl="2"/>
            <a:r>
              <a:rPr lang="en-US" dirty="0" smtClean="0"/>
              <a:t>Message rate limits</a:t>
            </a:r>
          </a:p>
          <a:p>
            <a:pPr lvl="2"/>
            <a:r>
              <a:rPr lang="en-US" dirty="0" smtClean="0"/>
              <a:t>QOS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Error checking</a:t>
            </a:r>
          </a:p>
          <a:p>
            <a:pPr lvl="2"/>
            <a:r>
              <a:rPr lang="en-US" dirty="0" smtClean="0"/>
              <a:t>Failing gracefully</a:t>
            </a:r>
          </a:p>
          <a:p>
            <a:pPr lvl="2"/>
            <a:r>
              <a:rPr lang="en-US" dirty="0" smtClean="0"/>
              <a:t>Avoiding partial execution of commands – may only apply to </a:t>
            </a:r>
            <a:r>
              <a:rPr lang="en-US" dirty="0" err="1" smtClean="0"/>
              <a:t>cmds</a:t>
            </a:r>
            <a:r>
              <a:rPr lang="en-US" dirty="0" smtClean="0"/>
              <a:t> which require fragmented packets</a:t>
            </a:r>
          </a:p>
          <a:p>
            <a:pPr lvl="2"/>
            <a:r>
              <a:rPr lang="en-US" dirty="0" smtClean="0"/>
              <a:t>Scope validation</a:t>
            </a:r>
          </a:p>
          <a:p>
            <a:pPr lvl="3"/>
            <a:r>
              <a:rPr lang="en-US" dirty="0" smtClean="0"/>
              <a:t>Avoid injection-type attacks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topics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models</a:t>
            </a:r>
          </a:p>
          <a:p>
            <a:r>
              <a:rPr lang="en-US" dirty="0" smtClean="0"/>
              <a:t>Performance impacts</a:t>
            </a:r>
          </a:p>
          <a:p>
            <a:r>
              <a:rPr lang="en-US" dirty="0" smtClean="0"/>
              <a:t>IaaS or other </a:t>
            </a:r>
            <a:r>
              <a:rPr lang="en-US" dirty="0" err="1" smtClean="0"/>
              <a:t>XaaS</a:t>
            </a:r>
            <a:r>
              <a:rPr lang="en-US" dirty="0" smtClean="0"/>
              <a:t> (infrastructure as a service)</a:t>
            </a:r>
          </a:p>
          <a:p>
            <a:r>
              <a:rPr lang="en-US" dirty="0" smtClean="0"/>
              <a:t>Integrity – should be on short list of concerns</a:t>
            </a:r>
          </a:p>
          <a:p>
            <a:r>
              <a:rPr lang="en-US" dirty="0" smtClean="0"/>
              <a:t>Architecture choices – flexibility to support multiple models</a:t>
            </a:r>
          </a:p>
          <a:p>
            <a:r>
              <a:rPr lang="en-US" dirty="0" smtClean="0"/>
              <a:t>Data Dictionary – is there an existing model which defines accepted terms (both </a:t>
            </a:r>
            <a:r>
              <a:rPr lang="en-US" dirty="0" err="1" smtClean="0"/>
              <a:t>lang</a:t>
            </a:r>
            <a:r>
              <a:rPr lang="en-US" dirty="0" smtClean="0"/>
              <a:t> and environment)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6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60375</TotalTime>
  <Words>989</Words>
  <Application>Microsoft Office PowerPoint</Application>
  <PresentationFormat>On-screen Show (4:3)</PresentationFormat>
  <Paragraphs>160</Paragraphs>
  <Slides>15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5/12 COA Standardization Working Group Agenda</vt:lpstr>
      <vt:lpstr>SECURITY FRAMEWORK DISCUSSION  12 MaY 2016</vt:lpstr>
      <vt:lpstr>Purpose of the OpenC2 Security Sub Working Group</vt:lpstr>
      <vt:lpstr>Initial Topics of Discussion</vt:lpstr>
      <vt:lpstr>Auditing</vt:lpstr>
      <vt:lpstr>Authentication &amp; Authorization</vt:lpstr>
      <vt:lpstr>Verb Whitelisting</vt:lpstr>
      <vt:lpstr>Other topics</vt:lpstr>
      <vt:lpstr>Other topics - 2</vt:lpstr>
      <vt:lpstr>Bonus Material</vt:lpstr>
      <vt:lpstr>Discussion Points  from Workshop (1 of 3)</vt:lpstr>
      <vt:lpstr>Discussion Points  from Workshop (2 of 3)</vt:lpstr>
      <vt:lpstr>Discussion Points  from Workshop (3 of 3)</vt:lpstr>
      <vt:lpstr>Discussion Points from 4/7 COA Standardization Working Group</vt:lpstr>
      <vt:lpstr>Discussion Points from 4/28 COA Standardization Working Group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407</cp:revision>
  <dcterms:created xsi:type="dcterms:W3CDTF">2015-07-23T17:23:06Z</dcterms:created>
  <dcterms:modified xsi:type="dcterms:W3CDTF">2016-05-12T16:54:47Z</dcterms:modified>
</cp:coreProperties>
</file>