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7"/>
  </p:notesMasterIdLst>
  <p:sldIdLst>
    <p:sldId id="386" r:id="rId2"/>
    <p:sldId id="387" r:id="rId3"/>
    <p:sldId id="389" r:id="rId4"/>
    <p:sldId id="407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EFF"/>
    <a:srgbClr val="BE59FF"/>
    <a:srgbClr val="29E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0968" autoAdjust="0"/>
  </p:normalViewPr>
  <p:slideViewPr>
    <p:cSldViewPr snapToGrid="0" snapToObjects="1">
      <p:cViewPr>
        <p:scale>
          <a:sx n="100" d="100"/>
          <a:sy n="100" d="100"/>
        </p:scale>
        <p:origin x="-1296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6FE79-7676-2A45-B5BC-2E2973D62D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3E57-B97C-C946-A561-A055C59D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3C2CF9-E684-4115-ACAA-B8A59F438BDD}" type="datetime1">
              <a:rPr lang="en-US" smtClean="0">
                <a:latin typeface="Tw Cen MT"/>
              </a:rPr>
              <a:t>10/20/16</a:t>
            </a:fld>
            <a:endParaRPr lang="en-US" dirty="0">
              <a:latin typeface="Tw Cen MT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1F497D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96380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9CDB-B4AF-43E9-9575-9B948F3E8EA0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152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5233CEE-515B-44F4-8F7F-DB59384AE3C3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0198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AD7C-20A2-4E65-AD41-B0DC6DFC5B3B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69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3382-A846-4DE5-823A-5367CD61EB03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98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91D3CF-BEF5-4300-A74C-5D307DCA1ACC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90034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018CF8-72AC-4EDA-ACF0-CD5C62E10B54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652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901F-DD63-4747-89CC-2BED64B95CCE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3087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619D-AE7D-40CB-BAF3-F5E3C66F51ED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lang="en-US" smtClean="0">
                <a:solidFill>
                  <a:srgbClr val="1F497D"/>
                </a:solidFill>
                <a:latin typeface="Tw Cen MT"/>
              </a:rPr>
              <a:pPr/>
              <a:t>‹#›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464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0508-7CF8-4161-A2A6-4BAFCC565154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66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AE7DD05-29E4-4CBD-80D7-5F4A3D9E0C61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0C94032-CD4C-4C25-B0C2-CEC720522D92}" type="slidenum">
              <a:rPr lang="en-US" smtClean="0">
                <a:latin typeface="Tw Cen MT"/>
              </a:rPr>
              <a:pPr/>
              <a:t>‹#›</a:t>
            </a:fld>
            <a:endParaRPr lang="en-US" dirty="0">
              <a:latin typeface="Tw Cen MT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96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fld id="{CF51B37E-5596-4371-BDBB-5B5B7FE2293D}" type="datetime1">
              <a:rPr lang="en-US" smtClean="0">
                <a:solidFill>
                  <a:srgbClr val="1F497D"/>
                </a:solidFill>
                <a:latin typeface="Tw Cen MT"/>
              </a:rPr>
              <a:t>10/20/16</a:t>
            </a:fld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defTabSz="914400"/>
            <a:fld id="{F0C94032-CD4C-4C25-B0C2-CEC720522D92}" type="slidenum">
              <a:rPr lang="en-US" smtClean="0">
                <a:latin typeface="Tw Cen MT"/>
              </a:rPr>
              <a:pPr defTabSz="914400"/>
              <a:t>‹#›</a:t>
            </a:fld>
            <a:endParaRPr lang="en-US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9126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C2-org/docs-pub/issues/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STIX COA working group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7 Oct 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5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F2F takeaways</a:t>
            </a:r>
          </a:p>
          <a:p>
            <a:pPr lvl="1"/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Documentation Review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1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F2F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STIX proposal should have a link to the main specification</a:t>
            </a:r>
          </a:p>
          <a:p>
            <a:pPr lvl="1"/>
            <a:r>
              <a:rPr lang="en-US" dirty="0" smtClean="0"/>
              <a:t>Call to Arms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7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4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u="sng" dirty="0">
                <a:hlinkClick r:id="rId2"/>
              </a:rPr>
              <a:t>https://github.com/OpenC2-org/docs-pub/issues/</a:t>
            </a:r>
            <a:r>
              <a:rPr lang="en-US" u="sng" dirty="0" smtClean="0">
                <a:hlinkClick r:id="rId2"/>
              </a:rPr>
              <a:t>2</a:t>
            </a:r>
            <a:endParaRPr lang="en-US" u="sng" dirty="0" smtClean="0"/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dirty="0" smtClean="0"/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5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/>
              <a:t>Conformance to </a:t>
            </a:r>
            <a:r>
              <a:rPr lang="en-US" dirty="0" smtClean="0"/>
              <a:t>other STIX </a:t>
            </a:r>
            <a:r>
              <a:rPr lang="en-US" dirty="0"/>
              <a:t>2.0 standards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Id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time format-RFC 3339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Cybox version for targets – Cybox now called cyber observables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openC2 namespace for targets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Patterning for targets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STIX relationships for COA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COA X investigates incident Y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COA X mitigates incident Y</a:t>
            </a:r>
          </a:p>
          <a:p>
            <a:pPr marL="777240" lvl="3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COA X remediates incident 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4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80025</TotalTime>
  <Words>102</Words>
  <Application>Microsoft Macintosh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STIX COA working group</vt:lpstr>
      <vt:lpstr>Agenda</vt:lpstr>
      <vt:lpstr> F2F takeaways</vt:lpstr>
      <vt:lpstr>Open issues</vt:lpstr>
      <vt:lpstr>Next steps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 concepts</dc:title>
  <dc:creator>Jyoti Verma</dc:creator>
  <cp:lastModifiedBy>Jyoti Verma</cp:lastModifiedBy>
  <cp:revision>228</cp:revision>
  <dcterms:created xsi:type="dcterms:W3CDTF">2015-05-20T05:01:40Z</dcterms:created>
  <dcterms:modified xsi:type="dcterms:W3CDTF">2016-10-21T06:14:52Z</dcterms:modified>
</cp:coreProperties>
</file>