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68" r:id="rId3"/>
    <p:sldId id="370" r:id="rId4"/>
    <p:sldId id="365" r:id="rId5"/>
    <p:sldId id="344" r:id="rId6"/>
    <p:sldId id="355" r:id="rId7"/>
    <p:sldId id="350" r:id="rId8"/>
    <p:sldId id="362" r:id="rId9"/>
    <p:sldId id="363" r:id="rId10"/>
    <p:sldId id="364" r:id="rId11"/>
    <p:sldId id="366" r:id="rId12"/>
    <p:sldId id="369" r:id="rId13"/>
    <p:sldId id="367" r:id="rId14"/>
    <p:sldId id="352" r:id="rId15"/>
    <p:sldId id="3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94" autoAdjust="0"/>
    <p:restoredTop sz="79900" autoAdjust="0"/>
  </p:normalViewPr>
  <p:slideViewPr>
    <p:cSldViewPr snapToGrid="0" snapToObjects="1">
      <p:cViewPr varScale="1">
        <p:scale>
          <a:sx n="105" d="100"/>
          <a:sy n="105" d="100"/>
        </p:scale>
        <p:origin x="-10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FE79-7676-2A45-B5BC-2E2973D62D5F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3E57-B97C-C946-A561-A055C59D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DB87D-6B77-4EDA-945D-D9A3E7BC5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line image 1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73895"/>
            <a:ext cx="5486400" cy="1334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273" y="405795"/>
            <a:ext cx="2908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" y="2680"/>
            <a:ext cx="9142807" cy="685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19515" y="2048256"/>
            <a:ext cx="8711929" cy="2907792"/>
          </a:xfrm>
        </p:spPr>
        <p:txBody>
          <a:bodyPr/>
          <a:lstStyle>
            <a:lvl1pPr algn="l" defTabSz="9132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700" b="0" kern="1200" spc="-151" baseline="0" dirty="0">
                <a:solidFill>
                  <a:schemeClr val="tx1"/>
                </a:solidFill>
                <a:effectLst>
                  <a:outerShdw blurRad="38100" dist="25400" dir="5400000" algn="t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3" name="Rectangle 7"/>
          <p:cNvSpPr>
            <a:spLocks noChangeArrowheads="1"/>
          </p:cNvSpPr>
          <p:nvPr userDrawn="1"/>
        </p:nvSpPr>
        <p:spPr bwMode="ltGray">
          <a:xfrm>
            <a:off x="8627567" y="6565152"/>
            <a:ext cx="271157" cy="1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004" tIns="41001" rIns="82004" bIns="41001" anchor="b">
            <a:spAutoFit/>
          </a:bodyPr>
          <a:lstStyle/>
          <a:p>
            <a:pPr algn="r" defTabSz="813368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3368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7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515" y="4968567"/>
            <a:ext cx="8711929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7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19515" y="5305950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19515" y="5692056"/>
            <a:ext cx="8711929" cy="384175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666619"/>
            <a:ext cx="4169632" cy="4354712"/>
          </a:xfrm>
          <a:prstGeom prst="rect">
            <a:avLst/>
          </a:prstGeom>
        </p:spPr>
        <p:txBody>
          <a:bodyPr lIns="121717" tIns="60859" rIns="121717" bIns="60859">
            <a:noAutofit/>
          </a:bodyPr>
          <a:lstStyle>
            <a:lvl1pPr marL="304339" indent="-2282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8632" indent="-28740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685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5116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3338" indent="-22824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A634-B6C6-9A46-B114-8FE33D9AD69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992F-1960-124E-B5B7-56C1D3FA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b="1" cap="small" dirty="0"/>
              <a:t>STIX™ </a:t>
            </a:r>
            <a:r>
              <a:rPr lang="en-US" sz="5400" b="1" cap="small" dirty="0" smtClean="0"/>
              <a:t>COA Extension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USING OPENC2 for automated response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37480" y="4749427"/>
            <a:ext cx="6400800" cy="110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May 6 2016</a:t>
            </a:r>
          </a:p>
        </p:txBody>
      </p:sp>
    </p:spTree>
    <p:extLst>
      <p:ext uri="{BB962C8B-B14F-4D97-AF65-F5344CB8AC3E}">
        <p14:creationId xmlns:p14="http://schemas.microsoft.com/office/powerpoint/2010/main" val="7450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5794"/>
            <a:ext cx="83663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Universal modifiers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"</a:t>
            </a:r>
            <a:r>
              <a:rPr lang="en-US" sz="2400" dirty="0" smtClean="0"/>
              <a:t>delay”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"duration”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"frequency”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"response”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"</a:t>
            </a:r>
            <a:r>
              <a:rPr lang="en-US" sz="2400" dirty="0"/>
              <a:t>time"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Actuator specific modifiers – every actuator class could have its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own list of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for every action type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network.sdn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114"/>
            <a:ext cx="9144000" cy="17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1117600"/>
            <a:ext cx="8674261" cy="4903731"/>
          </a:xfrm>
        </p:spPr>
        <p:txBody>
          <a:bodyPr/>
          <a:lstStyle/>
          <a:p>
            <a:pPr marL="76096" indent="0">
              <a:buNone/>
            </a:pPr>
            <a:r>
              <a:rPr lang="en-US" dirty="0" smtClean="0"/>
              <a:t>Universal modifiers as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084"/>
            <a:ext cx="9144000" cy="5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typed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948267"/>
            <a:ext cx="5528811" cy="5073064"/>
          </a:xfrm>
        </p:spPr>
        <p:txBody>
          <a:bodyPr/>
          <a:lstStyle/>
          <a:p>
            <a:pPr marL="76096" indent="0">
              <a:buNone/>
            </a:pPr>
            <a:r>
              <a:rPr lang="en-US" sz="1600" dirty="0"/>
              <a:t>&lt;!--  </a:t>
            </a:r>
            <a:r>
              <a:rPr lang="en-US" sz="1600" dirty="0" err="1"/>
              <a:t>coa:ActionType</a:t>
            </a:r>
            <a:r>
              <a:rPr lang="en-US" sz="1600" dirty="0"/>
              <a:t> 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ActionType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&lt;target</a:t>
            </a:r>
            <a:r>
              <a:rPr lang="en-US" sz="1600" dirty="0" smtClean="0"/>
              <a:t>&gt;  </a:t>
            </a:r>
            <a:r>
              <a:rPr lang="en-US" sz="1600" dirty="0"/>
              <a:t>&lt;/target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&lt;actuator</a:t>
            </a:r>
            <a:r>
              <a:rPr lang="en-US" sz="1600" dirty="0" smtClean="0"/>
              <a:t>&gt; 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ANYTHING allowed to go here! ---&gt;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ActionType</a:t>
            </a:r>
            <a:r>
              <a:rPr lang="en-US" sz="1600" dirty="0"/>
              <a:t>&gt;</a:t>
            </a:r>
          </a:p>
          <a:p>
            <a:pPr marL="76096" indent="0">
              <a:buNone/>
            </a:pPr>
            <a:r>
              <a:rPr lang="en-US" sz="1600" dirty="0" err="1" smtClean="0"/>
              <a:t>sdn:ALLOW</a:t>
            </a:r>
            <a:r>
              <a:rPr lang="en-US" sz="1600" dirty="0" smtClean="0"/>
              <a:t> which extends </a:t>
            </a:r>
            <a:r>
              <a:rPr lang="en-US" sz="1600" dirty="0" err="1" smtClean="0"/>
              <a:t>coa:ActionType</a:t>
            </a:r>
            <a:r>
              <a:rPr lang="en-US" sz="1600" dirty="0" smtClean="0"/>
              <a:t>:</a:t>
            </a:r>
          </a:p>
          <a:p>
            <a:pPr marL="76096" indent="0">
              <a:buNone/>
            </a:pPr>
            <a:r>
              <a:rPr lang="en-US" sz="1600" dirty="0" smtClean="0"/>
              <a:t>Extension with on-device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allow_intermediate_type</a:t>
            </a:r>
            <a:r>
              <a:rPr lang="en-US" sz="1600" dirty="0"/>
              <a:t>&gt;   &lt;!-- restriction on ... above&gt;&lt;/!--&gt;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</a:t>
            </a:r>
            <a:r>
              <a:rPr lang="en-US" sz="1600" dirty="0" smtClean="0"/>
              <a:t>actuator</a:t>
            </a:r>
            <a:r>
              <a:rPr lang="en-US" sz="1600" dirty="0"/>
              <a:t>&gt;</a:t>
            </a:r>
            <a:r>
              <a:rPr lang="en-US" sz="1600" dirty="0" smtClean="0"/>
              <a:t>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NOTHING allowed to go here! </a:t>
            </a:r>
            <a:r>
              <a:rPr lang="en-US" sz="1600" dirty="0" smtClean="0"/>
              <a:t>-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/intermediate</a:t>
            </a:r>
            <a:r>
              <a:rPr lang="en-US" sz="1600" dirty="0" smtClean="0"/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74656" y="1100667"/>
            <a:ext cx="5528811" cy="5073064"/>
          </a:xfrm>
        </p:spPr>
        <p:txBody>
          <a:bodyPr/>
          <a:lstStyle/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network_sdn:ALLOW</a:t>
            </a:r>
            <a:r>
              <a:rPr lang="en-US" sz="1600" dirty="0"/>
              <a:t>&gt;  &lt;!-- extend </a:t>
            </a:r>
            <a:r>
              <a:rPr lang="en-US" sz="1600" dirty="0" err="1"/>
              <a:t>intermediate_type</a:t>
            </a:r>
            <a:r>
              <a:rPr lang="en-US" sz="1600" dirty="0"/>
              <a:t>&gt;&lt;/</a:t>
            </a:r>
            <a:r>
              <a:rPr lang="en-US" sz="1600" dirty="0" smtClean="0"/>
              <a:t>!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actuator</a:t>
            </a:r>
            <a:r>
              <a:rPr lang="en-US" sz="1600" dirty="0" smtClean="0"/>
              <a:t>&gt;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&lt;on-device/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&lt;!--- NOTHING   allowed to go here! ---&gt;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sdn:ALLOW</a:t>
            </a:r>
            <a:r>
              <a:rPr lang="en-US" sz="1600" dirty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network_firewall:ALLOW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&lt;target</a:t>
            </a:r>
            <a:r>
              <a:rPr lang="en-US" sz="1600" dirty="0" smtClean="0"/>
              <a:t>&gt;&lt;</a:t>
            </a:r>
            <a:r>
              <a:rPr lang="en-US" sz="1600" dirty="0"/>
              <a:t>/target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&lt;actuator</a:t>
            </a:r>
            <a:r>
              <a:rPr lang="en-US" sz="1600" dirty="0" smtClean="0"/>
              <a:t>&gt; </a:t>
            </a:r>
            <a:r>
              <a:rPr lang="en-US" sz="1600" dirty="0"/>
              <a:t>&lt;/actuator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&lt;delay/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&lt;report-to/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&lt;priority/</a:t>
            </a:r>
            <a:r>
              <a:rPr lang="en-US" sz="1600" dirty="0" smtClean="0"/>
              <a:t>&gt;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!--- nothing allowed to go here! </a:t>
            </a:r>
            <a:r>
              <a:rPr lang="en-US" sz="1600" dirty="0" smtClean="0"/>
              <a:t>-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 marL="76096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</a:t>
            </a:r>
            <a:r>
              <a:rPr lang="en-US" sz="1600" dirty="0" err="1"/>
              <a:t>network_firewall:ALLOW</a:t>
            </a:r>
            <a:r>
              <a:rPr lang="en-US" sz="1600" dirty="0" smtClean="0"/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Restriction vs.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Restriction</a:t>
            </a:r>
          </a:p>
          <a:p>
            <a:pPr marL="76096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/OpenC2-org/subgroup-</a:t>
            </a:r>
            <a:r>
              <a:rPr lang="en-US" dirty="0" err="1"/>
              <a:t>stix</a:t>
            </a:r>
            <a:r>
              <a:rPr lang="en-US" dirty="0"/>
              <a:t>/tree/</a:t>
            </a:r>
            <a:r>
              <a:rPr lang="en-US" dirty="0" err="1"/>
              <a:t>experimental_schemas</a:t>
            </a:r>
            <a:r>
              <a:rPr lang="en-US" dirty="0"/>
              <a:t>/proposal-</a:t>
            </a:r>
            <a:r>
              <a:rPr lang="en-US" dirty="0" err="1"/>
              <a:t>restriction_interface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</a:p>
          <a:p>
            <a:pPr marL="76096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/OpenC2-org/subgroup-</a:t>
            </a:r>
            <a:r>
              <a:rPr lang="en-US" dirty="0" err="1"/>
              <a:t>stix</a:t>
            </a:r>
            <a:r>
              <a:rPr lang="en-US" dirty="0"/>
              <a:t>/tree/</a:t>
            </a:r>
            <a:r>
              <a:rPr lang="en-US" dirty="0" err="1"/>
              <a:t>experimental_schemas</a:t>
            </a:r>
            <a:r>
              <a:rPr lang="en-US" dirty="0"/>
              <a:t>/proposal-</a:t>
            </a:r>
            <a:r>
              <a:rPr lang="en-US" dirty="0" err="1"/>
              <a:t>extension_interface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42" y="3306782"/>
            <a:ext cx="8659976" cy="971709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95725"/>
              </p:ext>
            </p:extLst>
          </p:nvPr>
        </p:nvGraphicFramePr>
        <p:xfrm>
          <a:off x="380458" y="1019011"/>
          <a:ext cx="6680725" cy="546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073900" imgH="8178800" progId="Word.Document.12">
                  <p:embed/>
                </p:oleObj>
              </mc:Choice>
              <mc:Fallback>
                <p:oleObj name="Document" r:id="rId3" imgW="7073900" imgH="817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458" y="1019011"/>
                        <a:ext cx="6680725" cy="546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979324"/>
            <a:ext cx="8674261" cy="4354712"/>
          </a:xfrm>
        </p:spPr>
        <p:txBody>
          <a:bodyPr/>
          <a:lstStyle/>
          <a:p>
            <a:r>
              <a:rPr lang="en-US" sz="2000" dirty="0" smtClean="0"/>
              <a:t>We discussed safe vs. flexible options for schema implementation – The group voted for flexibility</a:t>
            </a:r>
          </a:p>
          <a:p>
            <a:pPr lvl="1"/>
            <a:r>
              <a:rPr lang="en-US" sz="2000" dirty="0" smtClean="0"/>
              <a:t>Validation logic will live on the client side (orchestrator/actuator)</a:t>
            </a:r>
          </a:p>
          <a:p>
            <a:r>
              <a:rPr lang="en-US" sz="2000" dirty="0" smtClean="0"/>
              <a:t>Should the schema be strongly typed ? - NO</a:t>
            </a:r>
          </a:p>
          <a:p>
            <a:pPr lvl="1">
              <a:buClr>
                <a:srgbClr val="29E233"/>
              </a:buClr>
              <a:buFont typeface="Wingdings" charset="2"/>
              <a:buChar char="ü"/>
            </a:pPr>
            <a:r>
              <a:rPr lang="en-US" sz="2000" dirty="0" smtClean="0"/>
              <a:t>Should modifier be extended to represent actuator specific modifiers ?</a:t>
            </a:r>
          </a:p>
          <a:p>
            <a:pPr lvl="2">
              <a:buClr>
                <a:srgbClr val="29E233"/>
              </a:buClr>
              <a:buFont typeface="Wingdings" charset="2"/>
              <a:buChar char="ü"/>
            </a:pPr>
            <a:r>
              <a:rPr lang="en-US" sz="2000" dirty="0" smtClean="0"/>
              <a:t>We should define a set of standard and virtual modifiers that could be extended</a:t>
            </a:r>
          </a:p>
          <a:p>
            <a:pPr lvl="2">
              <a:buClr>
                <a:srgbClr val="29E233"/>
              </a:buClr>
              <a:buFont typeface="Wingdings" charset="2"/>
              <a:buChar char="ü"/>
            </a:pPr>
            <a:r>
              <a:rPr lang="en-US" sz="2000" dirty="0" smtClean="0"/>
              <a:t>Since the schema will not be strongly typed, we should document clearly which modifiers belong to which actions</a:t>
            </a:r>
          </a:p>
          <a:p>
            <a:pPr lvl="2">
              <a:buClr>
                <a:srgbClr val="29E233"/>
              </a:buClr>
              <a:buFont typeface="Wingdings" charset="2"/>
              <a:buChar char="ü"/>
            </a:pPr>
            <a:r>
              <a:rPr lang="en-US" sz="2000" dirty="0" smtClean="0"/>
              <a:t>Suggestion – </a:t>
            </a:r>
            <a:r>
              <a:rPr lang="en-US" sz="2000" dirty="0" err="1" smtClean="0"/>
              <a:t>Schematron</a:t>
            </a:r>
            <a:r>
              <a:rPr lang="en-US" sz="2000" dirty="0" smtClean="0"/>
              <a:t> rules could be part of the schema. With this the consumers of the action would be able to optionally validate the rules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sz="2000" dirty="0" smtClean="0"/>
              <a:t>Should action be extended to represent actuator specific modifiers ?</a:t>
            </a:r>
          </a:p>
          <a:p>
            <a:pPr lvl="2">
              <a:buClr>
                <a:srgbClr val="FF0000"/>
              </a:buClr>
              <a:buFont typeface="Lucida Grande"/>
              <a:buChar char="x"/>
            </a:pPr>
            <a:r>
              <a:rPr lang="en-US" sz="1700" dirty="0" smtClean="0"/>
              <a:t>Complex to define and maintain</a:t>
            </a:r>
          </a:p>
        </p:txBody>
      </p:sp>
    </p:spTree>
    <p:extLst>
      <p:ext uri="{BB962C8B-B14F-4D97-AF65-F5344CB8AC3E}">
        <p14:creationId xmlns:p14="http://schemas.microsoft.com/office/powerpoint/2010/main" val="12642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456" y="979324"/>
            <a:ext cx="8674261" cy="4354712"/>
          </a:xfrm>
        </p:spPr>
        <p:txBody>
          <a:bodyPr/>
          <a:lstStyle/>
          <a:p>
            <a:r>
              <a:rPr lang="en-US" sz="2000" dirty="0" smtClean="0"/>
              <a:t>Define a fairly typed JSON schema that documents the different options.</a:t>
            </a:r>
          </a:p>
          <a:p>
            <a:r>
              <a:rPr lang="en-US" sz="2000" dirty="0" smtClean="0"/>
              <a:t>Model overall structure and define bindings</a:t>
            </a:r>
          </a:p>
          <a:p>
            <a:r>
              <a:rPr lang="en-US" sz="1700" dirty="0" smtClean="0"/>
              <a:t>Sean’s proposal</a:t>
            </a:r>
          </a:p>
          <a:p>
            <a:pPr marL="321224" lvl="1" indent="0">
              <a:buNone/>
            </a:pPr>
            <a:r>
              <a:rPr lang="en-US" sz="1400" dirty="0" smtClean="0"/>
              <a:t>&lt;modifier&gt;</a:t>
            </a:r>
          </a:p>
          <a:p>
            <a:pPr marL="321224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&lt;name&gt;foo&lt;/name&gt;</a:t>
            </a:r>
          </a:p>
          <a:p>
            <a:pPr marL="321224" lvl="1" indent="0">
              <a:buNone/>
            </a:pPr>
            <a:r>
              <a:rPr lang="en-US" sz="1400" dirty="0" smtClean="0"/>
              <a:t>	&lt;value&gt;bar&lt;/value&gt;</a:t>
            </a:r>
          </a:p>
          <a:p>
            <a:pPr marL="321224" lvl="1" indent="0">
              <a:buNone/>
            </a:pPr>
            <a:r>
              <a:rPr lang="en-US" sz="1400" dirty="0" smtClean="0"/>
              <a:t>	&lt;contain-action-modifier-extension&gt;</a:t>
            </a:r>
          </a:p>
          <a:p>
            <a:pPr marL="321224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&lt;property1&gt;xxx&lt;/property1&gt;</a:t>
            </a:r>
          </a:p>
          <a:p>
            <a:pPr marL="321224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&lt;/contain-action-modifier-extension&gt;</a:t>
            </a:r>
          </a:p>
          <a:p>
            <a:pPr marL="321224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 err="1" smtClean="0"/>
              <a:t>gcp</a:t>
            </a:r>
            <a:r>
              <a:rPr lang="en-US" sz="1400" dirty="0" smtClean="0"/>
              <a:t>-actuator-modifier-extension&gt;</a:t>
            </a:r>
          </a:p>
          <a:p>
            <a:pPr marL="321224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&lt;property1&gt;xxx&lt;/property1&gt;</a:t>
            </a:r>
          </a:p>
          <a:p>
            <a:pPr marL="321224" lvl="1" indent="0">
              <a:buNone/>
            </a:pPr>
            <a:r>
              <a:rPr lang="en-US" sz="1400" dirty="0" smtClean="0"/>
              <a:t>	&lt;/</a:t>
            </a:r>
            <a:r>
              <a:rPr lang="en-US" sz="1400" dirty="0" err="1" smtClean="0"/>
              <a:t>gcp</a:t>
            </a:r>
            <a:r>
              <a:rPr lang="en-US" sz="1400" dirty="0"/>
              <a:t>-actuator-modifier-extension&gt;</a:t>
            </a:r>
          </a:p>
          <a:p>
            <a:pPr marL="321224" lvl="1" indent="0">
              <a:buNone/>
            </a:pPr>
            <a:r>
              <a:rPr lang="en-US" sz="1400" dirty="0" smtClean="0"/>
              <a:t>&lt;/modifier&gt;</a:t>
            </a:r>
          </a:p>
        </p:txBody>
      </p:sp>
    </p:spTree>
    <p:extLst>
      <p:ext uri="{BB962C8B-B14F-4D97-AF65-F5344CB8AC3E}">
        <p14:creationId xmlns:p14="http://schemas.microsoft.com/office/powerpoint/2010/main" val="18235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3424397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6096000" y="442146"/>
            <a:ext cx="1710267" cy="1011806"/>
          </a:xfrm>
          <a:prstGeom prst="borderCallout1">
            <a:avLst>
              <a:gd name="adj1" fmla="val 52222"/>
              <a:gd name="adj2" fmla="val 578"/>
              <a:gd name="adj3" fmla="val 147645"/>
              <a:gd name="adj4" fmla="val -1917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Modifiers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245454" y="4148218"/>
            <a:ext cx="1710267" cy="1011806"/>
          </a:xfrm>
          <a:prstGeom prst="borderCallout1">
            <a:avLst>
              <a:gd name="adj1" fmla="val -3006"/>
              <a:gd name="adj2" fmla="val 47113"/>
              <a:gd name="adj3" fmla="val -21385"/>
              <a:gd name="adj4" fmla="val 745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specific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73261"/>
              </p:ext>
            </p:extLst>
          </p:nvPr>
        </p:nvGraphicFramePr>
        <p:xfrm>
          <a:off x="380458" y="1019011"/>
          <a:ext cx="6680725" cy="546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ocument" r:id="rId3" imgW="7073900" imgH="8178800" progId="Word.Document.12">
                  <p:embed/>
                </p:oleObj>
              </mc:Choice>
              <mc:Fallback>
                <p:oleObj name="Document" r:id="rId3" imgW="7073900" imgH="817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458" y="1019011"/>
                        <a:ext cx="6680725" cy="546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1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12"/>
            <a:ext cx="8229600" cy="11430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4"/>
                </a:solidFill>
                <a:cs typeface="CiscoSans Thin"/>
              </a:rPr>
              <a:t>OpenC2 ACTION SYNTAX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12648" y="1224080"/>
            <a:ext cx="8455152" cy="502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504D"/>
              </a:buClr>
              <a:buSzPct val="60000"/>
              <a:buFont typeface="Wingdings"/>
              <a:buChar char=""/>
              <a:tabLst>
                <a:tab pos="228600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&lt;ACTION&gt; ([TARGET,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[ACTOR,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], [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])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023938" algn="ctr"/>
                <a:tab pos="2401888" algn="ctr"/>
                <a:tab pos="4859338" algn="ctr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	verb 	object	subject</a:t>
            </a:r>
          </a:p>
          <a:p>
            <a:pPr marL="365760" marR="0" lvl="1" indent="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None/>
              <a:tabLst>
                <a:tab pos="1255713" algn="ctr"/>
                <a:tab pos="2519363" algn="ctr"/>
                <a:tab pos="4687888" algn="ctr"/>
              </a:tabLst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ACTION gathers and conveys information, controls devices and processes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TARGET is the object of the ACTION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device, person, process, network, data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ACTOR is performing the ACTION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specifiers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identify individual ACTOR or group of ACTORs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accommodates hierarchies, inheritance, lists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modifiers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provide additional contextual information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504D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e.g., time, frequency, degree/extent, priority, location</a:t>
            </a:r>
          </a:p>
        </p:txBody>
      </p:sp>
    </p:spTree>
    <p:extLst>
      <p:ext uri="{BB962C8B-B14F-4D97-AF65-F5344CB8AC3E}">
        <p14:creationId xmlns:p14="http://schemas.microsoft.com/office/powerpoint/2010/main" val="8233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 so far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742" y="1120478"/>
            <a:ext cx="865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Extend StructuredCOAType to define all the fields of the OpenC2 action construct - action, target, target-</a:t>
            </a:r>
            <a:r>
              <a:rPr lang="en-US" dirty="0" err="1"/>
              <a:t>specifier</a:t>
            </a:r>
            <a:r>
              <a:rPr lang="en-US" dirty="0"/>
              <a:t>, actuator, actuator-</a:t>
            </a:r>
            <a:r>
              <a:rPr lang="en-US" dirty="0" err="1"/>
              <a:t>specifier</a:t>
            </a:r>
            <a:r>
              <a:rPr lang="en-US" dirty="0"/>
              <a:t> and modifier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90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9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9144000" cy="492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2500"/>
            <a:ext cx="9144000" cy="4928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1700"/>
            <a:ext cx="9144000" cy="5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742" y="1125646"/>
            <a:ext cx="2432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DENY"</a:t>
            </a:r>
          </a:p>
          <a:p>
            <a:r>
              <a:rPr lang="en-US" dirty="0"/>
              <a:t>          "CONTAIN"</a:t>
            </a:r>
          </a:p>
          <a:p>
            <a:r>
              <a:rPr lang="en-US" dirty="0"/>
              <a:t>          "ALLOW"</a:t>
            </a:r>
          </a:p>
          <a:p>
            <a:r>
              <a:rPr lang="en-US" dirty="0"/>
              <a:t>          "START"</a:t>
            </a:r>
          </a:p>
          <a:p>
            <a:r>
              <a:rPr lang="en-US" dirty="0"/>
              <a:t>          "STOP"</a:t>
            </a:r>
          </a:p>
          <a:p>
            <a:r>
              <a:rPr lang="en-US" dirty="0"/>
              <a:t>          "RESTART"</a:t>
            </a:r>
          </a:p>
          <a:p>
            <a:r>
              <a:rPr lang="en-US" dirty="0"/>
              <a:t>          "PAUSE"</a:t>
            </a:r>
          </a:p>
          <a:p>
            <a:r>
              <a:rPr lang="en-US" dirty="0"/>
              <a:t>          "RESUME"</a:t>
            </a:r>
          </a:p>
          <a:p>
            <a:r>
              <a:rPr lang="en-US" dirty="0"/>
              <a:t>          "SET"</a:t>
            </a:r>
          </a:p>
          <a:p>
            <a:r>
              <a:rPr lang="en-US" dirty="0"/>
              <a:t>          "UPDATE"</a:t>
            </a:r>
          </a:p>
          <a:p>
            <a:r>
              <a:rPr lang="en-US" dirty="0"/>
              <a:t>          "MOVE"</a:t>
            </a:r>
          </a:p>
          <a:p>
            <a:r>
              <a:rPr lang="en-US" dirty="0"/>
              <a:t>          "REDIRECT"</a:t>
            </a:r>
          </a:p>
          <a:p>
            <a:r>
              <a:rPr lang="en-US" dirty="0"/>
              <a:t>          "DELETE"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5868" y="11764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	"</a:t>
            </a:r>
            <a:r>
              <a:rPr lang="en-US" dirty="0"/>
              <a:t>SNAPSHOT"</a:t>
            </a:r>
          </a:p>
          <a:p>
            <a:r>
              <a:rPr lang="en-US" dirty="0"/>
              <a:t>          "DETONATE"</a:t>
            </a:r>
          </a:p>
          <a:p>
            <a:r>
              <a:rPr lang="en-US" dirty="0"/>
              <a:t>          "RESTORE"</a:t>
            </a:r>
          </a:p>
          <a:p>
            <a:r>
              <a:rPr lang="en-US" dirty="0"/>
              <a:t>          "SAVE"</a:t>
            </a:r>
          </a:p>
          <a:p>
            <a:r>
              <a:rPr lang="en-US" dirty="0"/>
              <a:t>          "MODIFY"</a:t>
            </a:r>
          </a:p>
          <a:p>
            <a:r>
              <a:rPr lang="en-US" dirty="0"/>
              <a:t>          "THROTTLE"</a:t>
            </a:r>
          </a:p>
          <a:p>
            <a:r>
              <a:rPr lang="en-US" dirty="0"/>
              <a:t>          "DELAY"</a:t>
            </a:r>
          </a:p>
          <a:p>
            <a:r>
              <a:rPr lang="en-US" dirty="0"/>
              <a:t>          "SUBSTITUTE"</a:t>
            </a:r>
          </a:p>
          <a:p>
            <a:r>
              <a:rPr lang="en-US" dirty="0"/>
              <a:t>          "COPY"</a:t>
            </a:r>
          </a:p>
          <a:p>
            <a:r>
              <a:rPr lang="en-US" dirty="0"/>
              <a:t>          "SYNC"</a:t>
            </a:r>
          </a:p>
          <a:p>
            <a:r>
              <a:rPr lang="en-US" dirty="0"/>
              <a:t>          "Other"</a:t>
            </a:r>
          </a:p>
        </p:txBody>
      </p:sp>
    </p:spTree>
    <p:extLst>
      <p:ext uri="{BB962C8B-B14F-4D97-AF65-F5344CB8AC3E}">
        <p14:creationId xmlns:p14="http://schemas.microsoft.com/office/powerpoint/2010/main" val="4919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1107" y="50006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process"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process.aaa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process.anti</a:t>
            </a:r>
            <a:r>
              <a:rPr lang="en-US" dirty="0"/>
              <a:t>-virus-scanner"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process.connection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process.directory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process.dns</a:t>
            </a:r>
            <a:r>
              <a:rPr lang="en-US" dirty="0"/>
              <a:t>-server"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process.email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process.file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process.location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process.network</a:t>
            </a:r>
            <a:r>
              <a:rPr lang="en-US" dirty="0"/>
              <a:t>-scanner"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process.remediation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process.reputation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process.sandbox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process.virtualization</a:t>
            </a:r>
            <a:r>
              <a:rPr lang="en-US" dirty="0"/>
              <a:t>-service"</a:t>
            </a:r>
          </a:p>
          <a:p>
            <a:r>
              <a:rPr lang="en-US" dirty="0"/>
              <a:t>          "</a:t>
            </a:r>
            <a:r>
              <a:rPr lang="en-US" dirty="0" err="1"/>
              <a:t>process.vulnerability</a:t>
            </a:r>
            <a:r>
              <a:rPr lang="en-US" dirty="0"/>
              <a:t>-scanner"</a:t>
            </a:r>
          </a:p>
        </p:txBody>
      </p:sp>
      <p:sp>
        <p:nvSpPr>
          <p:cNvPr id="7" name="Rectangle 6"/>
          <p:cNvSpPr/>
          <p:nvPr/>
        </p:nvSpPr>
        <p:spPr>
          <a:xfrm>
            <a:off x="-536109" y="929008"/>
            <a:ext cx="4261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"</a:t>
            </a:r>
            <a:r>
              <a:rPr lang="en-US" dirty="0"/>
              <a:t>endpoint"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endpoint.digital</a:t>
            </a:r>
            <a:r>
              <a:rPr lang="en-US" dirty="0"/>
              <a:t>-telephone-handset"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endpoint.laptop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endpoint.pos</a:t>
            </a:r>
            <a:r>
              <a:rPr lang="en-US" dirty="0"/>
              <a:t>-terminal"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endpoint.printer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endpoint.server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-meter"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endpoint.smart</a:t>
            </a:r>
            <a:r>
              <a:rPr lang="en-US" dirty="0"/>
              <a:t>-phone"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endpoint.tablet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endpoint.workstation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4263" y="1269977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/>
              <a:t>"network"</a:t>
            </a:r>
          </a:p>
          <a:p>
            <a:r>
              <a:rPr lang="en-US" dirty="0"/>
              <a:t>          "</a:t>
            </a:r>
            <a:r>
              <a:rPr lang="en-US" dirty="0" err="1"/>
              <a:t>network.bridge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network.firewall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network.gateway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network.guard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network.hub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network.ids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network.ips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network.modem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network.nic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network.proxy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network.router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network.security_manager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network.sense_making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network.sensor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network.switch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network.vpn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network.wap</a:t>
            </a:r>
            <a:r>
              <a:rPr lang="en-US" dirty="0"/>
              <a:t>"</a:t>
            </a:r>
          </a:p>
          <a:p>
            <a:r>
              <a:rPr lang="en-US" dirty="0"/>
              <a:t>          "</a:t>
            </a:r>
            <a:r>
              <a:rPr lang="en-US" dirty="0" err="1"/>
              <a:t>network.sdn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4917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50237</TotalTime>
  <Words>644</Words>
  <Application>Microsoft Macintosh PowerPoint</Application>
  <PresentationFormat>On-screen Show (4:3)</PresentationFormat>
  <Paragraphs>175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STIX™ COA Extension</vt:lpstr>
      <vt:lpstr>Recap</vt:lpstr>
      <vt:lpstr>Path forward</vt:lpstr>
      <vt:lpstr>PowerPoint Presentation</vt:lpstr>
      <vt:lpstr>JSON</vt:lpstr>
      <vt:lpstr>OpenC2 ACTION SYNTAX</vt:lpstr>
      <vt:lpstr>Schema so far</vt:lpstr>
      <vt:lpstr>Actions</vt:lpstr>
      <vt:lpstr>Actuators</vt:lpstr>
      <vt:lpstr>Modifiers</vt:lpstr>
      <vt:lpstr>Implementation options</vt:lpstr>
      <vt:lpstr>Strong typed sample</vt:lpstr>
      <vt:lpstr>Restriction vs. Extension</vt:lpstr>
      <vt:lpstr>Data Model</vt:lpstr>
      <vt:lpstr>JSON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concepts</dc:title>
  <dc:creator>Jyoti Verma</dc:creator>
  <cp:lastModifiedBy>Jyoti Verma</cp:lastModifiedBy>
  <cp:revision>156</cp:revision>
  <dcterms:created xsi:type="dcterms:W3CDTF">2015-05-20T05:01:40Z</dcterms:created>
  <dcterms:modified xsi:type="dcterms:W3CDTF">2016-05-24T17:59:29Z</dcterms:modified>
</cp:coreProperties>
</file>