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9829FD-DD90-4EE7-BCD7-4AF299D6F45A}" type="doc">
      <dgm:prSet loTypeId="process" loCatId="process" qsTypeId="urn:microsoft.com/office/officeart/2005/8/quickstyle/simple1" qsCatId="simple" csTypeId="urn:microsoft.com/office/officeart/2005/8/colors/accent0_3" csCatId="accent1" phldr="0"/>
      <dgm:spPr/>
      <dgm:t>
        <a:bodyPr/>
        <a:p>
          <a:endParaRPr lang="en-US"/>
        </a:p>
      </dgm:t>
    </dgm:pt>
    <dgm:pt modelId="{FCC504F5-317D-4294-815B-28489BDC5845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/>
            <a:t>Product </a:t>
          </a:r>
          <a:r>
            <a:rPr lang="en-US" altLang="en-US" sz="1200"/>
            <a:t>Design</a:t>
          </a:r>
          <a:r>
            <a:rPr lang="en-US" altLang="en-US" sz="1200"/>
            <a:t/>
          </a:r>
          <a:endParaRPr lang="en-US" altLang="en-US" sz="1200"/>
        </a:p>
      </dgm:t>
    </dgm:pt>
    <dgm:pt modelId="{8F05BE86-1921-41BD-B82E-72272E9475E9}" cxnId="{8E0B9B41-9252-4873-89DA-F051CCC6C646}" type="parTrans">
      <dgm:prSet/>
      <dgm:spPr/>
      <dgm:t>
        <a:bodyPr/>
        <a:p>
          <a:endParaRPr lang="en-US"/>
        </a:p>
      </dgm:t>
    </dgm:pt>
    <dgm:pt modelId="{67223200-D196-44B3-9DFD-D095DDBC10AB}" cxnId="{8E0B9B41-9252-4873-89DA-F051CCC6C646}" type="sibTrans">
      <dgm:prSet/>
      <dgm:spPr/>
      <dgm:t>
        <a:bodyPr/>
        <a:p>
          <a:endParaRPr lang="en-US"/>
        </a:p>
      </dgm:t>
    </dgm:pt>
    <dgm:pt modelId="{F3F66F6A-184E-4CBB-A544-AC2BF2A74FC0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 sz="1400"/>
            <a:t>fluid structure coupling</a:t>
          </a:r>
          <a:r>
            <a:rPr lang="en-US" sz="1400"/>
            <a:t/>
          </a:r>
          <a:endParaRPr lang="en-US" sz="1400"/>
        </a:p>
      </dgm:t>
    </dgm:pt>
    <dgm:pt modelId="{7A0C70B0-5DAE-45AB-9915-863AC3FA4D2D}" cxnId="{FFC29832-6D31-4EF2-B5EF-70855AFFB306}" type="parTrans">
      <dgm:prSet/>
      <dgm:spPr/>
      <dgm:t>
        <a:bodyPr/>
        <a:p>
          <a:endParaRPr lang="en-US"/>
        </a:p>
      </dgm:t>
    </dgm:pt>
    <dgm:pt modelId="{47DD308A-8526-455B-A37F-FEE2CC1C75AF}" cxnId="{FFC29832-6D31-4EF2-B5EF-70855AFFB306}" type="sibTrans">
      <dgm:prSet/>
      <dgm:spPr/>
      <dgm:t>
        <a:bodyPr/>
        <a:p>
          <a:endParaRPr lang="en-US"/>
        </a:p>
      </dgm:t>
    </dgm:pt>
    <dgm:pt modelId="{13B30D4F-CCF0-4B5F-B083-F43D49A1739A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 sz="1400"/>
            <a:t>system simulation</a:t>
          </a:r>
          <a:r>
            <a:rPr lang="en-US" altLang="en-US" sz="1400"/>
            <a:t/>
          </a:r>
          <a:endParaRPr lang="en-US" altLang="en-US" sz="1400"/>
        </a:p>
      </dgm:t>
    </dgm:pt>
    <dgm:pt modelId="{77630EE1-9C73-4909-99D7-359579875EF0}" cxnId="{BBB76887-FA8A-446D-B672-016871D1BDA9}" type="parTrans">
      <dgm:prSet/>
      <dgm:spPr/>
    </dgm:pt>
    <dgm:pt modelId="{0CB27D06-B6F2-4BD2-9D0F-82114CA6C4A6}" cxnId="{BBB76887-FA8A-446D-B672-016871D1BDA9}" type="sibTrans">
      <dgm:prSet/>
      <dgm:spPr/>
    </dgm:pt>
    <dgm:pt modelId="{780FAED3-C4BD-4FF1-8B67-8499CCFAE2ED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/>
            <a:t>Manufacturing</a:t>
          </a:r>
          <a:r>
            <a:rPr lang="en-US" altLang="en-US" sz="1200"/>
            <a:t/>
          </a:r>
          <a:endParaRPr lang="en-US" altLang="en-US" sz="1200"/>
        </a:p>
      </dgm:t>
    </dgm:pt>
    <dgm:pt modelId="{88C57C74-C9C4-46CF-A10B-13A1A1E7714C}" cxnId="{DF64B4B7-B473-4A09-BC81-BEFAEA94B099}" type="parTrans">
      <dgm:prSet/>
      <dgm:spPr/>
      <dgm:t>
        <a:bodyPr/>
        <a:p>
          <a:endParaRPr lang="en-US"/>
        </a:p>
      </dgm:t>
    </dgm:pt>
    <dgm:pt modelId="{34435F2A-D730-405E-99D5-BBC9FB7499FA}" cxnId="{DF64B4B7-B473-4A09-BC81-BEFAEA94B099}" type="sibTrans">
      <dgm:prSet/>
      <dgm:spPr/>
      <dgm:t>
        <a:bodyPr/>
        <a:p>
          <a:endParaRPr lang="en-US"/>
        </a:p>
      </dgm:t>
    </dgm:pt>
    <dgm:pt modelId="{3E6D5D4F-935E-467F-A6CA-DFB49E904BF2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 sz="1400"/>
            <a:t>addative manufacturing</a:t>
          </a:r>
          <a:r>
            <a:rPr lang="en-US" sz="1400"/>
            <a:t/>
          </a:r>
          <a:endParaRPr lang="en-US" sz="1400"/>
        </a:p>
      </dgm:t>
    </dgm:pt>
    <dgm:pt modelId="{DFE6860A-9AF6-4E3A-8810-968954321458}" cxnId="{CF9CD718-55E3-4524-9552-853042CE5EB5}" type="parTrans">
      <dgm:prSet/>
      <dgm:spPr/>
      <dgm:t>
        <a:bodyPr/>
        <a:p>
          <a:endParaRPr lang="en-US"/>
        </a:p>
      </dgm:t>
    </dgm:pt>
    <dgm:pt modelId="{F6E211F9-5728-4C1B-B4EC-036ED0730A63}" cxnId="{CF9CD718-55E3-4524-9552-853042CE5EB5}" type="sibTrans">
      <dgm:prSet/>
      <dgm:spPr/>
      <dgm:t>
        <a:bodyPr/>
        <a:p>
          <a:endParaRPr lang="en-US"/>
        </a:p>
      </dgm:t>
    </dgm:pt>
    <dgm:pt modelId="{49F47759-5728-452C-B39F-CD69E73675CC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 sz="1400"/>
            <a:t>3d scanner</a:t>
          </a:r>
          <a:r>
            <a:rPr lang="en-US" altLang="en-US" sz="1400"/>
            <a:t/>
          </a:r>
          <a:endParaRPr lang="en-US" altLang="en-US" sz="1400"/>
        </a:p>
      </dgm:t>
    </dgm:pt>
    <dgm:pt modelId="{4A7CD7B4-827E-48BB-8EB6-C13AF89EAF1F}" cxnId="{EBF68CF4-E084-4DF8-AA98-A863BBF369D7}" type="parTrans">
      <dgm:prSet/>
      <dgm:spPr/>
    </dgm:pt>
    <dgm:pt modelId="{DA9B9611-118A-404C-AFA1-C6456D6C0739}" cxnId="{EBF68CF4-E084-4DF8-AA98-A863BBF369D7}" type="sibTrans">
      <dgm:prSet/>
      <dgm:spPr/>
    </dgm:pt>
    <dgm:pt modelId="{1D70B282-9875-47E1-864B-0DB9F83A3309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/>
            <a:t>Operation</a:t>
          </a:r>
          <a:r>
            <a:rPr lang="en-US" altLang="en-US" sz="1200"/>
            <a:t/>
          </a:r>
          <a:endParaRPr lang="en-US" altLang="en-US" sz="1200"/>
        </a:p>
      </dgm:t>
    </dgm:pt>
    <dgm:pt modelId="{4682E278-8387-4875-A48B-989607C0A09E}" cxnId="{2976F9EF-9C9C-4818-97AF-BA7CDBDCDD70}" type="parTrans">
      <dgm:prSet/>
      <dgm:spPr/>
      <dgm:t>
        <a:bodyPr/>
        <a:p>
          <a:endParaRPr lang="en-US"/>
        </a:p>
      </dgm:t>
    </dgm:pt>
    <dgm:pt modelId="{DF77052B-043C-4E4A-8039-9D1D7DFB40F4}" cxnId="{2976F9EF-9C9C-4818-97AF-BA7CDBDCDD70}" type="sibTrans">
      <dgm:prSet/>
      <dgm:spPr/>
      <dgm:t>
        <a:bodyPr/>
        <a:p>
          <a:endParaRPr lang="en-US"/>
        </a:p>
      </dgm:t>
    </dgm:pt>
    <dgm:pt modelId="{30BE85C4-8BB0-4C0C-B58F-618B83FFA907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 sz="1400"/>
            <a:t>Educational Wind Tunnel</a:t>
          </a:r>
          <a:r>
            <a:rPr lang="en-US" sz="1400"/>
            <a:t/>
          </a:r>
          <a:endParaRPr lang="en-US" sz="1400"/>
        </a:p>
      </dgm:t>
    </dgm:pt>
    <dgm:pt modelId="{99A19955-80B2-46DE-B74C-C0C8C4D708F2}" cxnId="{F40AC68E-FABF-4ED9-9C4E-8B536DA844B0}" type="parTrans">
      <dgm:prSet/>
      <dgm:spPr/>
      <dgm:t>
        <a:bodyPr/>
        <a:p>
          <a:endParaRPr lang="en-US"/>
        </a:p>
      </dgm:t>
    </dgm:pt>
    <dgm:pt modelId="{CB48F5C6-507D-451D-9B2B-7C607BFEAF95}" cxnId="{F40AC68E-FABF-4ED9-9C4E-8B536DA844B0}" type="sibTrans">
      <dgm:prSet/>
      <dgm:spPr/>
      <dgm:t>
        <a:bodyPr/>
        <a:p>
          <a:endParaRPr lang="en-US"/>
        </a:p>
      </dgm:t>
    </dgm:pt>
    <dgm:pt modelId="{CDDD87BA-3462-4A29-ADA1-BF1FFADE547C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 sz="1400"/>
            <a:t>ARM cluster</a:t>
          </a:r>
          <a:r>
            <a:rPr lang="en-US" altLang="en-US" sz="1400"/>
            <a:t/>
          </a:r>
          <a:endParaRPr lang="en-US" altLang="en-US" sz="1400"/>
        </a:p>
      </dgm:t>
    </dgm:pt>
    <dgm:pt modelId="{EC37F040-29EB-4AF6-91FF-7E7A92A7C237}" cxnId="{D81B28D1-0D23-440A-94A7-2D465865E279}" type="parTrans">
      <dgm:prSet/>
      <dgm:spPr/>
    </dgm:pt>
    <dgm:pt modelId="{AFF3764D-5EA6-4128-8B5E-675858F15A67}" cxnId="{D81B28D1-0D23-440A-94A7-2D465865E279}" type="sibTrans">
      <dgm:prSet/>
      <dgm:spPr/>
    </dgm:pt>
    <dgm:pt modelId="{7BB0B505-7D43-42E4-8FC0-6C91316CBFEB}" type="pres">
      <dgm:prSet presAssocID="{DF9829FD-DD90-4EE7-BCD7-4AF299D6F45A}" presName="linearFlow" presStyleCnt="0">
        <dgm:presLayoutVars>
          <dgm:dir/>
          <dgm:animLvl val="lvl"/>
          <dgm:resizeHandles val="exact"/>
        </dgm:presLayoutVars>
      </dgm:prSet>
      <dgm:spPr/>
    </dgm:pt>
    <dgm:pt modelId="{97F2BEE4-0E0F-4FCA-A4B0-E20AD8C04C13}" type="pres">
      <dgm:prSet presAssocID="{FCC504F5-317D-4294-815B-28489BDC5845}" presName="composite" presStyleCnt="0"/>
      <dgm:spPr/>
    </dgm:pt>
    <dgm:pt modelId="{A16E3110-57E1-4619-A55C-DCD0DD5CE084}" type="pres">
      <dgm:prSet presAssocID="{FCC504F5-317D-4294-815B-28489BDC584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44D3F38-216B-445A-B1B9-8008AEDB7A9D}" type="pres">
      <dgm:prSet presAssocID="{FCC504F5-317D-4294-815B-28489BDC5845}" presName="descendantText" presStyleLbl="alignAcc1" presStyleIdx="0" presStyleCnt="3">
        <dgm:presLayoutVars>
          <dgm:bulletEnabled val="1"/>
        </dgm:presLayoutVars>
      </dgm:prSet>
      <dgm:spPr/>
    </dgm:pt>
    <dgm:pt modelId="{D3A691E5-F443-4F8D-81BB-9D15C0875E8C}" type="pres">
      <dgm:prSet presAssocID="{67223200-D196-44B3-9DFD-D095DDBC10AB}" presName="sp" presStyleCnt="0"/>
      <dgm:spPr/>
    </dgm:pt>
    <dgm:pt modelId="{D4BECBBB-7CE2-4791-839D-9FE6F36B775D}" type="pres">
      <dgm:prSet presAssocID="{780FAED3-C4BD-4FF1-8B67-8499CCFAE2ED}" presName="composite" presStyleCnt="0"/>
      <dgm:spPr/>
    </dgm:pt>
    <dgm:pt modelId="{722E1094-83C7-45E2-B20F-DB9D09AD94F0}" type="pres">
      <dgm:prSet presAssocID="{780FAED3-C4BD-4FF1-8B67-8499CCFAE2E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C67BBE6-9B82-4D3D-BF22-48713AF46E9C}" type="pres">
      <dgm:prSet presAssocID="{780FAED3-C4BD-4FF1-8B67-8499CCFAE2ED}" presName="descendantText" presStyleLbl="alignAcc1" presStyleIdx="1" presStyleCnt="3">
        <dgm:presLayoutVars>
          <dgm:bulletEnabled val="1"/>
        </dgm:presLayoutVars>
      </dgm:prSet>
      <dgm:spPr/>
    </dgm:pt>
    <dgm:pt modelId="{5C381A65-34D3-41B1-9499-0884AAA35FC6}" type="pres">
      <dgm:prSet presAssocID="{34435F2A-D730-405E-99D5-BBC9FB7499FA}" presName="sp" presStyleCnt="0"/>
      <dgm:spPr/>
    </dgm:pt>
    <dgm:pt modelId="{C1BF0EA4-CB4D-4391-82EF-EC1874A282F9}" type="pres">
      <dgm:prSet presAssocID="{1D70B282-9875-47E1-864B-0DB9F83A3309}" presName="composite" presStyleCnt="0"/>
      <dgm:spPr/>
    </dgm:pt>
    <dgm:pt modelId="{95C8A2DE-C1F8-4D5A-A3A4-1DC2FA1C0073}" type="pres">
      <dgm:prSet presAssocID="{1D70B282-9875-47E1-864B-0DB9F83A330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E17FEF5-EEE1-41BB-96FD-8FBB3FCF3860}" type="pres">
      <dgm:prSet presAssocID="{1D70B282-9875-47E1-864B-0DB9F83A330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E0B9B41-9252-4873-89DA-F051CCC6C646}" srcId="{DF9829FD-DD90-4EE7-BCD7-4AF299D6F45A}" destId="{FCC504F5-317D-4294-815B-28489BDC5845}" srcOrd="0" destOrd="0" parTransId="{8F05BE86-1921-41BD-B82E-72272E9475E9}" sibTransId="{67223200-D196-44B3-9DFD-D095DDBC10AB}"/>
    <dgm:cxn modelId="{FFC29832-6D31-4EF2-B5EF-70855AFFB306}" srcId="{FCC504F5-317D-4294-815B-28489BDC5845}" destId="{F3F66F6A-184E-4CBB-A544-AC2BF2A74FC0}" srcOrd="0" destOrd="0" parTransId="{7A0C70B0-5DAE-45AB-9915-863AC3FA4D2D}" sibTransId="{47DD308A-8526-455B-A37F-FEE2CC1C75AF}"/>
    <dgm:cxn modelId="{BBB76887-FA8A-446D-B672-016871D1BDA9}" srcId="{FCC504F5-317D-4294-815B-28489BDC5845}" destId="{13B30D4F-CCF0-4B5F-B083-F43D49A1739A}" srcOrd="1" destOrd="0" parTransId="{77630EE1-9C73-4909-99D7-359579875EF0}" sibTransId="{0CB27D06-B6F2-4BD2-9D0F-82114CA6C4A6}"/>
    <dgm:cxn modelId="{DF64B4B7-B473-4A09-BC81-BEFAEA94B099}" srcId="{DF9829FD-DD90-4EE7-BCD7-4AF299D6F45A}" destId="{780FAED3-C4BD-4FF1-8B67-8499CCFAE2ED}" srcOrd="1" destOrd="0" parTransId="{88C57C74-C9C4-46CF-A10B-13A1A1E7714C}" sibTransId="{34435F2A-D730-405E-99D5-BBC9FB7499FA}"/>
    <dgm:cxn modelId="{CF9CD718-55E3-4524-9552-853042CE5EB5}" srcId="{780FAED3-C4BD-4FF1-8B67-8499CCFAE2ED}" destId="{3E6D5D4F-935E-467F-A6CA-DFB49E904BF2}" srcOrd="0" destOrd="1" parTransId="{DFE6860A-9AF6-4E3A-8810-968954321458}" sibTransId="{F6E211F9-5728-4C1B-B4EC-036ED0730A63}"/>
    <dgm:cxn modelId="{EBF68CF4-E084-4DF8-AA98-A863BBF369D7}" srcId="{780FAED3-C4BD-4FF1-8B67-8499CCFAE2ED}" destId="{49F47759-5728-452C-B39F-CD69E73675CC}" srcOrd="1" destOrd="1" parTransId="{4A7CD7B4-827E-48BB-8EB6-C13AF89EAF1F}" sibTransId="{DA9B9611-118A-404C-AFA1-C6456D6C0739}"/>
    <dgm:cxn modelId="{2976F9EF-9C9C-4818-97AF-BA7CDBDCDD70}" srcId="{DF9829FD-DD90-4EE7-BCD7-4AF299D6F45A}" destId="{1D70B282-9875-47E1-864B-0DB9F83A3309}" srcOrd="2" destOrd="0" parTransId="{4682E278-8387-4875-A48B-989607C0A09E}" sibTransId="{DF77052B-043C-4E4A-8039-9D1D7DFB40F4}"/>
    <dgm:cxn modelId="{F40AC68E-FABF-4ED9-9C4E-8B536DA844B0}" srcId="{1D70B282-9875-47E1-864B-0DB9F83A3309}" destId="{30BE85C4-8BB0-4C0C-B58F-618B83FFA907}" srcOrd="0" destOrd="2" parTransId="{99A19955-80B2-46DE-B74C-C0C8C4D708F2}" sibTransId="{CB48F5C6-507D-451D-9B2B-7C607BFEAF95}"/>
    <dgm:cxn modelId="{D81B28D1-0D23-440A-94A7-2D465865E279}" srcId="{1D70B282-9875-47E1-864B-0DB9F83A3309}" destId="{CDDD87BA-3462-4A29-ADA1-BF1FFADE547C}" srcOrd="1" destOrd="2" parTransId="{EC37F040-29EB-4AF6-91FF-7E7A92A7C237}" sibTransId="{AFF3764D-5EA6-4128-8B5E-675858F15A67}"/>
    <dgm:cxn modelId="{AC8C4F54-36F7-413F-9836-1AF9234AC84D}" type="presOf" srcId="{DF9829FD-DD90-4EE7-BCD7-4AF299D6F45A}" destId="{7BB0B505-7D43-42E4-8FC0-6C91316CBFEB}" srcOrd="0" destOrd="0" presId="urn:microsoft.com/office/officeart/2005/8/layout/chevron2"/>
    <dgm:cxn modelId="{95EA1639-67F8-4CFE-BAF1-63E7F930FC0F}" type="presParOf" srcId="{7BB0B505-7D43-42E4-8FC0-6C91316CBFEB}" destId="{97F2BEE4-0E0F-4FCA-A4B0-E20AD8C04C13}" srcOrd="0" destOrd="0" presId="urn:microsoft.com/office/officeart/2005/8/layout/chevron2"/>
    <dgm:cxn modelId="{3406D402-50E6-4610-9E4D-6A346F60B67F}" type="presParOf" srcId="{97F2BEE4-0E0F-4FCA-A4B0-E20AD8C04C13}" destId="{A16E3110-57E1-4619-A55C-DCD0DD5CE084}" srcOrd="0" destOrd="0" presId="urn:microsoft.com/office/officeart/2005/8/layout/chevron2"/>
    <dgm:cxn modelId="{CA125A90-5BA9-4560-B803-98CCD0557F77}" type="presOf" srcId="{FCC504F5-317D-4294-815B-28489BDC5845}" destId="{A16E3110-57E1-4619-A55C-DCD0DD5CE084}" srcOrd="0" destOrd="0" presId="urn:microsoft.com/office/officeart/2005/8/layout/chevron2"/>
    <dgm:cxn modelId="{42A60125-90E8-44DD-B17D-8F6821ADC669}" type="presParOf" srcId="{97F2BEE4-0E0F-4FCA-A4B0-E20AD8C04C13}" destId="{544D3F38-216B-445A-B1B9-8008AEDB7A9D}" srcOrd="1" destOrd="0" presId="urn:microsoft.com/office/officeart/2005/8/layout/chevron2"/>
    <dgm:cxn modelId="{FCB8CCBD-031F-4C52-8A02-966C728FB410}" type="presOf" srcId="{F3F66F6A-184E-4CBB-A544-AC2BF2A74FC0}" destId="{544D3F38-216B-445A-B1B9-8008AEDB7A9D}" srcOrd="0" destOrd="0" presId="urn:microsoft.com/office/officeart/2005/8/layout/chevron2"/>
    <dgm:cxn modelId="{342BF72E-180A-4146-A426-27183A8F36CF}" type="presOf" srcId="{13B30D4F-CCF0-4B5F-B083-F43D49A1739A}" destId="{544D3F38-216B-445A-B1B9-8008AEDB7A9D}" srcOrd="0" destOrd="1" presId="urn:microsoft.com/office/officeart/2005/8/layout/chevron2"/>
    <dgm:cxn modelId="{A9A5B87D-6667-40E7-BD08-9B36E51E3DDA}" type="presParOf" srcId="{7BB0B505-7D43-42E4-8FC0-6C91316CBFEB}" destId="{D3A691E5-F443-4F8D-81BB-9D15C0875E8C}" srcOrd="1" destOrd="0" presId="urn:microsoft.com/office/officeart/2005/8/layout/chevron2"/>
    <dgm:cxn modelId="{20B178C3-7A42-4088-BF81-1B1B5BB646B2}" type="presOf" srcId="{67223200-D196-44B3-9DFD-D095DDBC10AB}" destId="{D3A691E5-F443-4F8D-81BB-9D15C0875E8C}" srcOrd="0" destOrd="0" presId="urn:microsoft.com/office/officeart/2005/8/layout/chevron2"/>
    <dgm:cxn modelId="{9B13CF26-74C2-4F47-A4F5-6AF1E7493283}" type="presParOf" srcId="{7BB0B505-7D43-42E4-8FC0-6C91316CBFEB}" destId="{D4BECBBB-7CE2-4791-839D-9FE6F36B775D}" srcOrd="2" destOrd="0" presId="urn:microsoft.com/office/officeart/2005/8/layout/chevron2"/>
    <dgm:cxn modelId="{4624037E-E99A-4E7D-AC2C-4B215874EC74}" type="presParOf" srcId="{D4BECBBB-7CE2-4791-839D-9FE6F36B775D}" destId="{722E1094-83C7-45E2-B20F-DB9D09AD94F0}" srcOrd="0" destOrd="2" presId="urn:microsoft.com/office/officeart/2005/8/layout/chevron2"/>
    <dgm:cxn modelId="{7BA04539-191C-429E-B9DE-F57989798B1F}" type="presOf" srcId="{780FAED3-C4BD-4FF1-8B67-8499CCFAE2ED}" destId="{722E1094-83C7-45E2-B20F-DB9D09AD94F0}" srcOrd="0" destOrd="0" presId="urn:microsoft.com/office/officeart/2005/8/layout/chevron2"/>
    <dgm:cxn modelId="{B2379032-DFAC-4D28-BE83-2A55D2575CC8}" type="presParOf" srcId="{D4BECBBB-7CE2-4791-839D-9FE6F36B775D}" destId="{AC67BBE6-9B82-4D3D-BF22-48713AF46E9C}" srcOrd="1" destOrd="2" presId="urn:microsoft.com/office/officeart/2005/8/layout/chevron2"/>
    <dgm:cxn modelId="{AED39473-0D52-4D6A-BA6F-3BF83EAD70E3}" type="presOf" srcId="{3E6D5D4F-935E-467F-A6CA-DFB49E904BF2}" destId="{AC67BBE6-9B82-4D3D-BF22-48713AF46E9C}" srcOrd="0" destOrd="0" presId="urn:microsoft.com/office/officeart/2005/8/layout/chevron2"/>
    <dgm:cxn modelId="{0303D488-02BE-422D-95A0-366D18919874}" type="presOf" srcId="{49F47759-5728-452C-B39F-CD69E73675CC}" destId="{AC67BBE6-9B82-4D3D-BF22-48713AF46E9C}" srcOrd="0" destOrd="1" presId="urn:microsoft.com/office/officeart/2005/8/layout/chevron2"/>
    <dgm:cxn modelId="{BA68F010-30E0-4525-92B9-64F8DA674CB0}" type="presParOf" srcId="{7BB0B505-7D43-42E4-8FC0-6C91316CBFEB}" destId="{5C381A65-34D3-41B1-9499-0884AAA35FC6}" srcOrd="3" destOrd="0" presId="urn:microsoft.com/office/officeart/2005/8/layout/chevron2"/>
    <dgm:cxn modelId="{5C26D863-A321-4865-9F65-C5A985F60B4D}" type="presOf" srcId="{34435F2A-D730-405E-99D5-BBC9FB7499FA}" destId="{5C381A65-34D3-41B1-9499-0884AAA35FC6}" srcOrd="0" destOrd="0" presId="urn:microsoft.com/office/officeart/2005/8/layout/chevron2"/>
    <dgm:cxn modelId="{C081B00E-3CD8-47BA-AC2C-EC865FFA4C1E}" type="presParOf" srcId="{7BB0B505-7D43-42E4-8FC0-6C91316CBFEB}" destId="{C1BF0EA4-CB4D-4391-82EF-EC1874A282F9}" srcOrd="4" destOrd="0" presId="urn:microsoft.com/office/officeart/2005/8/layout/chevron2"/>
    <dgm:cxn modelId="{50E2943A-C3BF-4A50-9FBD-329E6A3C20D8}" type="presParOf" srcId="{C1BF0EA4-CB4D-4391-82EF-EC1874A282F9}" destId="{95C8A2DE-C1F8-4D5A-A3A4-1DC2FA1C0073}" srcOrd="0" destOrd="4" presId="urn:microsoft.com/office/officeart/2005/8/layout/chevron2"/>
    <dgm:cxn modelId="{646BC93B-F034-45C1-950C-A13990E360AF}" type="presOf" srcId="{1D70B282-9875-47E1-864B-0DB9F83A3309}" destId="{95C8A2DE-C1F8-4D5A-A3A4-1DC2FA1C0073}" srcOrd="0" destOrd="0" presId="urn:microsoft.com/office/officeart/2005/8/layout/chevron2"/>
    <dgm:cxn modelId="{D2939DFB-75EE-493B-9C08-201262CAA384}" type="presParOf" srcId="{C1BF0EA4-CB4D-4391-82EF-EC1874A282F9}" destId="{BE17FEF5-EEE1-41BB-96FD-8FBB3FCF3860}" srcOrd="1" destOrd="4" presId="urn:microsoft.com/office/officeart/2005/8/layout/chevron2"/>
    <dgm:cxn modelId="{8F3CC253-AFBF-4865-B3F4-19C498A0F277}" type="presOf" srcId="{30BE85C4-8BB0-4C0C-B58F-618B83FFA907}" destId="{BE17FEF5-EEE1-41BB-96FD-8FBB3FCF3860}" srcOrd="0" destOrd="0" presId="urn:microsoft.com/office/officeart/2005/8/layout/chevron2"/>
    <dgm:cxn modelId="{E01DD5BC-D6C5-4B62-8112-F57CB636B790}" type="presOf" srcId="{CDDD87BA-3462-4A29-ADA1-BF1FFADE547C}" destId="{BE17FEF5-EEE1-41BB-96FD-8FBB3FCF3860}" srcOrd="0" destOrd="1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3719830" cy="3418840"/>
        <a:chOff x="0" y="0"/>
        <a:chExt cx="3719830" cy="3418840"/>
      </a:xfrm>
    </dsp:grpSpPr>
    <dsp:sp modelId="{A16E3110-57E1-4619-A55C-DCD0DD5CE084}">
      <dsp:nvSpPr>
        <dsp:cNvPr id="3" name="Chevron 2"/>
        <dsp:cNvSpPr/>
      </dsp:nvSpPr>
      <dsp:spPr bwMode="white">
        <a:xfrm rot="5400000">
          <a:off x="-190881" y="190881"/>
          <a:ext cx="1272538" cy="890777"/>
        </a:xfrm>
        <a:prstGeom prst="chevron">
          <a:avLst/>
        </a:prstGeom>
      </dsp:spPr>
      <dsp:style>
        <a:lnRef idx="2">
          <a:schemeClr val="dk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Body>
        <a:bodyPr rot="-5400000" vert="horz" wrap="square" lIns="8890" tIns="8890" rIns="8890" bIns="889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 sz="1400"/>
            <a:t>Product Design</a:t>
          </a:r>
          <a:endParaRPr lang="" altLang="en-US" sz="1400"/>
        </a:p>
      </dsp:txBody>
      <dsp:txXfrm rot="5400000">
        <a:off x="-190881" y="190881"/>
        <a:ext cx="1272538" cy="890777"/>
      </dsp:txXfrm>
    </dsp:sp>
    <dsp:sp modelId="{544D3F38-216B-445A-B1B9-8008AEDB7A9D}">
      <dsp:nvSpPr>
        <dsp:cNvPr id="4" name="Round Same Side Corner Rectangle 3"/>
        <dsp:cNvSpPr/>
      </dsp:nvSpPr>
      <dsp:spPr bwMode="white">
        <a:xfrm rot="5400000">
          <a:off x="1891728" y="-1000952"/>
          <a:ext cx="827150" cy="2829053"/>
        </a:xfrm>
        <a:prstGeom prst="round2SameRect">
          <a:avLst/>
        </a:prstGeom>
      </dsp:spPr>
      <dsp:style>
        <a:lnRef idx="2">
          <a:schemeClr val="dk2"/>
        </a:lnRef>
        <a:fillRef idx="1">
          <a:schemeClr val="lt2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99568" tIns="8890" rIns="8890" bIns="889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 sz="1400">
              <a:solidFill>
                <a:schemeClr val="dk1"/>
              </a:solidFill>
            </a:rPr>
            <a:t>fluid structure coupling</a:t>
          </a:r>
          <a:endParaRPr lang="en-US" sz="1400">
            <a:solidFill>
              <a:schemeClr val="dk1"/>
            </a:solidFill>
          </a:endParaRPr>
        </a:p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 sz="1400">
              <a:solidFill>
                <a:schemeClr val="dk1"/>
              </a:solidFill>
            </a:rPr>
            <a:t>system simulation</a:t>
          </a:r>
          <a:endParaRPr lang="" altLang="en-US" sz="1400">
            <a:solidFill>
              <a:schemeClr val="dk1"/>
            </a:solidFill>
          </a:endParaRPr>
        </a:p>
      </dsp:txBody>
      <dsp:txXfrm rot="5400000">
        <a:off x="1891728" y="-1000952"/>
        <a:ext cx="827150" cy="2829053"/>
      </dsp:txXfrm>
    </dsp:sp>
    <dsp:sp modelId="{722E1094-83C7-45E2-B20F-DB9D09AD94F0}">
      <dsp:nvSpPr>
        <dsp:cNvPr id="5" name="Chevron 4"/>
        <dsp:cNvSpPr/>
      </dsp:nvSpPr>
      <dsp:spPr bwMode="white">
        <a:xfrm rot="5400000">
          <a:off x="-190881" y="1264032"/>
          <a:ext cx="1272538" cy="890777"/>
        </a:xfrm>
        <a:prstGeom prst="chevron">
          <a:avLst/>
        </a:prstGeom>
      </dsp:spPr>
      <dsp:style>
        <a:lnRef idx="2">
          <a:schemeClr val="dk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Body>
        <a:bodyPr rot="-5400000" vert="horz" wrap="square" lIns="8890" tIns="8890" rIns="8890" bIns="889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 sz="1400"/>
            <a:t>Manufacturing</a:t>
          </a:r>
          <a:endParaRPr lang="" altLang="en-US" sz="1400"/>
        </a:p>
      </dsp:txBody>
      <dsp:txXfrm rot="5400000">
        <a:off x="-190881" y="1264032"/>
        <a:ext cx="1272538" cy="890777"/>
      </dsp:txXfrm>
    </dsp:sp>
    <dsp:sp modelId="{AC67BBE6-9B82-4D3D-BF22-48713AF46E9C}">
      <dsp:nvSpPr>
        <dsp:cNvPr id="6" name="Round Same Side Corner Rectangle 5"/>
        <dsp:cNvSpPr/>
      </dsp:nvSpPr>
      <dsp:spPr bwMode="white">
        <a:xfrm rot="5400000">
          <a:off x="1891728" y="72199"/>
          <a:ext cx="827150" cy="2829053"/>
        </a:xfrm>
        <a:prstGeom prst="round2SameRect">
          <a:avLst/>
        </a:prstGeom>
      </dsp:spPr>
      <dsp:style>
        <a:lnRef idx="2">
          <a:schemeClr val="dk2"/>
        </a:lnRef>
        <a:fillRef idx="1">
          <a:schemeClr val="lt2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99568" tIns="8890" rIns="8890" bIns="889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 sz="1400">
              <a:solidFill>
                <a:schemeClr val="dk1"/>
              </a:solidFill>
            </a:rPr>
            <a:t>addative manufacturing</a:t>
          </a:r>
          <a:endParaRPr lang="en-US" sz="1400">
            <a:solidFill>
              <a:schemeClr val="dk1"/>
            </a:solidFill>
          </a:endParaRPr>
        </a:p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 sz="1400">
              <a:solidFill>
                <a:schemeClr val="dk1"/>
              </a:solidFill>
            </a:rPr>
            <a:t>3d scanner</a:t>
          </a:r>
          <a:endParaRPr lang="" altLang="en-US" sz="1400">
            <a:solidFill>
              <a:schemeClr val="dk1"/>
            </a:solidFill>
          </a:endParaRPr>
        </a:p>
      </dsp:txBody>
      <dsp:txXfrm rot="5400000">
        <a:off x="1891728" y="72199"/>
        <a:ext cx="827150" cy="2829053"/>
      </dsp:txXfrm>
    </dsp:sp>
    <dsp:sp modelId="{95C8A2DE-C1F8-4D5A-A3A4-1DC2FA1C0073}">
      <dsp:nvSpPr>
        <dsp:cNvPr id="7" name="Chevron 6"/>
        <dsp:cNvSpPr/>
      </dsp:nvSpPr>
      <dsp:spPr bwMode="white">
        <a:xfrm rot="5400000">
          <a:off x="-190881" y="2337183"/>
          <a:ext cx="1272538" cy="890777"/>
        </a:xfrm>
        <a:prstGeom prst="chevron">
          <a:avLst/>
        </a:prstGeom>
      </dsp:spPr>
      <dsp:style>
        <a:lnRef idx="2">
          <a:schemeClr val="dk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Body>
        <a:bodyPr rot="-5400000" vert="horz" wrap="square" lIns="8890" tIns="8890" rIns="8890" bIns="889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 sz="1400"/>
            <a:t>Operation</a:t>
          </a:r>
          <a:endParaRPr lang="" altLang="en-US" sz="1400"/>
        </a:p>
      </dsp:txBody>
      <dsp:txXfrm rot="5400000">
        <a:off x="-190881" y="2337183"/>
        <a:ext cx="1272538" cy="890777"/>
      </dsp:txXfrm>
    </dsp:sp>
    <dsp:sp modelId="{BE17FEF5-EEE1-41BB-96FD-8FBB3FCF3860}">
      <dsp:nvSpPr>
        <dsp:cNvPr id="8" name="Round Same Side Corner Rectangle 7"/>
        <dsp:cNvSpPr/>
      </dsp:nvSpPr>
      <dsp:spPr bwMode="white">
        <a:xfrm rot="5400000">
          <a:off x="1891728" y="1145350"/>
          <a:ext cx="827150" cy="2829053"/>
        </a:xfrm>
        <a:prstGeom prst="round2SameRect">
          <a:avLst/>
        </a:prstGeom>
      </dsp:spPr>
      <dsp:style>
        <a:lnRef idx="2">
          <a:schemeClr val="dk2"/>
        </a:lnRef>
        <a:fillRef idx="1">
          <a:schemeClr val="lt2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99568" tIns="8890" rIns="8890" bIns="889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 sz="1400">
              <a:solidFill>
                <a:schemeClr val="dk1"/>
              </a:solidFill>
            </a:rPr>
            <a:t>Educational Wind Tunnel</a:t>
          </a:r>
          <a:endParaRPr lang="en-US" sz="1400">
            <a:solidFill>
              <a:schemeClr val="dk1"/>
            </a:solidFill>
          </a:endParaRPr>
        </a:p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 sz="1400">
              <a:solidFill>
                <a:schemeClr val="dk1"/>
              </a:solidFill>
            </a:rPr>
            <a:t>ARM cluster</a:t>
          </a:r>
          <a:endParaRPr lang="" altLang="en-US" sz="1400">
            <a:solidFill>
              <a:schemeClr val="dk1"/>
            </a:solidFill>
          </a:endParaRPr>
        </a:p>
      </dsp:txBody>
      <dsp:txXfrm rot="5400000">
        <a:off x="1891728" y="1145350"/>
        <a:ext cx="827150" cy="2829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airfoi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785" y="2033270"/>
            <a:ext cx="4520565" cy="25761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938010" y="1094105"/>
            <a:ext cx="2972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Digital Twin for Airfoil</a:t>
            </a:r>
            <a:endParaRPr lang="en-US" alt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6564630" y="1760220"/>
          <a:ext cx="3719830" cy="3418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68575" y="1346835"/>
            <a:ext cx="726630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72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OpenCAEPoro</a:t>
            </a:r>
            <a:endParaRPr lang="en-US" altLang="en-US" sz="72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4758" y="3537585"/>
            <a:ext cx="27381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72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FASP</a:t>
            </a:r>
            <a:endParaRPr lang="en-US" altLang="en-US" sz="72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opencaepor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6595" y="2466340"/>
            <a:ext cx="2039620" cy="226822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232535" y="2466340"/>
            <a:ext cx="9883775" cy="1662430"/>
            <a:chOff x="1941" y="3884"/>
            <a:chExt cx="15565" cy="2618"/>
          </a:xfrm>
        </p:grpSpPr>
        <p:pic>
          <p:nvPicPr>
            <p:cNvPr id="7" name="Picture 6" descr="Fengsim_logo_hi"/>
            <p:cNvPicPr>
              <a:picLocks noChangeAspect="1"/>
            </p:cNvPicPr>
            <p:nvPr/>
          </p:nvPicPr>
          <p:blipFill>
            <a:blip r:embed="rId2"/>
            <a:srcRect l="11552" t="20832" r="9790" b="12331"/>
            <a:stretch>
              <a:fillRect/>
            </a:stretch>
          </p:blipFill>
          <p:spPr>
            <a:xfrm>
              <a:off x="1941" y="3884"/>
              <a:ext cx="6693" cy="2618"/>
            </a:xfrm>
            <a:prstGeom prst="rect">
              <a:avLst/>
            </a:prstGeom>
          </p:spPr>
        </p:pic>
        <p:pic>
          <p:nvPicPr>
            <p:cNvPr id="8" name="Picture 7" descr="fasp"/>
            <p:cNvPicPr>
              <a:picLocks noChangeAspect="1"/>
            </p:cNvPicPr>
            <p:nvPr/>
          </p:nvPicPr>
          <p:blipFill>
            <a:blip r:embed="rId3"/>
            <a:srcRect t="10710" b="27226"/>
            <a:stretch>
              <a:fillRect/>
            </a:stretch>
          </p:blipFill>
          <p:spPr>
            <a:xfrm>
              <a:off x="12772" y="4472"/>
              <a:ext cx="4735" cy="14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WPS Presentation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DejaVu Sans</vt:lpstr>
      <vt:lpstr>微软雅黑</vt:lpstr>
      <vt:lpstr>宋体</vt:lpstr>
      <vt:lpstr>Arial Unicode MS</vt:lpstr>
      <vt:lpstr>Arial Black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jiping</dc:creator>
  <cp:lastModifiedBy>jiping</cp:lastModifiedBy>
  <cp:revision>7</cp:revision>
  <dcterms:created xsi:type="dcterms:W3CDTF">2022-03-07T03:06:48Z</dcterms:created>
  <dcterms:modified xsi:type="dcterms:W3CDTF">2022-03-07T03:06:48Z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