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9068-A96D-4319-B8F2-CCD079EC8F1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EA3A-8353-4509-854A-29A55437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9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9068-A96D-4319-B8F2-CCD079EC8F1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EA3A-8353-4509-854A-29A55437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8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9068-A96D-4319-B8F2-CCD079EC8F1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EA3A-8353-4509-854A-29A55437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7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9068-A96D-4319-B8F2-CCD079EC8F1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EA3A-8353-4509-854A-29A55437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4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9068-A96D-4319-B8F2-CCD079EC8F1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EA3A-8353-4509-854A-29A55437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4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9068-A96D-4319-B8F2-CCD079EC8F1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EA3A-8353-4509-854A-29A55437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9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9068-A96D-4319-B8F2-CCD079EC8F1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EA3A-8353-4509-854A-29A55437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9068-A96D-4319-B8F2-CCD079EC8F1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EA3A-8353-4509-854A-29A55437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9068-A96D-4319-B8F2-CCD079EC8F1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EA3A-8353-4509-854A-29A55437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8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9068-A96D-4319-B8F2-CCD079EC8F1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EA3A-8353-4509-854A-29A55437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4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9068-A96D-4319-B8F2-CCD079EC8F1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EA3A-8353-4509-854A-29A55437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5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9068-A96D-4319-B8F2-CCD079EC8F1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EA3A-8353-4509-854A-29A554372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3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8596" y="781396"/>
            <a:ext cx="7319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These images are used in the following command reference documentation: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ReadCropPatternTSFromHydroBase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ReadIrrigationPracticeTSFromHydroBase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35231" y="1219690"/>
            <a:ext cx="7765473" cy="4790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Freeform 4"/>
          <p:cNvSpPr/>
          <p:nvPr/>
        </p:nvSpPr>
        <p:spPr>
          <a:xfrm>
            <a:off x="4048298" y="4788131"/>
            <a:ext cx="2984269" cy="1055716"/>
          </a:xfrm>
          <a:custGeom>
            <a:avLst/>
            <a:gdLst>
              <a:gd name="connsiteX0" fmla="*/ 1612669 w 2984269"/>
              <a:gd name="connsiteY0" fmla="*/ 16625 h 1055716"/>
              <a:gd name="connsiteX1" fmla="*/ 1654233 w 2984269"/>
              <a:gd name="connsiteY1" fmla="*/ 8313 h 1055716"/>
              <a:gd name="connsiteX2" fmla="*/ 1679171 w 2984269"/>
              <a:gd name="connsiteY2" fmla="*/ 0 h 1055716"/>
              <a:gd name="connsiteX3" fmla="*/ 1820487 w 2984269"/>
              <a:gd name="connsiteY3" fmla="*/ 8313 h 1055716"/>
              <a:gd name="connsiteX4" fmla="*/ 1862051 w 2984269"/>
              <a:gd name="connsiteY4" fmla="*/ 16625 h 1055716"/>
              <a:gd name="connsiteX5" fmla="*/ 1961804 w 2984269"/>
              <a:gd name="connsiteY5" fmla="*/ 33251 h 1055716"/>
              <a:gd name="connsiteX6" fmla="*/ 2053244 w 2984269"/>
              <a:gd name="connsiteY6" fmla="*/ 49876 h 1055716"/>
              <a:gd name="connsiteX7" fmla="*/ 2103120 w 2984269"/>
              <a:gd name="connsiteY7" fmla="*/ 66502 h 1055716"/>
              <a:gd name="connsiteX8" fmla="*/ 2128058 w 2984269"/>
              <a:gd name="connsiteY8" fmla="*/ 74814 h 1055716"/>
              <a:gd name="connsiteX9" fmla="*/ 2152997 w 2984269"/>
              <a:gd name="connsiteY9" fmla="*/ 83127 h 1055716"/>
              <a:gd name="connsiteX10" fmla="*/ 2202873 w 2984269"/>
              <a:gd name="connsiteY10" fmla="*/ 108065 h 1055716"/>
              <a:gd name="connsiteX11" fmla="*/ 2294313 w 2984269"/>
              <a:gd name="connsiteY11" fmla="*/ 149629 h 1055716"/>
              <a:gd name="connsiteX12" fmla="*/ 2319251 w 2984269"/>
              <a:gd name="connsiteY12" fmla="*/ 174567 h 1055716"/>
              <a:gd name="connsiteX13" fmla="*/ 2352502 w 2984269"/>
              <a:gd name="connsiteY13" fmla="*/ 182880 h 1055716"/>
              <a:gd name="connsiteX14" fmla="*/ 2385753 w 2984269"/>
              <a:gd name="connsiteY14" fmla="*/ 199505 h 1055716"/>
              <a:gd name="connsiteX15" fmla="*/ 2460567 w 2984269"/>
              <a:gd name="connsiteY15" fmla="*/ 224444 h 1055716"/>
              <a:gd name="connsiteX16" fmla="*/ 2502131 w 2984269"/>
              <a:gd name="connsiteY16" fmla="*/ 257694 h 1055716"/>
              <a:gd name="connsiteX17" fmla="*/ 2527069 w 2984269"/>
              <a:gd name="connsiteY17" fmla="*/ 266007 h 1055716"/>
              <a:gd name="connsiteX18" fmla="*/ 2576946 w 2984269"/>
              <a:gd name="connsiteY18" fmla="*/ 299258 h 1055716"/>
              <a:gd name="connsiteX19" fmla="*/ 2643447 w 2984269"/>
              <a:gd name="connsiteY19" fmla="*/ 332509 h 1055716"/>
              <a:gd name="connsiteX20" fmla="*/ 2709949 w 2984269"/>
              <a:gd name="connsiteY20" fmla="*/ 365760 h 1055716"/>
              <a:gd name="connsiteX21" fmla="*/ 2784764 w 2984269"/>
              <a:gd name="connsiteY21" fmla="*/ 407324 h 1055716"/>
              <a:gd name="connsiteX22" fmla="*/ 2842953 w 2984269"/>
              <a:gd name="connsiteY22" fmla="*/ 465513 h 1055716"/>
              <a:gd name="connsiteX23" fmla="*/ 2892829 w 2984269"/>
              <a:gd name="connsiteY23" fmla="*/ 498764 h 1055716"/>
              <a:gd name="connsiteX24" fmla="*/ 2934393 w 2984269"/>
              <a:gd name="connsiteY24" fmla="*/ 556953 h 1055716"/>
              <a:gd name="connsiteX25" fmla="*/ 2951018 w 2984269"/>
              <a:gd name="connsiteY25" fmla="*/ 581891 h 1055716"/>
              <a:gd name="connsiteX26" fmla="*/ 2967644 w 2984269"/>
              <a:gd name="connsiteY26" fmla="*/ 640080 h 1055716"/>
              <a:gd name="connsiteX27" fmla="*/ 2984269 w 2984269"/>
              <a:gd name="connsiteY27" fmla="*/ 698269 h 1055716"/>
              <a:gd name="connsiteX28" fmla="*/ 2975957 w 2984269"/>
              <a:gd name="connsiteY28" fmla="*/ 723207 h 1055716"/>
              <a:gd name="connsiteX29" fmla="*/ 2917767 w 2984269"/>
              <a:gd name="connsiteY29" fmla="*/ 781396 h 1055716"/>
              <a:gd name="connsiteX30" fmla="*/ 2892829 w 2984269"/>
              <a:gd name="connsiteY30" fmla="*/ 789709 h 1055716"/>
              <a:gd name="connsiteX31" fmla="*/ 2859578 w 2984269"/>
              <a:gd name="connsiteY31" fmla="*/ 806334 h 1055716"/>
              <a:gd name="connsiteX32" fmla="*/ 2834640 w 2984269"/>
              <a:gd name="connsiteY32" fmla="*/ 822960 h 1055716"/>
              <a:gd name="connsiteX33" fmla="*/ 2801389 w 2984269"/>
              <a:gd name="connsiteY33" fmla="*/ 831273 h 1055716"/>
              <a:gd name="connsiteX34" fmla="*/ 2776451 w 2984269"/>
              <a:gd name="connsiteY34" fmla="*/ 847898 h 1055716"/>
              <a:gd name="connsiteX35" fmla="*/ 2685011 w 2984269"/>
              <a:gd name="connsiteY35" fmla="*/ 864524 h 1055716"/>
              <a:gd name="connsiteX36" fmla="*/ 2552007 w 2984269"/>
              <a:gd name="connsiteY36" fmla="*/ 881149 h 1055716"/>
              <a:gd name="connsiteX37" fmla="*/ 2493818 w 2984269"/>
              <a:gd name="connsiteY37" fmla="*/ 889462 h 1055716"/>
              <a:gd name="connsiteX38" fmla="*/ 2468880 w 2984269"/>
              <a:gd name="connsiteY38" fmla="*/ 897774 h 1055716"/>
              <a:gd name="connsiteX39" fmla="*/ 2344189 w 2984269"/>
              <a:gd name="connsiteY39" fmla="*/ 914400 h 1055716"/>
              <a:gd name="connsiteX40" fmla="*/ 2261062 w 2984269"/>
              <a:gd name="connsiteY40" fmla="*/ 939338 h 1055716"/>
              <a:gd name="connsiteX41" fmla="*/ 2219498 w 2984269"/>
              <a:gd name="connsiteY41" fmla="*/ 947651 h 1055716"/>
              <a:gd name="connsiteX42" fmla="*/ 2111433 w 2984269"/>
              <a:gd name="connsiteY42" fmla="*/ 955964 h 1055716"/>
              <a:gd name="connsiteX43" fmla="*/ 2036618 w 2984269"/>
              <a:gd name="connsiteY43" fmla="*/ 972589 h 1055716"/>
              <a:gd name="connsiteX44" fmla="*/ 1970117 w 2984269"/>
              <a:gd name="connsiteY44" fmla="*/ 980902 h 1055716"/>
              <a:gd name="connsiteX45" fmla="*/ 1936866 w 2984269"/>
              <a:gd name="connsiteY45" fmla="*/ 989214 h 1055716"/>
              <a:gd name="connsiteX46" fmla="*/ 1845426 w 2984269"/>
              <a:gd name="connsiteY46" fmla="*/ 1005840 h 1055716"/>
              <a:gd name="connsiteX47" fmla="*/ 1762298 w 2984269"/>
              <a:gd name="connsiteY47" fmla="*/ 1022465 h 1055716"/>
              <a:gd name="connsiteX48" fmla="*/ 1562793 w 2984269"/>
              <a:gd name="connsiteY48" fmla="*/ 1030778 h 1055716"/>
              <a:gd name="connsiteX49" fmla="*/ 1479666 w 2984269"/>
              <a:gd name="connsiteY49" fmla="*/ 1047404 h 1055716"/>
              <a:gd name="connsiteX50" fmla="*/ 1438102 w 2984269"/>
              <a:gd name="connsiteY50" fmla="*/ 1055716 h 1055716"/>
              <a:gd name="connsiteX51" fmla="*/ 947651 w 2984269"/>
              <a:gd name="connsiteY51" fmla="*/ 1047404 h 1055716"/>
              <a:gd name="connsiteX52" fmla="*/ 864524 w 2984269"/>
              <a:gd name="connsiteY52" fmla="*/ 1030778 h 1055716"/>
              <a:gd name="connsiteX53" fmla="*/ 656706 w 2984269"/>
              <a:gd name="connsiteY53" fmla="*/ 1005840 h 1055716"/>
              <a:gd name="connsiteX54" fmla="*/ 232757 w 2984269"/>
              <a:gd name="connsiteY54" fmla="*/ 997527 h 1055716"/>
              <a:gd name="connsiteX55" fmla="*/ 149629 w 2984269"/>
              <a:gd name="connsiteY55" fmla="*/ 989214 h 1055716"/>
              <a:gd name="connsiteX56" fmla="*/ 66502 w 2984269"/>
              <a:gd name="connsiteY56" fmla="*/ 972589 h 1055716"/>
              <a:gd name="connsiteX57" fmla="*/ 0 w 2984269"/>
              <a:gd name="connsiteY57" fmla="*/ 964276 h 1055716"/>
              <a:gd name="connsiteX58" fmla="*/ 8313 w 2984269"/>
              <a:gd name="connsiteY58" fmla="*/ 889462 h 1055716"/>
              <a:gd name="connsiteX59" fmla="*/ 33251 w 2984269"/>
              <a:gd name="connsiteY59" fmla="*/ 856211 h 1055716"/>
              <a:gd name="connsiteX60" fmla="*/ 58189 w 2984269"/>
              <a:gd name="connsiteY60" fmla="*/ 806334 h 1055716"/>
              <a:gd name="connsiteX61" fmla="*/ 83127 w 2984269"/>
              <a:gd name="connsiteY61" fmla="*/ 789709 h 1055716"/>
              <a:gd name="connsiteX62" fmla="*/ 116378 w 2984269"/>
              <a:gd name="connsiteY62" fmla="*/ 756458 h 1055716"/>
              <a:gd name="connsiteX63" fmla="*/ 399011 w 2984269"/>
              <a:gd name="connsiteY63" fmla="*/ 623454 h 1055716"/>
              <a:gd name="connsiteX64" fmla="*/ 457200 w 2984269"/>
              <a:gd name="connsiteY64" fmla="*/ 615142 h 1055716"/>
              <a:gd name="connsiteX65" fmla="*/ 482138 w 2984269"/>
              <a:gd name="connsiteY65" fmla="*/ 598516 h 1055716"/>
              <a:gd name="connsiteX66" fmla="*/ 540327 w 2984269"/>
              <a:gd name="connsiteY66" fmla="*/ 581891 h 1055716"/>
              <a:gd name="connsiteX67" fmla="*/ 565266 w 2984269"/>
              <a:gd name="connsiteY67" fmla="*/ 565265 h 1055716"/>
              <a:gd name="connsiteX68" fmla="*/ 598517 w 2984269"/>
              <a:gd name="connsiteY68" fmla="*/ 548640 h 1055716"/>
              <a:gd name="connsiteX69" fmla="*/ 615142 w 2984269"/>
              <a:gd name="connsiteY69" fmla="*/ 532014 h 1055716"/>
              <a:gd name="connsiteX70" fmla="*/ 698269 w 2984269"/>
              <a:gd name="connsiteY70" fmla="*/ 482138 h 1055716"/>
              <a:gd name="connsiteX71" fmla="*/ 748146 w 2984269"/>
              <a:gd name="connsiteY71" fmla="*/ 440574 h 1055716"/>
              <a:gd name="connsiteX72" fmla="*/ 814647 w 2984269"/>
              <a:gd name="connsiteY72" fmla="*/ 399011 h 1055716"/>
              <a:gd name="connsiteX73" fmla="*/ 831273 w 2984269"/>
              <a:gd name="connsiteY73" fmla="*/ 382385 h 1055716"/>
              <a:gd name="connsiteX74" fmla="*/ 897775 w 2984269"/>
              <a:gd name="connsiteY74" fmla="*/ 349134 h 1055716"/>
              <a:gd name="connsiteX75" fmla="*/ 964277 w 2984269"/>
              <a:gd name="connsiteY75" fmla="*/ 299258 h 1055716"/>
              <a:gd name="connsiteX76" fmla="*/ 1014153 w 2984269"/>
              <a:gd name="connsiteY76" fmla="*/ 274320 h 1055716"/>
              <a:gd name="connsiteX77" fmla="*/ 1064029 w 2984269"/>
              <a:gd name="connsiteY77" fmla="*/ 249382 h 1055716"/>
              <a:gd name="connsiteX78" fmla="*/ 1097280 w 2984269"/>
              <a:gd name="connsiteY78" fmla="*/ 207818 h 1055716"/>
              <a:gd name="connsiteX79" fmla="*/ 1130531 w 2984269"/>
              <a:gd name="connsiteY79" fmla="*/ 191193 h 1055716"/>
              <a:gd name="connsiteX80" fmla="*/ 1147157 w 2984269"/>
              <a:gd name="connsiteY80" fmla="*/ 174567 h 1055716"/>
              <a:gd name="connsiteX81" fmla="*/ 1197033 w 2984269"/>
              <a:gd name="connsiteY81" fmla="*/ 141316 h 1055716"/>
              <a:gd name="connsiteX82" fmla="*/ 1238597 w 2984269"/>
              <a:gd name="connsiteY82" fmla="*/ 99753 h 1055716"/>
              <a:gd name="connsiteX83" fmla="*/ 1288473 w 2984269"/>
              <a:gd name="connsiteY83" fmla="*/ 74814 h 1055716"/>
              <a:gd name="connsiteX84" fmla="*/ 1338349 w 2984269"/>
              <a:gd name="connsiteY84" fmla="*/ 58189 h 1055716"/>
              <a:gd name="connsiteX85" fmla="*/ 1388226 w 2984269"/>
              <a:gd name="connsiteY85" fmla="*/ 41564 h 1055716"/>
              <a:gd name="connsiteX86" fmla="*/ 1413164 w 2984269"/>
              <a:gd name="connsiteY86" fmla="*/ 33251 h 1055716"/>
              <a:gd name="connsiteX87" fmla="*/ 1454727 w 2984269"/>
              <a:gd name="connsiteY87" fmla="*/ 24938 h 1055716"/>
              <a:gd name="connsiteX88" fmla="*/ 1504604 w 2984269"/>
              <a:gd name="connsiteY88" fmla="*/ 8313 h 1055716"/>
              <a:gd name="connsiteX89" fmla="*/ 1612669 w 2984269"/>
              <a:gd name="connsiteY89" fmla="*/ 16625 h 105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984269" h="1055716">
                <a:moveTo>
                  <a:pt x="1612669" y="16625"/>
                </a:moveTo>
                <a:cubicBezTo>
                  <a:pt x="1626524" y="13854"/>
                  <a:pt x="1640526" y="11740"/>
                  <a:pt x="1654233" y="8313"/>
                </a:cubicBezTo>
                <a:cubicBezTo>
                  <a:pt x="1662734" y="6188"/>
                  <a:pt x="1670409" y="0"/>
                  <a:pt x="1679171" y="0"/>
                </a:cubicBezTo>
                <a:cubicBezTo>
                  <a:pt x="1726358" y="0"/>
                  <a:pt x="1773382" y="5542"/>
                  <a:pt x="1820487" y="8313"/>
                </a:cubicBezTo>
                <a:cubicBezTo>
                  <a:pt x="1834342" y="11084"/>
                  <a:pt x="1848137" y="14170"/>
                  <a:pt x="1862051" y="16625"/>
                </a:cubicBezTo>
                <a:lnTo>
                  <a:pt x="1961804" y="33251"/>
                </a:lnTo>
                <a:cubicBezTo>
                  <a:pt x="2030056" y="56003"/>
                  <a:pt x="1921650" y="21678"/>
                  <a:pt x="2053244" y="49876"/>
                </a:cubicBezTo>
                <a:cubicBezTo>
                  <a:pt x="2070380" y="53548"/>
                  <a:pt x="2086495" y="60960"/>
                  <a:pt x="2103120" y="66502"/>
                </a:cubicBezTo>
                <a:lnTo>
                  <a:pt x="2128058" y="74814"/>
                </a:lnTo>
                <a:lnTo>
                  <a:pt x="2152997" y="83127"/>
                </a:lnTo>
                <a:cubicBezTo>
                  <a:pt x="2195039" y="111156"/>
                  <a:pt x="2159850" y="90856"/>
                  <a:pt x="2202873" y="108065"/>
                </a:cubicBezTo>
                <a:cubicBezTo>
                  <a:pt x="2252560" y="127940"/>
                  <a:pt x="2253868" y="129407"/>
                  <a:pt x="2294313" y="149629"/>
                </a:cubicBezTo>
                <a:cubicBezTo>
                  <a:pt x="2302626" y="157942"/>
                  <a:pt x="2309044" y="168734"/>
                  <a:pt x="2319251" y="174567"/>
                </a:cubicBezTo>
                <a:cubicBezTo>
                  <a:pt x="2329170" y="180235"/>
                  <a:pt x="2341805" y="178869"/>
                  <a:pt x="2352502" y="182880"/>
                </a:cubicBezTo>
                <a:cubicBezTo>
                  <a:pt x="2364105" y="187231"/>
                  <a:pt x="2374187" y="195057"/>
                  <a:pt x="2385753" y="199505"/>
                </a:cubicBezTo>
                <a:cubicBezTo>
                  <a:pt x="2410288" y="208942"/>
                  <a:pt x="2460567" y="224444"/>
                  <a:pt x="2460567" y="224444"/>
                </a:cubicBezTo>
                <a:cubicBezTo>
                  <a:pt x="2476031" y="239907"/>
                  <a:pt x="2481159" y="247208"/>
                  <a:pt x="2502131" y="257694"/>
                </a:cubicBezTo>
                <a:cubicBezTo>
                  <a:pt x="2509968" y="261613"/>
                  <a:pt x="2519409" y="261752"/>
                  <a:pt x="2527069" y="266007"/>
                </a:cubicBezTo>
                <a:cubicBezTo>
                  <a:pt x="2544536" y="275711"/>
                  <a:pt x="2559074" y="290322"/>
                  <a:pt x="2576946" y="299258"/>
                </a:cubicBezTo>
                <a:cubicBezTo>
                  <a:pt x="2599113" y="310342"/>
                  <a:pt x="2623620" y="317639"/>
                  <a:pt x="2643447" y="332509"/>
                </a:cubicBezTo>
                <a:cubicBezTo>
                  <a:pt x="2685838" y="364302"/>
                  <a:pt x="2663257" y="354087"/>
                  <a:pt x="2709949" y="365760"/>
                </a:cubicBezTo>
                <a:cubicBezTo>
                  <a:pt x="2767117" y="403871"/>
                  <a:pt x="2740870" y="392692"/>
                  <a:pt x="2784764" y="407324"/>
                </a:cubicBezTo>
                <a:cubicBezTo>
                  <a:pt x="2804160" y="426720"/>
                  <a:pt x="2820129" y="450297"/>
                  <a:pt x="2842953" y="465513"/>
                </a:cubicBezTo>
                <a:lnTo>
                  <a:pt x="2892829" y="498764"/>
                </a:lnTo>
                <a:cubicBezTo>
                  <a:pt x="2932024" y="557554"/>
                  <a:pt x="2882821" y="484751"/>
                  <a:pt x="2934393" y="556953"/>
                </a:cubicBezTo>
                <a:cubicBezTo>
                  <a:pt x="2940200" y="565083"/>
                  <a:pt x="2945476" y="573578"/>
                  <a:pt x="2951018" y="581891"/>
                </a:cubicBezTo>
                <a:cubicBezTo>
                  <a:pt x="2977006" y="685840"/>
                  <a:pt x="2943792" y="556601"/>
                  <a:pt x="2967644" y="640080"/>
                </a:cubicBezTo>
                <a:cubicBezTo>
                  <a:pt x="2988528" y="713171"/>
                  <a:pt x="2964333" y="638456"/>
                  <a:pt x="2984269" y="698269"/>
                </a:cubicBezTo>
                <a:cubicBezTo>
                  <a:pt x="2981498" y="706582"/>
                  <a:pt x="2979876" y="715370"/>
                  <a:pt x="2975957" y="723207"/>
                </a:cubicBezTo>
                <a:cubicBezTo>
                  <a:pt x="2963712" y="747698"/>
                  <a:pt x="2942258" y="769151"/>
                  <a:pt x="2917767" y="781396"/>
                </a:cubicBezTo>
                <a:cubicBezTo>
                  <a:pt x="2909930" y="785315"/>
                  <a:pt x="2900883" y="786257"/>
                  <a:pt x="2892829" y="789709"/>
                </a:cubicBezTo>
                <a:cubicBezTo>
                  <a:pt x="2881439" y="794590"/>
                  <a:pt x="2870337" y="800186"/>
                  <a:pt x="2859578" y="806334"/>
                </a:cubicBezTo>
                <a:cubicBezTo>
                  <a:pt x="2850904" y="811291"/>
                  <a:pt x="2843823" y="819024"/>
                  <a:pt x="2834640" y="822960"/>
                </a:cubicBezTo>
                <a:cubicBezTo>
                  <a:pt x="2824139" y="827461"/>
                  <a:pt x="2812473" y="828502"/>
                  <a:pt x="2801389" y="831273"/>
                </a:cubicBezTo>
                <a:cubicBezTo>
                  <a:pt x="2793076" y="836815"/>
                  <a:pt x="2785805" y="844390"/>
                  <a:pt x="2776451" y="847898"/>
                </a:cubicBezTo>
                <a:cubicBezTo>
                  <a:pt x="2767429" y="851281"/>
                  <a:pt x="2690289" y="863712"/>
                  <a:pt x="2685011" y="864524"/>
                </a:cubicBezTo>
                <a:cubicBezTo>
                  <a:pt x="2598185" y="877882"/>
                  <a:pt x="2651159" y="868755"/>
                  <a:pt x="2552007" y="881149"/>
                </a:cubicBezTo>
                <a:cubicBezTo>
                  <a:pt x="2532565" y="883579"/>
                  <a:pt x="2513214" y="886691"/>
                  <a:pt x="2493818" y="889462"/>
                </a:cubicBezTo>
                <a:cubicBezTo>
                  <a:pt x="2485505" y="892233"/>
                  <a:pt x="2477472" y="896056"/>
                  <a:pt x="2468880" y="897774"/>
                </a:cubicBezTo>
                <a:cubicBezTo>
                  <a:pt x="2449757" y="901599"/>
                  <a:pt x="2360376" y="912377"/>
                  <a:pt x="2344189" y="914400"/>
                </a:cubicBezTo>
                <a:cubicBezTo>
                  <a:pt x="2302748" y="928213"/>
                  <a:pt x="2298749" y="930963"/>
                  <a:pt x="2261062" y="939338"/>
                </a:cubicBezTo>
                <a:cubicBezTo>
                  <a:pt x="2247269" y="942403"/>
                  <a:pt x="2233541" y="946091"/>
                  <a:pt x="2219498" y="947651"/>
                </a:cubicBezTo>
                <a:cubicBezTo>
                  <a:pt x="2183591" y="951641"/>
                  <a:pt x="2147455" y="953193"/>
                  <a:pt x="2111433" y="955964"/>
                </a:cubicBezTo>
                <a:cubicBezTo>
                  <a:pt x="2084961" y="962582"/>
                  <a:pt x="2064050" y="968369"/>
                  <a:pt x="2036618" y="972589"/>
                </a:cubicBezTo>
                <a:cubicBezTo>
                  <a:pt x="2014538" y="975986"/>
                  <a:pt x="1992153" y="977229"/>
                  <a:pt x="1970117" y="980902"/>
                </a:cubicBezTo>
                <a:cubicBezTo>
                  <a:pt x="1958848" y="982780"/>
                  <a:pt x="1948019" y="986736"/>
                  <a:pt x="1936866" y="989214"/>
                </a:cubicBezTo>
                <a:cubicBezTo>
                  <a:pt x="1856578" y="1007055"/>
                  <a:pt x="1935717" y="987781"/>
                  <a:pt x="1845426" y="1005840"/>
                </a:cubicBezTo>
                <a:cubicBezTo>
                  <a:pt x="1808302" y="1013265"/>
                  <a:pt x="1805035" y="1019616"/>
                  <a:pt x="1762298" y="1022465"/>
                </a:cubicBezTo>
                <a:cubicBezTo>
                  <a:pt x="1695886" y="1026892"/>
                  <a:pt x="1629295" y="1028007"/>
                  <a:pt x="1562793" y="1030778"/>
                </a:cubicBezTo>
                <a:lnTo>
                  <a:pt x="1479666" y="1047404"/>
                </a:lnTo>
                <a:lnTo>
                  <a:pt x="1438102" y="1055716"/>
                </a:lnTo>
                <a:lnTo>
                  <a:pt x="947651" y="1047404"/>
                </a:lnTo>
                <a:cubicBezTo>
                  <a:pt x="887519" y="1045554"/>
                  <a:pt x="913440" y="1037525"/>
                  <a:pt x="864524" y="1030778"/>
                </a:cubicBezTo>
                <a:cubicBezTo>
                  <a:pt x="795409" y="1021245"/>
                  <a:pt x="726462" y="1007208"/>
                  <a:pt x="656706" y="1005840"/>
                </a:cubicBezTo>
                <a:lnTo>
                  <a:pt x="232757" y="997527"/>
                </a:lnTo>
                <a:cubicBezTo>
                  <a:pt x="205048" y="994756"/>
                  <a:pt x="177262" y="992668"/>
                  <a:pt x="149629" y="989214"/>
                </a:cubicBezTo>
                <a:cubicBezTo>
                  <a:pt x="3275" y="970920"/>
                  <a:pt x="173862" y="990483"/>
                  <a:pt x="66502" y="972589"/>
                </a:cubicBezTo>
                <a:cubicBezTo>
                  <a:pt x="44466" y="968916"/>
                  <a:pt x="22167" y="967047"/>
                  <a:pt x="0" y="964276"/>
                </a:cubicBezTo>
                <a:cubicBezTo>
                  <a:pt x="2771" y="939338"/>
                  <a:pt x="934" y="913444"/>
                  <a:pt x="8313" y="889462"/>
                </a:cubicBezTo>
                <a:cubicBezTo>
                  <a:pt x="12387" y="876220"/>
                  <a:pt x="26377" y="868240"/>
                  <a:pt x="33251" y="856211"/>
                </a:cubicBezTo>
                <a:cubicBezTo>
                  <a:pt x="51279" y="824662"/>
                  <a:pt x="29229" y="835294"/>
                  <a:pt x="58189" y="806334"/>
                </a:cubicBezTo>
                <a:cubicBezTo>
                  <a:pt x="65253" y="799270"/>
                  <a:pt x="75542" y="796211"/>
                  <a:pt x="83127" y="789709"/>
                </a:cubicBezTo>
                <a:cubicBezTo>
                  <a:pt x="95028" y="779508"/>
                  <a:pt x="103336" y="765153"/>
                  <a:pt x="116378" y="756458"/>
                </a:cubicBezTo>
                <a:cubicBezTo>
                  <a:pt x="224983" y="684056"/>
                  <a:pt x="196497" y="698673"/>
                  <a:pt x="399011" y="623454"/>
                </a:cubicBezTo>
                <a:cubicBezTo>
                  <a:pt x="417378" y="616632"/>
                  <a:pt x="437804" y="617913"/>
                  <a:pt x="457200" y="615142"/>
                </a:cubicBezTo>
                <a:cubicBezTo>
                  <a:pt x="465513" y="609600"/>
                  <a:pt x="472955" y="602452"/>
                  <a:pt x="482138" y="598516"/>
                </a:cubicBezTo>
                <a:cubicBezTo>
                  <a:pt x="519442" y="582529"/>
                  <a:pt x="507962" y="598074"/>
                  <a:pt x="540327" y="581891"/>
                </a:cubicBezTo>
                <a:cubicBezTo>
                  <a:pt x="549263" y="577423"/>
                  <a:pt x="556591" y="570222"/>
                  <a:pt x="565266" y="565265"/>
                </a:cubicBezTo>
                <a:cubicBezTo>
                  <a:pt x="576025" y="559117"/>
                  <a:pt x="587433" y="554182"/>
                  <a:pt x="598517" y="548640"/>
                </a:cubicBezTo>
                <a:cubicBezTo>
                  <a:pt x="604059" y="543098"/>
                  <a:pt x="608621" y="536361"/>
                  <a:pt x="615142" y="532014"/>
                </a:cubicBezTo>
                <a:cubicBezTo>
                  <a:pt x="654509" y="505769"/>
                  <a:pt x="657039" y="523366"/>
                  <a:pt x="698269" y="482138"/>
                </a:cubicBezTo>
                <a:cubicBezTo>
                  <a:pt x="719101" y="461307"/>
                  <a:pt x="718509" y="460332"/>
                  <a:pt x="748146" y="440574"/>
                </a:cubicBezTo>
                <a:cubicBezTo>
                  <a:pt x="769896" y="426074"/>
                  <a:pt x="796163" y="417495"/>
                  <a:pt x="814647" y="399011"/>
                </a:cubicBezTo>
                <a:cubicBezTo>
                  <a:pt x="820189" y="393469"/>
                  <a:pt x="824468" y="386273"/>
                  <a:pt x="831273" y="382385"/>
                </a:cubicBezTo>
                <a:cubicBezTo>
                  <a:pt x="916350" y="333770"/>
                  <a:pt x="837499" y="392972"/>
                  <a:pt x="897775" y="349134"/>
                </a:cubicBezTo>
                <a:cubicBezTo>
                  <a:pt x="920184" y="332836"/>
                  <a:pt x="937990" y="308021"/>
                  <a:pt x="964277" y="299258"/>
                </a:cubicBezTo>
                <a:cubicBezTo>
                  <a:pt x="1026960" y="278363"/>
                  <a:pt x="949695" y="306549"/>
                  <a:pt x="1014153" y="274320"/>
                </a:cubicBezTo>
                <a:cubicBezTo>
                  <a:pt x="1082985" y="239904"/>
                  <a:pt x="992561" y="297027"/>
                  <a:pt x="1064029" y="249382"/>
                </a:cubicBezTo>
                <a:cubicBezTo>
                  <a:pt x="1072920" y="236046"/>
                  <a:pt x="1083069" y="217292"/>
                  <a:pt x="1097280" y="207818"/>
                </a:cubicBezTo>
                <a:cubicBezTo>
                  <a:pt x="1107591" y="200944"/>
                  <a:pt x="1119447" y="196735"/>
                  <a:pt x="1130531" y="191193"/>
                </a:cubicBezTo>
                <a:cubicBezTo>
                  <a:pt x="1136073" y="185651"/>
                  <a:pt x="1140887" y="179270"/>
                  <a:pt x="1147157" y="174567"/>
                </a:cubicBezTo>
                <a:cubicBezTo>
                  <a:pt x="1163142" y="162578"/>
                  <a:pt x="1182904" y="155445"/>
                  <a:pt x="1197033" y="141316"/>
                </a:cubicBezTo>
                <a:cubicBezTo>
                  <a:pt x="1210888" y="127462"/>
                  <a:pt x="1220009" y="105949"/>
                  <a:pt x="1238597" y="99753"/>
                </a:cubicBezTo>
                <a:cubicBezTo>
                  <a:pt x="1329555" y="69432"/>
                  <a:pt x="1191775" y="117791"/>
                  <a:pt x="1288473" y="74814"/>
                </a:cubicBezTo>
                <a:cubicBezTo>
                  <a:pt x="1304487" y="67697"/>
                  <a:pt x="1321724" y="63731"/>
                  <a:pt x="1338349" y="58189"/>
                </a:cubicBezTo>
                <a:lnTo>
                  <a:pt x="1388226" y="41564"/>
                </a:lnTo>
                <a:cubicBezTo>
                  <a:pt x="1396539" y="38793"/>
                  <a:pt x="1404572" y="34970"/>
                  <a:pt x="1413164" y="33251"/>
                </a:cubicBezTo>
                <a:cubicBezTo>
                  <a:pt x="1427018" y="30480"/>
                  <a:pt x="1441096" y="28655"/>
                  <a:pt x="1454727" y="24938"/>
                </a:cubicBezTo>
                <a:cubicBezTo>
                  <a:pt x="1471634" y="20327"/>
                  <a:pt x="1487079" y="8313"/>
                  <a:pt x="1504604" y="8313"/>
                </a:cubicBezTo>
                <a:lnTo>
                  <a:pt x="1612669" y="166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6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139148" y="3401481"/>
            <a:ext cx="1978107" cy="1494986"/>
          </a:xfrm>
          <a:custGeom>
            <a:avLst/>
            <a:gdLst>
              <a:gd name="connsiteX0" fmla="*/ 414778 w 1978107"/>
              <a:gd name="connsiteY0" fmla="*/ 1327837 h 1494986"/>
              <a:gd name="connsiteX1" fmla="*/ 493436 w 1978107"/>
              <a:gd name="connsiteY1" fmla="*/ 1337669 h 1494986"/>
              <a:gd name="connsiteX2" fmla="*/ 522933 w 1978107"/>
              <a:gd name="connsiteY2" fmla="*/ 1357334 h 1494986"/>
              <a:gd name="connsiteX3" fmla="*/ 621255 w 1978107"/>
              <a:gd name="connsiteY3" fmla="*/ 1386831 h 1494986"/>
              <a:gd name="connsiteX4" fmla="*/ 749074 w 1978107"/>
              <a:gd name="connsiteY4" fmla="*/ 1396663 h 1494986"/>
              <a:gd name="connsiteX5" fmla="*/ 808068 w 1978107"/>
              <a:gd name="connsiteY5" fmla="*/ 1406495 h 1494986"/>
              <a:gd name="connsiteX6" fmla="*/ 876894 w 1978107"/>
              <a:gd name="connsiteY6" fmla="*/ 1416327 h 1494986"/>
              <a:gd name="connsiteX7" fmla="*/ 1063707 w 1978107"/>
              <a:gd name="connsiteY7" fmla="*/ 1445824 h 1494986"/>
              <a:gd name="connsiteX8" fmla="*/ 1132533 w 1978107"/>
              <a:gd name="connsiteY8" fmla="*/ 1465489 h 1494986"/>
              <a:gd name="connsiteX9" fmla="*/ 1240687 w 1978107"/>
              <a:gd name="connsiteY9" fmla="*/ 1475321 h 1494986"/>
              <a:gd name="connsiteX10" fmla="*/ 1358674 w 1978107"/>
              <a:gd name="connsiteY10" fmla="*/ 1494986 h 1494986"/>
              <a:gd name="connsiteX11" fmla="*/ 1643810 w 1978107"/>
              <a:gd name="connsiteY11" fmla="*/ 1475321 h 1494986"/>
              <a:gd name="connsiteX12" fmla="*/ 1722468 w 1978107"/>
              <a:gd name="connsiteY12" fmla="*/ 1445824 h 1494986"/>
              <a:gd name="connsiteX13" fmla="*/ 1830623 w 1978107"/>
              <a:gd name="connsiteY13" fmla="*/ 1416327 h 1494986"/>
              <a:gd name="connsiteX14" fmla="*/ 1889616 w 1978107"/>
              <a:gd name="connsiteY14" fmla="*/ 1376998 h 1494986"/>
              <a:gd name="connsiteX15" fmla="*/ 1948610 w 1978107"/>
              <a:gd name="connsiteY15" fmla="*/ 1318005 h 1494986"/>
              <a:gd name="connsiteX16" fmla="*/ 1968274 w 1978107"/>
              <a:gd name="connsiteY16" fmla="*/ 1259011 h 1494986"/>
              <a:gd name="connsiteX17" fmla="*/ 1978107 w 1978107"/>
              <a:gd name="connsiteY17" fmla="*/ 1229515 h 1494986"/>
              <a:gd name="connsiteX18" fmla="*/ 1968274 w 1978107"/>
              <a:gd name="connsiteY18" fmla="*/ 1131192 h 1494986"/>
              <a:gd name="connsiteX19" fmla="*/ 1948610 w 1978107"/>
              <a:gd name="connsiteY19" fmla="*/ 1072198 h 1494986"/>
              <a:gd name="connsiteX20" fmla="*/ 1938778 w 1978107"/>
              <a:gd name="connsiteY20" fmla="*/ 1042702 h 1494986"/>
              <a:gd name="connsiteX21" fmla="*/ 1928945 w 1978107"/>
              <a:gd name="connsiteY21" fmla="*/ 1003373 h 1494986"/>
              <a:gd name="connsiteX22" fmla="*/ 1909281 w 1978107"/>
              <a:gd name="connsiteY22" fmla="*/ 964044 h 1494986"/>
              <a:gd name="connsiteX23" fmla="*/ 1850287 w 1978107"/>
              <a:gd name="connsiteY23" fmla="*/ 836224 h 1494986"/>
              <a:gd name="connsiteX24" fmla="*/ 1810958 w 1978107"/>
              <a:gd name="connsiteY24" fmla="*/ 747734 h 1494986"/>
              <a:gd name="connsiteX25" fmla="*/ 1781462 w 1978107"/>
              <a:gd name="connsiteY25" fmla="*/ 718237 h 1494986"/>
              <a:gd name="connsiteX26" fmla="*/ 1751965 w 1978107"/>
              <a:gd name="connsiteY26" fmla="*/ 659244 h 1494986"/>
              <a:gd name="connsiteX27" fmla="*/ 1722468 w 1978107"/>
              <a:gd name="connsiteY27" fmla="*/ 629747 h 1494986"/>
              <a:gd name="connsiteX28" fmla="*/ 1663474 w 1978107"/>
              <a:gd name="connsiteY28" fmla="*/ 551089 h 1494986"/>
              <a:gd name="connsiteX29" fmla="*/ 1624145 w 1978107"/>
              <a:gd name="connsiteY29" fmla="*/ 521592 h 1494986"/>
              <a:gd name="connsiteX30" fmla="*/ 1466829 w 1978107"/>
              <a:gd name="connsiteY30" fmla="*/ 423269 h 1494986"/>
              <a:gd name="connsiteX31" fmla="*/ 1437333 w 1978107"/>
              <a:gd name="connsiteY31" fmla="*/ 403605 h 1494986"/>
              <a:gd name="connsiteX32" fmla="*/ 1388171 w 1978107"/>
              <a:gd name="connsiteY32" fmla="*/ 374108 h 1494986"/>
              <a:gd name="connsiteX33" fmla="*/ 1358674 w 1978107"/>
              <a:gd name="connsiteY33" fmla="*/ 354444 h 1494986"/>
              <a:gd name="connsiteX34" fmla="*/ 1329178 w 1978107"/>
              <a:gd name="connsiteY34" fmla="*/ 344611 h 1494986"/>
              <a:gd name="connsiteX35" fmla="*/ 1280016 w 1978107"/>
              <a:gd name="connsiteY35" fmla="*/ 324947 h 1494986"/>
              <a:gd name="connsiteX36" fmla="*/ 1181694 w 1978107"/>
              <a:gd name="connsiteY36" fmla="*/ 285618 h 1494986"/>
              <a:gd name="connsiteX37" fmla="*/ 1112868 w 1978107"/>
              <a:gd name="connsiteY37" fmla="*/ 256121 h 1494986"/>
              <a:gd name="connsiteX38" fmla="*/ 1073539 w 1978107"/>
              <a:gd name="connsiteY38" fmla="*/ 236457 h 1494986"/>
              <a:gd name="connsiteX39" fmla="*/ 994881 w 1978107"/>
              <a:gd name="connsiteY39" fmla="*/ 216792 h 1494986"/>
              <a:gd name="connsiteX40" fmla="*/ 926055 w 1978107"/>
              <a:gd name="connsiteY40" fmla="*/ 177463 h 1494986"/>
              <a:gd name="connsiteX41" fmla="*/ 867062 w 1978107"/>
              <a:gd name="connsiteY41" fmla="*/ 167631 h 1494986"/>
              <a:gd name="connsiteX42" fmla="*/ 798236 w 1978107"/>
              <a:gd name="connsiteY42" fmla="*/ 147966 h 1494986"/>
              <a:gd name="connsiteX43" fmla="*/ 758907 w 1978107"/>
              <a:gd name="connsiteY43" fmla="*/ 138134 h 1494986"/>
              <a:gd name="connsiteX44" fmla="*/ 631087 w 1978107"/>
              <a:gd name="connsiteY44" fmla="*/ 88973 h 1494986"/>
              <a:gd name="connsiteX45" fmla="*/ 513100 w 1978107"/>
              <a:gd name="connsiteY45" fmla="*/ 59476 h 1494986"/>
              <a:gd name="connsiteX46" fmla="*/ 483604 w 1978107"/>
              <a:gd name="connsiteY46" fmla="*/ 49644 h 1494986"/>
              <a:gd name="connsiteX47" fmla="*/ 355784 w 1978107"/>
              <a:gd name="connsiteY47" fmla="*/ 29979 h 1494986"/>
              <a:gd name="connsiteX48" fmla="*/ 326287 w 1978107"/>
              <a:gd name="connsiteY48" fmla="*/ 20147 h 1494986"/>
              <a:gd name="connsiteX49" fmla="*/ 286958 w 1978107"/>
              <a:gd name="connsiteY49" fmla="*/ 482 h 1494986"/>
              <a:gd name="connsiteX50" fmla="*/ 109978 w 1978107"/>
              <a:gd name="connsiteY50" fmla="*/ 10315 h 1494986"/>
              <a:gd name="connsiteX51" fmla="*/ 80481 w 1978107"/>
              <a:gd name="connsiteY51" fmla="*/ 29979 h 1494986"/>
              <a:gd name="connsiteX52" fmla="*/ 50984 w 1978107"/>
              <a:gd name="connsiteY52" fmla="*/ 69308 h 1494986"/>
              <a:gd name="connsiteX53" fmla="*/ 31320 w 1978107"/>
              <a:gd name="connsiteY53" fmla="*/ 157798 h 1494986"/>
              <a:gd name="connsiteX54" fmla="*/ 11655 w 1978107"/>
              <a:gd name="connsiteY54" fmla="*/ 216792 h 1494986"/>
              <a:gd name="connsiteX55" fmla="*/ 11655 w 1978107"/>
              <a:gd name="connsiteY55" fmla="*/ 600250 h 1494986"/>
              <a:gd name="connsiteX56" fmla="*/ 21487 w 1978107"/>
              <a:gd name="connsiteY56" fmla="*/ 718237 h 1494986"/>
              <a:gd name="connsiteX57" fmla="*/ 80481 w 1978107"/>
              <a:gd name="connsiteY57" fmla="*/ 836224 h 1494986"/>
              <a:gd name="connsiteX58" fmla="*/ 109978 w 1978107"/>
              <a:gd name="connsiteY58" fmla="*/ 934547 h 1494986"/>
              <a:gd name="connsiteX59" fmla="*/ 119810 w 1978107"/>
              <a:gd name="connsiteY59" fmla="*/ 964044 h 1494986"/>
              <a:gd name="connsiteX60" fmla="*/ 159139 w 1978107"/>
              <a:gd name="connsiteY60" fmla="*/ 1023037 h 1494986"/>
              <a:gd name="connsiteX61" fmla="*/ 218133 w 1978107"/>
              <a:gd name="connsiteY61" fmla="*/ 1121360 h 1494986"/>
              <a:gd name="connsiteX62" fmla="*/ 267294 w 1978107"/>
              <a:gd name="connsiteY62" fmla="*/ 1180353 h 1494986"/>
              <a:gd name="connsiteX63" fmla="*/ 296791 w 1978107"/>
              <a:gd name="connsiteY63" fmla="*/ 1209850 h 1494986"/>
              <a:gd name="connsiteX64" fmla="*/ 306623 w 1978107"/>
              <a:gd name="connsiteY64" fmla="*/ 1239347 h 1494986"/>
              <a:gd name="connsiteX65" fmla="*/ 336120 w 1978107"/>
              <a:gd name="connsiteY65" fmla="*/ 1259011 h 1494986"/>
              <a:gd name="connsiteX66" fmla="*/ 365616 w 1978107"/>
              <a:gd name="connsiteY66" fmla="*/ 1288508 h 1494986"/>
              <a:gd name="connsiteX67" fmla="*/ 414778 w 1978107"/>
              <a:gd name="connsiteY67" fmla="*/ 1327837 h 149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978107" h="1494986">
                <a:moveTo>
                  <a:pt x="414778" y="1327837"/>
                </a:moveTo>
                <a:cubicBezTo>
                  <a:pt x="436081" y="1336031"/>
                  <a:pt x="467944" y="1330717"/>
                  <a:pt x="493436" y="1337669"/>
                </a:cubicBezTo>
                <a:cubicBezTo>
                  <a:pt x="504837" y="1340778"/>
                  <a:pt x="512134" y="1352535"/>
                  <a:pt x="522933" y="1357334"/>
                </a:cubicBezTo>
                <a:cubicBezTo>
                  <a:pt x="533398" y="1361985"/>
                  <a:pt x="601811" y="1384543"/>
                  <a:pt x="621255" y="1386831"/>
                </a:cubicBezTo>
                <a:cubicBezTo>
                  <a:pt x="663694" y="1391824"/>
                  <a:pt x="706468" y="1393386"/>
                  <a:pt x="749074" y="1396663"/>
                </a:cubicBezTo>
                <a:lnTo>
                  <a:pt x="808068" y="1406495"/>
                </a:lnTo>
                <a:cubicBezTo>
                  <a:pt x="830973" y="1410019"/>
                  <a:pt x="854003" y="1412713"/>
                  <a:pt x="876894" y="1416327"/>
                </a:cubicBezTo>
                <a:cubicBezTo>
                  <a:pt x="1099901" y="1451539"/>
                  <a:pt x="907655" y="1423532"/>
                  <a:pt x="1063707" y="1445824"/>
                </a:cubicBezTo>
                <a:cubicBezTo>
                  <a:pt x="1083933" y="1452566"/>
                  <a:pt x="1111952" y="1462745"/>
                  <a:pt x="1132533" y="1465489"/>
                </a:cubicBezTo>
                <a:cubicBezTo>
                  <a:pt x="1168415" y="1470273"/>
                  <a:pt x="1204636" y="1472044"/>
                  <a:pt x="1240687" y="1475321"/>
                </a:cubicBezTo>
                <a:cubicBezTo>
                  <a:pt x="1268595" y="1480902"/>
                  <a:pt x="1334291" y="1494986"/>
                  <a:pt x="1358674" y="1494986"/>
                </a:cubicBezTo>
                <a:cubicBezTo>
                  <a:pt x="1419409" y="1494986"/>
                  <a:pt x="1573307" y="1481196"/>
                  <a:pt x="1643810" y="1475321"/>
                </a:cubicBezTo>
                <a:cubicBezTo>
                  <a:pt x="1670029" y="1465489"/>
                  <a:pt x="1695411" y="1453039"/>
                  <a:pt x="1722468" y="1445824"/>
                </a:cubicBezTo>
                <a:cubicBezTo>
                  <a:pt x="1808272" y="1422943"/>
                  <a:pt x="1769005" y="1453298"/>
                  <a:pt x="1830623" y="1416327"/>
                </a:cubicBezTo>
                <a:cubicBezTo>
                  <a:pt x="1850889" y="1404167"/>
                  <a:pt x="1872904" y="1393709"/>
                  <a:pt x="1889616" y="1376998"/>
                </a:cubicBezTo>
                <a:lnTo>
                  <a:pt x="1948610" y="1318005"/>
                </a:lnTo>
                <a:lnTo>
                  <a:pt x="1968274" y="1259011"/>
                </a:lnTo>
                <a:lnTo>
                  <a:pt x="1978107" y="1229515"/>
                </a:lnTo>
                <a:cubicBezTo>
                  <a:pt x="1974829" y="1196741"/>
                  <a:pt x="1974344" y="1163566"/>
                  <a:pt x="1968274" y="1131192"/>
                </a:cubicBezTo>
                <a:cubicBezTo>
                  <a:pt x="1964454" y="1110819"/>
                  <a:pt x="1955165" y="1091863"/>
                  <a:pt x="1948610" y="1072198"/>
                </a:cubicBezTo>
                <a:cubicBezTo>
                  <a:pt x="1945333" y="1062366"/>
                  <a:pt x="1941292" y="1052756"/>
                  <a:pt x="1938778" y="1042702"/>
                </a:cubicBezTo>
                <a:cubicBezTo>
                  <a:pt x="1935500" y="1029592"/>
                  <a:pt x="1933690" y="1016026"/>
                  <a:pt x="1928945" y="1003373"/>
                </a:cubicBezTo>
                <a:cubicBezTo>
                  <a:pt x="1923799" y="989649"/>
                  <a:pt x="1915836" y="977154"/>
                  <a:pt x="1909281" y="964044"/>
                </a:cubicBezTo>
                <a:cubicBezTo>
                  <a:pt x="1890820" y="871734"/>
                  <a:pt x="1913053" y="952789"/>
                  <a:pt x="1850287" y="836224"/>
                </a:cubicBezTo>
                <a:cubicBezTo>
                  <a:pt x="1833419" y="804897"/>
                  <a:pt x="1831674" y="776736"/>
                  <a:pt x="1810958" y="747734"/>
                </a:cubicBezTo>
                <a:cubicBezTo>
                  <a:pt x="1802876" y="736419"/>
                  <a:pt x="1791294" y="728069"/>
                  <a:pt x="1781462" y="718237"/>
                </a:cubicBezTo>
                <a:cubicBezTo>
                  <a:pt x="1771607" y="688675"/>
                  <a:pt x="1773142" y="684656"/>
                  <a:pt x="1751965" y="659244"/>
                </a:cubicBezTo>
                <a:cubicBezTo>
                  <a:pt x="1743063" y="648562"/>
                  <a:pt x="1731370" y="640429"/>
                  <a:pt x="1722468" y="629747"/>
                </a:cubicBezTo>
                <a:cubicBezTo>
                  <a:pt x="1677079" y="575279"/>
                  <a:pt x="1735200" y="622814"/>
                  <a:pt x="1663474" y="551089"/>
                </a:cubicBezTo>
                <a:cubicBezTo>
                  <a:pt x="1651886" y="539502"/>
                  <a:pt x="1637618" y="530920"/>
                  <a:pt x="1624145" y="521592"/>
                </a:cubicBezTo>
                <a:cubicBezTo>
                  <a:pt x="1502995" y="437718"/>
                  <a:pt x="1574391" y="487806"/>
                  <a:pt x="1466829" y="423269"/>
                </a:cubicBezTo>
                <a:cubicBezTo>
                  <a:pt x="1456696" y="417189"/>
                  <a:pt x="1447353" y="409868"/>
                  <a:pt x="1437333" y="403605"/>
                </a:cubicBezTo>
                <a:cubicBezTo>
                  <a:pt x="1421127" y="393476"/>
                  <a:pt x="1404377" y="384237"/>
                  <a:pt x="1388171" y="374108"/>
                </a:cubicBezTo>
                <a:cubicBezTo>
                  <a:pt x="1378150" y="367845"/>
                  <a:pt x="1369243" y="359729"/>
                  <a:pt x="1358674" y="354444"/>
                </a:cubicBezTo>
                <a:cubicBezTo>
                  <a:pt x="1349404" y="349809"/>
                  <a:pt x="1338882" y="348250"/>
                  <a:pt x="1329178" y="344611"/>
                </a:cubicBezTo>
                <a:cubicBezTo>
                  <a:pt x="1312652" y="338414"/>
                  <a:pt x="1295802" y="332840"/>
                  <a:pt x="1280016" y="324947"/>
                </a:cubicBezTo>
                <a:cubicBezTo>
                  <a:pt x="1195359" y="282619"/>
                  <a:pt x="1268104" y="302900"/>
                  <a:pt x="1181694" y="285618"/>
                </a:cubicBezTo>
                <a:cubicBezTo>
                  <a:pt x="1121919" y="245767"/>
                  <a:pt x="1185428" y="283330"/>
                  <a:pt x="1112868" y="256121"/>
                </a:cubicBezTo>
                <a:cubicBezTo>
                  <a:pt x="1099144" y="250975"/>
                  <a:pt x="1087444" y="241092"/>
                  <a:pt x="1073539" y="236457"/>
                </a:cubicBezTo>
                <a:cubicBezTo>
                  <a:pt x="1047900" y="227911"/>
                  <a:pt x="994881" y="216792"/>
                  <a:pt x="994881" y="216792"/>
                </a:cubicBezTo>
                <a:cubicBezTo>
                  <a:pt x="971939" y="203682"/>
                  <a:pt x="950717" y="186948"/>
                  <a:pt x="926055" y="177463"/>
                </a:cubicBezTo>
                <a:cubicBezTo>
                  <a:pt x="907448" y="170307"/>
                  <a:pt x="886610" y="171541"/>
                  <a:pt x="867062" y="167631"/>
                </a:cubicBezTo>
                <a:cubicBezTo>
                  <a:pt x="815842" y="157387"/>
                  <a:pt x="841961" y="160459"/>
                  <a:pt x="798236" y="147966"/>
                </a:cubicBezTo>
                <a:cubicBezTo>
                  <a:pt x="785243" y="144254"/>
                  <a:pt x="771633" y="142679"/>
                  <a:pt x="758907" y="138134"/>
                </a:cubicBezTo>
                <a:cubicBezTo>
                  <a:pt x="757871" y="137764"/>
                  <a:pt x="662682" y="97398"/>
                  <a:pt x="631087" y="88973"/>
                </a:cubicBezTo>
                <a:cubicBezTo>
                  <a:pt x="591916" y="78528"/>
                  <a:pt x="551559" y="72296"/>
                  <a:pt x="513100" y="59476"/>
                </a:cubicBezTo>
                <a:cubicBezTo>
                  <a:pt x="503268" y="56199"/>
                  <a:pt x="493658" y="52158"/>
                  <a:pt x="483604" y="49644"/>
                </a:cubicBezTo>
                <a:cubicBezTo>
                  <a:pt x="438555" y="38381"/>
                  <a:pt x="403555" y="35950"/>
                  <a:pt x="355784" y="29979"/>
                </a:cubicBezTo>
                <a:cubicBezTo>
                  <a:pt x="345952" y="26702"/>
                  <a:pt x="335813" y="24230"/>
                  <a:pt x="326287" y="20147"/>
                </a:cubicBezTo>
                <a:cubicBezTo>
                  <a:pt x="312815" y="14373"/>
                  <a:pt x="301600" y="1148"/>
                  <a:pt x="286958" y="482"/>
                </a:cubicBezTo>
                <a:cubicBezTo>
                  <a:pt x="227935" y="-2201"/>
                  <a:pt x="168971" y="7037"/>
                  <a:pt x="109978" y="10315"/>
                </a:cubicBezTo>
                <a:cubicBezTo>
                  <a:pt x="100146" y="16870"/>
                  <a:pt x="88837" y="21623"/>
                  <a:pt x="80481" y="29979"/>
                </a:cubicBezTo>
                <a:cubicBezTo>
                  <a:pt x="68893" y="41566"/>
                  <a:pt x="59114" y="55080"/>
                  <a:pt x="50984" y="69308"/>
                </a:cubicBezTo>
                <a:cubicBezTo>
                  <a:pt x="38482" y="91187"/>
                  <a:pt x="35866" y="139614"/>
                  <a:pt x="31320" y="157798"/>
                </a:cubicBezTo>
                <a:cubicBezTo>
                  <a:pt x="26293" y="177908"/>
                  <a:pt x="11655" y="216792"/>
                  <a:pt x="11655" y="216792"/>
                </a:cubicBezTo>
                <a:cubicBezTo>
                  <a:pt x="-5359" y="403947"/>
                  <a:pt x="-2340" y="320348"/>
                  <a:pt x="11655" y="600250"/>
                </a:cubicBezTo>
                <a:cubicBezTo>
                  <a:pt x="13626" y="639666"/>
                  <a:pt x="14628" y="679372"/>
                  <a:pt x="21487" y="718237"/>
                </a:cubicBezTo>
                <a:cubicBezTo>
                  <a:pt x="27131" y="750221"/>
                  <a:pt x="68079" y="814520"/>
                  <a:pt x="80481" y="836224"/>
                </a:cubicBezTo>
                <a:cubicBezTo>
                  <a:pt x="95341" y="895666"/>
                  <a:pt x="86038" y="862728"/>
                  <a:pt x="109978" y="934547"/>
                </a:cubicBezTo>
                <a:cubicBezTo>
                  <a:pt x="113255" y="944379"/>
                  <a:pt x="114061" y="955421"/>
                  <a:pt x="119810" y="964044"/>
                </a:cubicBezTo>
                <a:cubicBezTo>
                  <a:pt x="132920" y="983708"/>
                  <a:pt x="148569" y="1001899"/>
                  <a:pt x="159139" y="1023037"/>
                </a:cubicBezTo>
                <a:cubicBezTo>
                  <a:pt x="174657" y="1054071"/>
                  <a:pt x="194404" y="1097631"/>
                  <a:pt x="218133" y="1121360"/>
                </a:cubicBezTo>
                <a:cubicBezTo>
                  <a:pt x="304316" y="1207546"/>
                  <a:pt x="198842" y="1098213"/>
                  <a:pt x="267294" y="1180353"/>
                </a:cubicBezTo>
                <a:cubicBezTo>
                  <a:pt x="276196" y="1191035"/>
                  <a:pt x="286959" y="1200018"/>
                  <a:pt x="296791" y="1209850"/>
                </a:cubicBezTo>
                <a:cubicBezTo>
                  <a:pt x="300068" y="1219682"/>
                  <a:pt x="300149" y="1231254"/>
                  <a:pt x="306623" y="1239347"/>
                </a:cubicBezTo>
                <a:cubicBezTo>
                  <a:pt x="314005" y="1248574"/>
                  <a:pt x="327042" y="1251446"/>
                  <a:pt x="336120" y="1259011"/>
                </a:cubicBezTo>
                <a:cubicBezTo>
                  <a:pt x="346802" y="1267913"/>
                  <a:pt x="356714" y="1277826"/>
                  <a:pt x="365616" y="1288508"/>
                </a:cubicBezTo>
                <a:cubicBezTo>
                  <a:pt x="399514" y="1329187"/>
                  <a:pt x="393475" y="1319643"/>
                  <a:pt x="414778" y="132783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43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27261" y="3678926"/>
            <a:ext cx="909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GWZone9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635" y="5465309"/>
            <a:ext cx="1706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“DW” Ditch </a:t>
            </a:r>
            <a:r>
              <a:rPr lang="en-US" sz="1400" dirty="0" smtClean="0"/>
              <a:t>1700552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231" y="6213248"/>
            <a:ext cx="6454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Graphic is modified version of image from “Acreage Assignment”, Wilson Water Group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6472" y="4467987"/>
            <a:ext cx="1657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Well WDID 1705497</a:t>
            </a:r>
          </a:p>
        </p:txBody>
      </p:sp>
      <p:sp>
        <p:nvSpPr>
          <p:cNvPr id="12" name="Oval 11"/>
          <p:cNvSpPr/>
          <p:nvPr/>
        </p:nvSpPr>
        <p:spPr>
          <a:xfrm>
            <a:off x="5896472" y="4697408"/>
            <a:ext cx="78658" cy="831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5235" y="5069974"/>
            <a:ext cx="2589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Parcel 21706622, 30.70511 acres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980717" y="5154755"/>
            <a:ext cx="370922" cy="65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020031" y="4503748"/>
            <a:ext cx="833762" cy="235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7900" y="4320282"/>
            <a:ext cx="2498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Parcel 21712590, 15.7043 acres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91507" y="764808"/>
            <a:ext cx="7967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Irrigated Acreage Example – Well as Supplemental Supply to Ditch and Serves a Groundwater Only Parcel</a:t>
            </a:r>
          </a:p>
        </p:txBody>
      </p:sp>
    </p:spTree>
    <p:extLst>
      <p:ext uri="{BB962C8B-B14F-4D97-AF65-F5344CB8AC3E}">
        <p14:creationId xmlns:p14="http://schemas.microsoft.com/office/powerpoint/2010/main" val="285545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242559" y="854810"/>
            <a:ext cx="7307826" cy="4832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Freeform 8"/>
          <p:cNvSpPr/>
          <p:nvPr/>
        </p:nvSpPr>
        <p:spPr>
          <a:xfrm>
            <a:off x="3532622" y="2871019"/>
            <a:ext cx="2416019" cy="2723536"/>
          </a:xfrm>
          <a:custGeom>
            <a:avLst/>
            <a:gdLst>
              <a:gd name="connsiteX0" fmla="*/ 1993107 w 2416019"/>
              <a:gd name="connsiteY0" fmla="*/ 1258529 h 2723536"/>
              <a:gd name="connsiteX1" fmla="*/ 1973443 w 2416019"/>
              <a:gd name="connsiteY1" fmla="*/ 1209368 h 2723536"/>
              <a:gd name="connsiteX2" fmla="*/ 1953778 w 2416019"/>
              <a:gd name="connsiteY2" fmla="*/ 1179871 h 2723536"/>
              <a:gd name="connsiteX3" fmla="*/ 1934113 w 2416019"/>
              <a:gd name="connsiteY3" fmla="*/ 1120878 h 2723536"/>
              <a:gd name="connsiteX4" fmla="*/ 1924281 w 2416019"/>
              <a:gd name="connsiteY4" fmla="*/ 1091381 h 2723536"/>
              <a:gd name="connsiteX5" fmla="*/ 1884952 w 2416019"/>
              <a:gd name="connsiteY5" fmla="*/ 1032387 h 2723536"/>
              <a:gd name="connsiteX6" fmla="*/ 1865288 w 2416019"/>
              <a:gd name="connsiteY6" fmla="*/ 973394 h 2723536"/>
              <a:gd name="connsiteX7" fmla="*/ 1855455 w 2416019"/>
              <a:gd name="connsiteY7" fmla="*/ 943897 h 2723536"/>
              <a:gd name="connsiteX8" fmla="*/ 1835791 w 2416019"/>
              <a:gd name="connsiteY8" fmla="*/ 904568 h 2723536"/>
              <a:gd name="connsiteX9" fmla="*/ 1816126 w 2416019"/>
              <a:gd name="connsiteY9" fmla="*/ 845575 h 2723536"/>
              <a:gd name="connsiteX10" fmla="*/ 1796462 w 2416019"/>
              <a:gd name="connsiteY10" fmla="*/ 816078 h 2723536"/>
              <a:gd name="connsiteX11" fmla="*/ 1786630 w 2416019"/>
              <a:gd name="connsiteY11" fmla="*/ 786581 h 2723536"/>
              <a:gd name="connsiteX12" fmla="*/ 1747301 w 2416019"/>
              <a:gd name="connsiteY12" fmla="*/ 727587 h 2723536"/>
              <a:gd name="connsiteX13" fmla="*/ 1727636 w 2416019"/>
              <a:gd name="connsiteY13" fmla="*/ 698091 h 2723536"/>
              <a:gd name="connsiteX14" fmla="*/ 1629313 w 2416019"/>
              <a:gd name="connsiteY14" fmla="*/ 609600 h 2723536"/>
              <a:gd name="connsiteX15" fmla="*/ 1570320 w 2416019"/>
              <a:gd name="connsiteY15" fmla="*/ 570271 h 2723536"/>
              <a:gd name="connsiteX16" fmla="*/ 1442501 w 2416019"/>
              <a:gd name="connsiteY16" fmla="*/ 491613 h 2723536"/>
              <a:gd name="connsiteX17" fmla="*/ 1363843 w 2416019"/>
              <a:gd name="connsiteY17" fmla="*/ 452284 h 2723536"/>
              <a:gd name="connsiteX18" fmla="*/ 1324513 w 2416019"/>
              <a:gd name="connsiteY18" fmla="*/ 422787 h 2723536"/>
              <a:gd name="connsiteX19" fmla="*/ 1216359 w 2416019"/>
              <a:gd name="connsiteY19" fmla="*/ 393291 h 2723536"/>
              <a:gd name="connsiteX20" fmla="*/ 1177030 w 2416019"/>
              <a:gd name="connsiteY20" fmla="*/ 373626 h 2723536"/>
              <a:gd name="connsiteX21" fmla="*/ 1118036 w 2416019"/>
              <a:gd name="connsiteY21" fmla="*/ 353962 h 2723536"/>
              <a:gd name="connsiteX22" fmla="*/ 1049210 w 2416019"/>
              <a:gd name="connsiteY22" fmla="*/ 324465 h 2723536"/>
              <a:gd name="connsiteX23" fmla="*/ 990217 w 2416019"/>
              <a:gd name="connsiteY23" fmla="*/ 304800 h 2723536"/>
              <a:gd name="connsiteX24" fmla="*/ 941055 w 2416019"/>
              <a:gd name="connsiteY24" fmla="*/ 294968 h 2723536"/>
              <a:gd name="connsiteX25" fmla="*/ 911559 w 2416019"/>
              <a:gd name="connsiteY25" fmla="*/ 285136 h 2723536"/>
              <a:gd name="connsiteX26" fmla="*/ 862397 w 2416019"/>
              <a:gd name="connsiteY26" fmla="*/ 275304 h 2723536"/>
              <a:gd name="connsiteX27" fmla="*/ 803404 w 2416019"/>
              <a:gd name="connsiteY27" fmla="*/ 255639 h 2723536"/>
              <a:gd name="connsiteX28" fmla="*/ 773907 w 2416019"/>
              <a:gd name="connsiteY28" fmla="*/ 245807 h 2723536"/>
              <a:gd name="connsiteX29" fmla="*/ 685417 w 2416019"/>
              <a:gd name="connsiteY29" fmla="*/ 216310 h 2723536"/>
              <a:gd name="connsiteX30" fmla="*/ 655920 w 2416019"/>
              <a:gd name="connsiteY30" fmla="*/ 206478 h 2723536"/>
              <a:gd name="connsiteX31" fmla="*/ 626423 w 2416019"/>
              <a:gd name="connsiteY31" fmla="*/ 196646 h 2723536"/>
              <a:gd name="connsiteX32" fmla="*/ 469107 w 2416019"/>
              <a:gd name="connsiteY32" fmla="*/ 137652 h 2723536"/>
              <a:gd name="connsiteX33" fmla="*/ 400281 w 2416019"/>
              <a:gd name="connsiteY33" fmla="*/ 108155 h 2723536"/>
              <a:gd name="connsiteX34" fmla="*/ 370784 w 2416019"/>
              <a:gd name="connsiteY34" fmla="*/ 88491 h 2723536"/>
              <a:gd name="connsiteX35" fmla="*/ 331455 w 2416019"/>
              <a:gd name="connsiteY35" fmla="*/ 68826 h 2723536"/>
              <a:gd name="connsiteX36" fmla="*/ 262630 w 2416019"/>
              <a:gd name="connsiteY36" fmla="*/ 49162 h 2723536"/>
              <a:gd name="connsiteX37" fmla="*/ 193804 w 2416019"/>
              <a:gd name="connsiteY37" fmla="*/ 19665 h 2723536"/>
              <a:gd name="connsiteX38" fmla="*/ 154475 w 2416019"/>
              <a:gd name="connsiteY38" fmla="*/ 9833 h 2723536"/>
              <a:gd name="connsiteX39" fmla="*/ 124978 w 2416019"/>
              <a:gd name="connsiteY39" fmla="*/ 0 h 2723536"/>
              <a:gd name="connsiteX40" fmla="*/ 65984 w 2416019"/>
              <a:gd name="connsiteY40" fmla="*/ 29497 h 2723536"/>
              <a:gd name="connsiteX41" fmla="*/ 56152 w 2416019"/>
              <a:gd name="connsiteY41" fmla="*/ 58994 h 2723536"/>
              <a:gd name="connsiteX42" fmla="*/ 16823 w 2416019"/>
              <a:gd name="connsiteY42" fmla="*/ 117987 h 2723536"/>
              <a:gd name="connsiteX43" fmla="*/ 16823 w 2416019"/>
              <a:gd name="connsiteY43" fmla="*/ 393291 h 2723536"/>
              <a:gd name="connsiteX44" fmla="*/ 26655 w 2416019"/>
              <a:gd name="connsiteY44" fmla="*/ 432620 h 2723536"/>
              <a:gd name="connsiteX45" fmla="*/ 36488 w 2416019"/>
              <a:gd name="connsiteY45" fmla="*/ 511278 h 2723536"/>
              <a:gd name="connsiteX46" fmla="*/ 65984 w 2416019"/>
              <a:gd name="connsiteY46" fmla="*/ 609600 h 2723536"/>
              <a:gd name="connsiteX47" fmla="*/ 75817 w 2416019"/>
              <a:gd name="connsiteY47" fmla="*/ 658762 h 2723536"/>
              <a:gd name="connsiteX48" fmla="*/ 95481 w 2416019"/>
              <a:gd name="connsiteY48" fmla="*/ 688258 h 2723536"/>
              <a:gd name="connsiteX49" fmla="*/ 115146 w 2416019"/>
              <a:gd name="connsiteY49" fmla="*/ 737420 h 2723536"/>
              <a:gd name="connsiteX50" fmla="*/ 144643 w 2416019"/>
              <a:gd name="connsiteY50" fmla="*/ 786581 h 2723536"/>
              <a:gd name="connsiteX51" fmla="*/ 164307 w 2416019"/>
              <a:gd name="connsiteY51" fmla="*/ 845575 h 2723536"/>
              <a:gd name="connsiteX52" fmla="*/ 262630 w 2416019"/>
              <a:gd name="connsiteY52" fmla="*/ 983226 h 2723536"/>
              <a:gd name="connsiteX53" fmla="*/ 282294 w 2416019"/>
              <a:gd name="connsiteY53" fmla="*/ 1012723 h 2723536"/>
              <a:gd name="connsiteX54" fmla="*/ 321623 w 2416019"/>
              <a:gd name="connsiteY54" fmla="*/ 1081549 h 2723536"/>
              <a:gd name="connsiteX55" fmla="*/ 360952 w 2416019"/>
              <a:gd name="connsiteY55" fmla="*/ 1130710 h 2723536"/>
              <a:gd name="connsiteX56" fmla="*/ 380617 w 2416019"/>
              <a:gd name="connsiteY56" fmla="*/ 1160207 h 2723536"/>
              <a:gd name="connsiteX57" fmla="*/ 410113 w 2416019"/>
              <a:gd name="connsiteY57" fmla="*/ 1189704 h 2723536"/>
              <a:gd name="connsiteX58" fmla="*/ 459275 w 2416019"/>
              <a:gd name="connsiteY58" fmla="*/ 1238865 h 2723536"/>
              <a:gd name="connsiteX59" fmla="*/ 469107 w 2416019"/>
              <a:gd name="connsiteY59" fmla="*/ 1268362 h 2723536"/>
              <a:gd name="connsiteX60" fmla="*/ 488772 w 2416019"/>
              <a:gd name="connsiteY60" fmla="*/ 1307691 h 2723536"/>
              <a:gd name="connsiteX61" fmla="*/ 498604 w 2416019"/>
              <a:gd name="connsiteY61" fmla="*/ 1347020 h 2723536"/>
              <a:gd name="connsiteX62" fmla="*/ 537933 w 2416019"/>
              <a:gd name="connsiteY62" fmla="*/ 1425678 h 2723536"/>
              <a:gd name="connsiteX63" fmla="*/ 557597 w 2416019"/>
              <a:gd name="connsiteY63" fmla="*/ 1455175 h 2723536"/>
              <a:gd name="connsiteX64" fmla="*/ 577262 w 2416019"/>
              <a:gd name="connsiteY64" fmla="*/ 1514168 h 2723536"/>
              <a:gd name="connsiteX65" fmla="*/ 596926 w 2416019"/>
              <a:gd name="connsiteY65" fmla="*/ 1543665 h 2723536"/>
              <a:gd name="connsiteX66" fmla="*/ 646088 w 2416019"/>
              <a:gd name="connsiteY66" fmla="*/ 1612491 h 2723536"/>
              <a:gd name="connsiteX67" fmla="*/ 665752 w 2416019"/>
              <a:gd name="connsiteY67" fmla="*/ 1651820 h 2723536"/>
              <a:gd name="connsiteX68" fmla="*/ 695249 w 2416019"/>
              <a:gd name="connsiteY68" fmla="*/ 1700981 h 2723536"/>
              <a:gd name="connsiteX69" fmla="*/ 705081 w 2416019"/>
              <a:gd name="connsiteY69" fmla="*/ 1730478 h 2723536"/>
              <a:gd name="connsiteX70" fmla="*/ 744410 w 2416019"/>
              <a:gd name="connsiteY70" fmla="*/ 1828800 h 2723536"/>
              <a:gd name="connsiteX71" fmla="*/ 754243 w 2416019"/>
              <a:gd name="connsiteY71" fmla="*/ 1858297 h 2723536"/>
              <a:gd name="connsiteX72" fmla="*/ 764075 w 2416019"/>
              <a:gd name="connsiteY72" fmla="*/ 1887794 h 2723536"/>
              <a:gd name="connsiteX73" fmla="*/ 823068 w 2416019"/>
              <a:gd name="connsiteY73" fmla="*/ 1966452 h 2723536"/>
              <a:gd name="connsiteX74" fmla="*/ 862397 w 2416019"/>
              <a:gd name="connsiteY74" fmla="*/ 2054942 h 2723536"/>
              <a:gd name="connsiteX75" fmla="*/ 872230 w 2416019"/>
              <a:gd name="connsiteY75" fmla="*/ 2094271 h 2723536"/>
              <a:gd name="connsiteX76" fmla="*/ 891894 w 2416019"/>
              <a:gd name="connsiteY76" fmla="*/ 2123768 h 2723536"/>
              <a:gd name="connsiteX77" fmla="*/ 901726 w 2416019"/>
              <a:gd name="connsiteY77" fmla="*/ 2153265 h 2723536"/>
              <a:gd name="connsiteX78" fmla="*/ 921391 w 2416019"/>
              <a:gd name="connsiteY78" fmla="*/ 2192594 h 2723536"/>
              <a:gd name="connsiteX79" fmla="*/ 941055 w 2416019"/>
              <a:gd name="connsiteY79" fmla="*/ 2251587 h 2723536"/>
              <a:gd name="connsiteX80" fmla="*/ 960720 w 2416019"/>
              <a:gd name="connsiteY80" fmla="*/ 2310581 h 2723536"/>
              <a:gd name="connsiteX81" fmla="*/ 970552 w 2416019"/>
              <a:gd name="connsiteY81" fmla="*/ 2349910 h 2723536"/>
              <a:gd name="connsiteX82" fmla="*/ 990217 w 2416019"/>
              <a:gd name="connsiteY82" fmla="*/ 2389239 h 2723536"/>
              <a:gd name="connsiteX83" fmla="*/ 1000049 w 2416019"/>
              <a:gd name="connsiteY83" fmla="*/ 2418736 h 2723536"/>
              <a:gd name="connsiteX84" fmla="*/ 1078707 w 2416019"/>
              <a:gd name="connsiteY84" fmla="*/ 2507226 h 2723536"/>
              <a:gd name="connsiteX85" fmla="*/ 1108204 w 2416019"/>
              <a:gd name="connsiteY85" fmla="*/ 2517058 h 2723536"/>
              <a:gd name="connsiteX86" fmla="*/ 1137701 w 2416019"/>
              <a:gd name="connsiteY86" fmla="*/ 2536723 h 2723536"/>
              <a:gd name="connsiteX87" fmla="*/ 1295017 w 2416019"/>
              <a:gd name="connsiteY87" fmla="*/ 2556387 h 2723536"/>
              <a:gd name="connsiteX88" fmla="*/ 1452333 w 2416019"/>
              <a:gd name="connsiteY88" fmla="*/ 2595716 h 2723536"/>
              <a:gd name="connsiteX89" fmla="*/ 1530991 w 2416019"/>
              <a:gd name="connsiteY89" fmla="*/ 2625213 h 2723536"/>
              <a:gd name="connsiteX90" fmla="*/ 1619481 w 2416019"/>
              <a:gd name="connsiteY90" fmla="*/ 2635046 h 2723536"/>
              <a:gd name="connsiteX91" fmla="*/ 1648978 w 2416019"/>
              <a:gd name="connsiteY91" fmla="*/ 2644878 h 2723536"/>
              <a:gd name="connsiteX92" fmla="*/ 1707972 w 2416019"/>
              <a:gd name="connsiteY92" fmla="*/ 2674375 h 2723536"/>
              <a:gd name="connsiteX93" fmla="*/ 1816126 w 2416019"/>
              <a:gd name="connsiteY93" fmla="*/ 2694039 h 2723536"/>
              <a:gd name="connsiteX94" fmla="*/ 1904617 w 2416019"/>
              <a:gd name="connsiteY94" fmla="*/ 2713704 h 2723536"/>
              <a:gd name="connsiteX95" fmla="*/ 1953778 w 2416019"/>
              <a:gd name="connsiteY95" fmla="*/ 2723536 h 2723536"/>
              <a:gd name="connsiteX96" fmla="*/ 2091430 w 2416019"/>
              <a:gd name="connsiteY96" fmla="*/ 2713704 h 2723536"/>
              <a:gd name="connsiteX97" fmla="*/ 2120926 w 2416019"/>
              <a:gd name="connsiteY97" fmla="*/ 2703871 h 2723536"/>
              <a:gd name="connsiteX98" fmla="*/ 2170088 w 2416019"/>
              <a:gd name="connsiteY98" fmla="*/ 2694039 h 2723536"/>
              <a:gd name="connsiteX99" fmla="*/ 2268410 w 2416019"/>
              <a:gd name="connsiteY99" fmla="*/ 2684207 h 2723536"/>
              <a:gd name="connsiteX100" fmla="*/ 2347068 w 2416019"/>
              <a:gd name="connsiteY100" fmla="*/ 2654710 h 2723536"/>
              <a:gd name="connsiteX101" fmla="*/ 2366733 w 2416019"/>
              <a:gd name="connsiteY101" fmla="*/ 2605549 h 2723536"/>
              <a:gd name="connsiteX102" fmla="*/ 2386397 w 2416019"/>
              <a:gd name="connsiteY102" fmla="*/ 2576052 h 2723536"/>
              <a:gd name="connsiteX103" fmla="*/ 2406062 w 2416019"/>
              <a:gd name="connsiteY103" fmla="*/ 2517058 h 2723536"/>
              <a:gd name="connsiteX104" fmla="*/ 2406062 w 2416019"/>
              <a:gd name="connsiteY104" fmla="*/ 2290916 h 2723536"/>
              <a:gd name="connsiteX105" fmla="*/ 2396230 w 2416019"/>
              <a:gd name="connsiteY105" fmla="*/ 2074607 h 2723536"/>
              <a:gd name="connsiteX106" fmla="*/ 2386397 w 2416019"/>
              <a:gd name="connsiteY106" fmla="*/ 2025446 h 2723536"/>
              <a:gd name="connsiteX107" fmla="*/ 2366733 w 2416019"/>
              <a:gd name="connsiteY107" fmla="*/ 1986116 h 2723536"/>
              <a:gd name="connsiteX108" fmla="*/ 2347068 w 2416019"/>
              <a:gd name="connsiteY108" fmla="*/ 1917291 h 2723536"/>
              <a:gd name="connsiteX109" fmla="*/ 2327404 w 2416019"/>
              <a:gd name="connsiteY109" fmla="*/ 1877962 h 2723536"/>
              <a:gd name="connsiteX110" fmla="*/ 2307739 w 2416019"/>
              <a:gd name="connsiteY110" fmla="*/ 1818968 h 2723536"/>
              <a:gd name="connsiteX111" fmla="*/ 2297907 w 2416019"/>
              <a:gd name="connsiteY111" fmla="*/ 1779639 h 2723536"/>
              <a:gd name="connsiteX112" fmla="*/ 2268410 w 2416019"/>
              <a:gd name="connsiteY112" fmla="*/ 1740310 h 2723536"/>
              <a:gd name="connsiteX113" fmla="*/ 2258578 w 2416019"/>
              <a:gd name="connsiteY113" fmla="*/ 1710813 h 2723536"/>
              <a:gd name="connsiteX114" fmla="*/ 2199584 w 2416019"/>
              <a:gd name="connsiteY114" fmla="*/ 1622323 h 2723536"/>
              <a:gd name="connsiteX115" fmla="*/ 2179920 w 2416019"/>
              <a:gd name="connsiteY115" fmla="*/ 1592826 h 2723536"/>
              <a:gd name="connsiteX116" fmla="*/ 2170088 w 2416019"/>
              <a:gd name="connsiteY116" fmla="*/ 1563329 h 2723536"/>
              <a:gd name="connsiteX117" fmla="*/ 2120926 w 2416019"/>
              <a:gd name="connsiteY117" fmla="*/ 1504336 h 2723536"/>
              <a:gd name="connsiteX118" fmla="*/ 2111094 w 2416019"/>
              <a:gd name="connsiteY118" fmla="*/ 1474839 h 2723536"/>
              <a:gd name="connsiteX119" fmla="*/ 2071765 w 2416019"/>
              <a:gd name="connsiteY119" fmla="*/ 1415846 h 2723536"/>
              <a:gd name="connsiteX120" fmla="*/ 2032436 w 2416019"/>
              <a:gd name="connsiteY120" fmla="*/ 1356852 h 2723536"/>
              <a:gd name="connsiteX121" fmla="*/ 2012772 w 2416019"/>
              <a:gd name="connsiteY121" fmla="*/ 1327355 h 2723536"/>
              <a:gd name="connsiteX122" fmla="*/ 1993107 w 2416019"/>
              <a:gd name="connsiteY122" fmla="*/ 1297858 h 2723536"/>
              <a:gd name="connsiteX123" fmla="*/ 1983275 w 2416019"/>
              <a:gd name="connsiteY123" fmla="*/ 1268362 h 2723536"/>
              <a:gd name="connsiteX124" fmla="*/ 1993107 w 2416019"/>
              <a:gd name="connsiteY124" fmla="*/ 1258529 h 272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2416019" h="2723536">
                <a:moveTo>
                  <a:pt x="1993107" y="1258529"/>
                </a:moveTo>
                <a:cubicBezTo>
                  <a:pt x="1991468" y="1248697"/>
                  <a:pt x="1981336" y="1225154"/>
                  <a:pt x="1973443" y="1209368"/>
                </a:cubicBezTo>
                <a:cubicBezTo>
                  <a:pt x="1968158" y="1198799"/>
                  <a:pt x="1958577" y="1190670"/>
                  <a:pt x="1953778" y="1179871"/>
                </a:cubicBezTo>
                <a:cubicBezTo>
                  <a:pt x="1945359" y="1160930"/>
                  <a:pt x="1940668" y="1140542"/>
                  <a:pt x="1934113" y="1120878"/>
                </a:cubicBezTo>
                <a:cubicBezTo>
                  <a:pt x="1930836" y="1111046"/>
                  <a:pt x="1930030" y="1100005"/>
                  <a:pt x="1924281" y="1091381"/>
                </a:cubicBezTo>
                <a:lnTo>
                  <a:pt x="1884952" y="1032387"/>
                </a:lnTo>
                <a:lnTo>
                  <a:pt x="1865288" y="973394"/>
                </a:lnTo>
                <a:cubicBezTo>
                  <a:pt x="1862010" y="963562"/>
                  <a:pt x="1860090" y="953167"/>
                  <a:pt x="1855455" y="943897"/>
                </a:cubicBezTo>
                <a:cubicBezTo>
                  <a:pt x="1848900" y="930787"/>
                  <a:pt x="1841234" y="918177"/>
                  <a:pt x="1835791" y="904568"/>
                </a:cubicBezTo>
                <a:cubicBezTo>
                  <a:pt x="1828093" y="885322"/>
                  <a:pt x="1827624" y="862822"/>
                  <a:pt x="1816126" y="845575"/>
                </a:cubicBezTo>
                <a:cubicBezTo>
                  <a:pt x="1809571" y="835743"/>
                  <a:pt x="1801747" y="826647"/>
                  <a:pt x="1796462" y="816078"/>
                </a:cubicBezTo>
                <a:cubicBezTo>
                  <a:pt x="1791827" y="806808"/>
                  <a:pt x="1791663" y="795641"/>
                  <a:pt x="1786630" y="786581"/>
                </a:cubicBezTo>
                <a:cubicBezTo>
                  <a:pt x="1775152" y="765921"/>
                  <a:pt x="1760411" y="747252"/>
                  <a:pt x="1747301" y="727587"/>
                </a:cubicBezTo>
                <a:cubicBezTo>
                  <a:pt x="1740746" y="717755"/>
                  <a:pt x="1735992" y="706447"/>
                  <a:pt x="1727636" y="698091"/>
                </a:cubicBezTo>
                <a:cubicBezTo>
                  <a:pt x="1578694" y="549147"/>
                  <a:pt x="1737067" y="701959"/>
                  <a:pt x="1629313" y="609600"/>
                </a:cubicBezTo>
                <a:cubicBezTo>
                  <a:pt x="1582444" y="569427"/>
                  <a:pt x="1620495" y="586997"/>
                  <a:pt x="1570320" y="570271"/>
                </a:cubicBezTo>
                <a:cubicBezTo>
                  <a:pt x="1418425" y="456351"/>
                  <a:pt x="1553927" y="547327"/>
                  <a:pt x="1442501" y="491613"/>
                </a:cubicBezTo>
                <a:cubicBezTo>
                  <a:pt x="1349627" y="445176"/>
                  <a:pt x="1430355" y="474455"/>
                  <a:pt x="1363843" y="452284"/>
                </a:cubicBezTo>
                <a:cubicBezTo>
                  <a:pt x="1350733" y="442452"/>
                  <a:pt x="1339170" y="430116"/>
                  <a:pt x="1324513" y="422787"/>
                </a:cubicBezTo>
                <a:cubicBezTo>
                  <a:pt x="1291248" y="406155"/>
                  <a:pt x="1252321" y="400483"/>
                  <a:pt x="1216359" y="393291"/>
                </a:cubicBezTo>
                <a:cubicBezTo>
                  <a:pt x="1203249" y="386736"/>
                  <a:pt x="1190639" y="379069"/>
                  <a:pt x="1177030" y="373626"/>
                </a:cubicBezTo>
                <a:cubicBezTo>
                  <a:pt x="1157784" y="365928"/>
                  <a:pt x="1118036" y="353962"/>
                  <a:pt x="1118036" y="353962"/>
                </a:cubicBezTo>
                <a:cubicBezTo>
                  <a:pt x="1071237" y="322762"/>
                  <a:pt x="1106931" y="341782"/>
                  <a:pt x="1049210" y="324465"/>
                </a:cubicBezTo>
                <a:cubicBezTo>
                  <a:pt x="1029356" y="318509"/>
                  <a:pt x="1010543" y="308865"/>
                  <a:pt x="990217" y="304800"/>
                </a:cubicBezTo>
                <a:cubicBezTo>
                  <a:pt x="973830" y="301523"/>
                  <a:pt x="957268" y="299021"/>
                  <a:pt x="941055" y="294968"/>
                </a:cubicBezTo>
                <a:cubicBezTo>
                  <a:pt x="931001" y="292454"/>
                  <a:pt x="921613" y="287650"/>
                  <a:pt x="911559" y="285136"/>
                </a:cubicBezTo>
                <a:cubicBezTo>
                  <a:pt x="895346" y="281083"/>
                  <a:pt x="878520" y="279701"/>
                  <a:pt x="862397" y="275304"/>
                </a:cubicBezTo>
                <a:cubicBezTo>
                  <a:pt x="842399" y="269850"/>
                  <a:pt x="823068" y="262194"/>
                  <a:pt x="803404" y="255639"/>
                </a:cubicBezTo>
                <a:lnTo>
                  <a:pt x="773907" y="245807"/>
                </a:lnTo>
                <a:lnTo>
                  <a:pt x="685417" y="216310"/>
                </a:lnTo>
                <a:lnTo>
                  <a:pt x="655920" y="206478"/>
                </a:lnTo>
                <a:cubicBezTo>
                  <a:pt x="646088" y="203201"/>
                  <a:pt x="636046" y="200495"/>
                  <a:pt x="626423" y="196646"/>
                </a:cubicBezTo>
                <a:cubicBezTo>
                  <a:pt x="508855" y="149617"/>
                  <a:pt x="561589" y="168478"/>
                  <a:pt x="469107" y="137652"/>
                </a:cubicBezTo>
                <a:cubicBezTo>
                  <a:pt x="395057" y="88285"/>
                  <a:pt x="489164" y="146247"/>
                  <a:pt x="400281" y="108155"/>
                </a:cubicBezTo>
                <a:cubicBezTo>
                  <a:pt x="389420" y="103500"/>
                  <a:pt x="381044" y="94354"/>
                  <a:pt x="370784" y="88491"/>
                </a:cubicBezTo>
                <a:cubicBezTo>
                  <a:pt x="358058" y="81219"/>
                  <a:pt x="344927" y="74600"/>
                  <a:pt x="331455" y="68826"/>
                </a:cubicBezTo>
                <a:cubicBezTo>
                  <a:pt x="307880" y="58722"/>
                  <a:pt x="287578" y="56290"/>
                  <a:pt x="262630" y="49162"/>
                </a:cubicBezTo>
                <a:cubicBezTo>
                  <a:pt x="194269" y="29630"/>
                  <a:pt x="277700" y="51125"/>
                  <a:pt x="193804" y="19665"/>
                </a:cubicBezTo>
                <a:cubicBezTo>
                  <a:pt x="181151" y="14920"/>
                  <a:pt x="167468" y="13545"/>
                  <a:pt x="154475" y="9833"/>
                </a:cubicBezTo>
                <a:cubicBezTo>
                  <a:pt x="144510" y="6986"/>
                  <a:pt x="134810" y="3278"/>
                  <a:pt x="124978" y="0"/>
                </a:cubicBezTo>
                <a:cubicBezTo>
                  <a:pt x="105548" y="6477"/>
                  <a:pt x="79845" y="12171"/>
                  <a:pt x="65984" y="29497"/>
                </a:cubicBezTo>
                <a:cubicBezTo>
                  <a:pt x="59510" y="37590"/>
                  <a:pt x="61185" y="49934"/>
                  <a:pt x="56152" y="58994"/>
                </a:cubicBezTo>
                <a:cubicBezTo>
                  <a:pt x="44675" y="79654"/>
                  <a:pt x="16823" y="117987"/>
                  <a:pt x="16823" y="117987"/>
                </a:cubicBezTo>
                <a:cubicBezTo>
                  <a:pt x="-11111" y="229727"/>
                  <a:pt x="654" y="166914"/>
                  <a:pt x="16823" y="393291"/>
                </a:cubicBezTo>
                <a:cubicBezTo>
                  <a:pt x="17786" y="406770"/>
                  <a:pt x="24433" y="419291"/>
                  <a:pt x="26655" y="432620"/>
                </a:cubicBezTo>
                <a:cubicBezTo>
                  <a:pt x="30999" y="458684"/>
                  <a:pt x="32144" y="485214"/>
                  <a:pt x="36488" y="511278"/>
                </a:cubicBezTo>
                <a:cubicBezTo>
                  <a:pt x="52837" y="609372"/>
                  <a:pt x="39761" y="478493"/>
                  <a:pt x="65984" y="609600"/>
                </a:cubicBezTo>
                <a:cubicBezTo>
                  <a:pt x="69262" y="625987"/>
                  <a:pt x="69949" y="643114"/>
                  <a:pt x="75817" y="658762"/>
                </a:cubicBezTo>
                <a:cubicBezTo>
                  <a:pt x="79966" y="669826"/>
                  <a:pt x="90196" y="677689"/>
                  <a:pt x="95481" y="688258"/>
                </a:cubicBezTo>
                <a:cubicBezTo>
                  <a:pt x="103374" y="704044"/>
                  <a:pt x="107253" y="721634"/>
                  <a:pt x="115146" y="737420"/>
                </a:cubicBezTo>
                <a:cubicBezTo>
                  <a:pt x="123693" y="754513"/>
                  <a:pt x="136735" y="769183"/>
                  <a:pt x="144643" y="786581"/>
                </a:cubicBezTo>
                <a:cubicBezTo>
                  <a:pt x="153220" y="805451"/>
                  <a:pt x="151358" y="829389"/>
                  <a:pt x="164307" y="845575"/>
                </a:cubicBezTo>
                <a:cubicBezTo>
                  <a:pt x="225779" y="922415"/>
                  <a:pt x="192000" y="877281"/>
                  <a:pt x="262630" y="983226"/>
                </a:cubicBezTo>
                <a:cubicBezTo>
                  <a:pt x="269185" y="993058"/>
                  <a:pt x="277009" y="1002154"/>
                  <a:pt x="282294" y="1012723"/>
                </a:cubicBezTo>
                <a:cubicBezTo>
                  <a:pt x="298622" y="1045379"/>
                  <a:pt x="300780" y="1053758"/>
                  <a:pt x="321623" y="1081549"/>
                </a:cubicBezTo>
                <a:cubicBezTo>
                  <a:pt x="334214" y="1098338"/>
                  <a:pt x="348361" y="1113922"/>
                  <a:pt x="360952" y="1130710"/>
                </a:cubicBezTo>
                <a:cubicBezTo>
                  <a:pt x="368042" y="1140164"/>
                  <a:pt x="373052" y="1151129"/>
                  <a:pt x="380617" y="1160207"/>
                </a:cubicBezTo>
                <a:cubicBezTo>
                  <a:pt x="389519" y="1170889"/>
                  <a:pt x="401211" y="1179022"/>
                  <a:pt x="410113" y="1189704"/>
                </a:cubicBezTo>
                <a:cubicBezTo>
                  <a:pt x="451079" y="1238863"/>
                  <a:pt x="405200" y="1202814"/>
                  <a:pt x="459275" y="1238865"/>
                </a:cubicBezTo>
                <a:cubicBezTo>
                  <a:pt x="462552" y="1248697"/>
                  <a:pt x="465024" y="1258836"/>
                  <a:pt x="469107" y="1268362"/>
                </a:cubicBezTo>
                <a:cubicBezTo>
                  <a:pt x="474881" y="1281834"/>
                  <a:pt x="483626" y="1293967"/>
                  <a:pt x="488772" y="1307691"/>
                </a:cubicBezTo>
                <a:cubicBezTo>
                  <a:pt x="493517" y="1320344"/>
                  <a:pt x="493407" y="1334546"/>
                  <a:pt x="498604" y="1347020"/>
                </a:cubicBezTo>
                <a:cubicBezTo>
                  <a:pt x="509879" y="1374079"/>
                  <a:pt x="523896" y="1399943"/>
                  <a:pt x="537933" y="1425678"/>
                </a:cubicBezTo>
                <a:cubicBezTo>
                  <a:pt x="543591" y="1436052"/>
                  <a:pt x="552798" y="1444377"/>
                  <a:pt x="557597" y="1455175"/>
                </a:cubicBezTo>
                <a:cubicBezTo>
                  <a:pt x="566015" y="1474117"/>
                  <a:pt x="565764" y="1496921"/>
                  <a:pt x="577262" y="1514168"/>
                </a:cubicBezTo>
                <a:cubicBezTo>
                  <a:pt x="583817" y="1524000"/>
                  <a:pt x="590058" y="1534049"/>
                  <a:pt x="596926" y="1543665"/>
                </a:cubicBezTo>
                <a:cubicBezTo>
                  <a:pt x="611998" y="1564766"/>
                  <a:pt x="632848" y="1589321"/>
                  <a:pt x="646088" y="1612491"/>
                </a:cubicBezTo>
                <a:cubicBezTo>
                  <a:pt x="653360" y="1625217"/>
                  <a:pt x="658634" y="1639007"/>
                  <a:pt x="665752" y="1651820"/>
                </a:cubicBezTo>
                <a:cubicBezTo>
                  <a:pt x="675033" y="1668526"/>
                  <a:pt x="686703" y="1683888"/>
                  <a:pt x="695249" y="1700981"/>
                </a:cubicBezTo>
                <a:cubicBezTo>
                  <a:pt x="699884" y="1710251"/>
                  <a:pt x="700998" y="1720952"/>
                  <a:pt x="705081" y="1730478"/>
                </a:cubicBezTo>
                <a:cubicBezTo>
                  <a:pt x="748488" y="1831760"/>
                  <a:pt x="699645" y="1694507"/>
                  <a:pt x="744410" y="1828800"/>
                </a:cubicBezTo>
                <a:lnTo>
                  <a:pt x="754243" y="1858297"/>
                </a:lnTo>
                <a:cubicBezTo>
                  <a:pt x="757520" y="1868129"/>
                  <a:pt x="757857" y="1879503"/>
                  <a:pt x="764075" y="1887794"/>
                </a:cubicBezTo>
                <a:lnTo>
                  <a:pt x="823068" y="1966452"/>
                </a:lnTo>
                <a:cubicBezTo>
                  <a:pt x="846470" y="2036656"/>
                  <a:pt x="831235" y="2008199"/>
                  <a:pt x="862397" y="2054942"/>
                </a:cubicBezTo>
                <a:cubicBezTo>
                  <a:pt x="865675" y="2068052"/>
                  <a:pt x="866907" y="2081850"/>
                  <a:pt x="872230" y="2094271"/>
                </a:cubicBezTo>
                <a:cubicBezTo>
                  <a:pt x="876885" y="2105132"/>
                  <a:pt x="886609" y="2113199"/>
                  <a:pt x="891894" y="2123768"/>
                </a:cubicBezTo>
                <a:cubicBezTo>
                  <a:pt x="896529" y="2133038"/>
                  <a:pt x="897643" y="2143739"/>
                  <a:pt x="901726" y="2153265"/>
                </a:cubicBezTo>
                <a:cubicBezTo>
                  <a:pt x="907500" y="2166737"/>
                  <a:pt x="915947" y="2178985"/>
                  <a:pt x="921391" y="2192594"/>
                </a:cubicBezTo>
                <a:cubicBezTo>
                  <a:pt x="929089" y="2211839"/>
                  <a:pt x="934500" y="2231923"/>
                  <a:pt x="941055" y="2251587"/>
                </a:cubicBezTo>
                <a:lnTo>
                  <a:pt x="960720" y="2310581"/>
                </a:lnTo>
                <a:cubicBezTo>
                  <a:pt x="963997" y="2323691"/>
                  <a:pt x="965807" y="2337257"/>
                  <a:pt x="970552" y="2349910"/>
                </a:cubicBezTo>
                <a:cubicBezTo>
                  <a:pt x="975698" y="2363634"/>
                  <a:pt x="984443" y="2375767"/>
                  <a:pt x="990217" y="2389239"/>
                </a:cubicBezTo>
                <a:cubicBezTo>
                  <a:pt x="994300" y="2398765"/>
                  <a:pt x="995414" y="2409466"/>
                  <a:pt x="1000049" y="2418736"/>
                </a:cubicBezTo>
                <a:cubicBezTo>
                  <a:pt x="1013165" y="2444970"/>
                  <a:pt x="1063069" y="2502014"/>
                  <a:pt x="1078707" y="2507226"/>
                </a:cubicBezTo>
                <a:lnTo>
                  <a:pt x="1108204" y="2517058"/>
                </a:lnTo>
                <a:cubicBezTo>
                  <a:pt x="1118036" y="2523613"/>
                  <a:pt x="1127132" y="2531438"/>
                  <a:pt x="1137701" y="2536723"/>
                </a:cubicBezTo>
                <a:cubicBezTo>
                  <a:pt x="1180146" y="2557946"/>
                  <a:pt x="1270626" y="2554511"/>
                  <a:pt x="1295017" y="2556387"/>
                </a:cubicBezTo>
                <a:cubicBezTo>
                  <a:pt x="1364899" y="2570364"/>
                  <a:pt x="1391875" y="2571532"/>
                  <a:pt x="1452333" y="2595716"/>
                </a:cubicBezTo>
                <a:cubicBezTo>
                  <a:pt x="1454878" y="2596734"/>
                  <a:pt x="1517775" y="2623010"/>
                  <a:pt x="1530991" y="2625213"/>
                </a:cubicBezTo>
                <a:cubicBezTo>
                  <a:pt x="1560265" y="2630092"/>
                  <a:pt x="1589984" y="2631768"/>
                  <a:pt x="1619481" y="2635046"/>
                </a:cubicBezTo>
                <a:cubicBezTo>
                  <a:pt x="1629313" y="2638323"/>
                  <a:pt x="1639708" y="2640243"/>
                  <a:pt x="1648978" y="2644878"/>
                </a:cubicBezTo>
                <a:cubicBezTo>
                  <a:pt x="1706432" y="2673604"/>
                  <a:pt x="1650308" y="2657899"/>
                  <a:pt x="1707972" y="2674375"/>
                </a:cubicBezTo>
                <a:cubicBezTo>
                  <a:pt x="1760820" y="2689475"/>
                  <a:pt x="1749296" y="2682901"/>
                  <a:pt x="1816126" y="2694039"/>
                </a:cubicBezTo>
                <a:cubicBezTo>
                  <a:pt x="1875456" y="2703927"/>
                  <a:pt x="1851568" y="2701915"/>
                  <a:pt x="1904617" y="2713704"/>
                </a:cubicBezTo>
                <a:cubicBezTo>
                  <a:pt x="1920931" y="2717329"/>
                  <a:pt x="1937391" y="2720259"/>
                  <a:pt x="1953778" y="2723536"/>
                </a:cubicBezTo>
                <a:cubicBezTo>
                  <a:pt x="1999662" y="2720259"/>
                  <a:pt x="2045744" y="2719079"/>
                  <a:pt x="2091430" y="2713704"/>
                </a:cubicBezTo>
                <a:cubicBezTo>
                  <a:pt x="2101723" y="2712493"/>
                  <a:pt x="2110872" y="2706385"/>
                  <a:pt x="2120926" y="2703871"/>
                </a:cubicBezTo>
                <a:cubicBezTo>
                  <a:pt x="2137139" y="2699818"/>
                  <a:pt x="2153523" y="2696248"/>
                  <a:pt x="2170088" y="2694039"/>
                </a:cubicBezTo>
                <a:cubicBezTo>
                  <a:pt x="2202737" y="2689686"/>
                  <a:pt x="2235636" y="2687484"/>
                  <a:pt x="2268410" y="2684207"/>
                </a:cubicBezTo>
                <a:cubicBezTo>
                  <a:pt x="2287485" y="2679438"/>
                  <a:pt x="2333045" y="2671071"/>
                  <a:pt x="2347068" y="2654710"/>
                </a:cubicBezTo>
                <a:cubicBezTo>
                  <a:pt x="2358554" y="2641310"/>
                  <a:pt x="2358840" y="2621335"/>
                  <a:pt x="2366733" y="2605549"/>
                </a:cubicBezTo>
                <a:cubicBezTo>
                  <a:pt x="2372018" y="2594980"/>
                  <a:pt x="2381598" y="2586850"/>
                  <a:pt x="2386397" y="2576052"/>
                </a:cubicBezTo>
                <a:cubicBezTo>
                  <a:pt x="2394816" y="2557110"/>
                  <a:pt x="2406062" y="2517058"/>
                  <a:pt x="2406062" y="2517058"/>
                </a:cubicBezTo>
                <a:cubicBezTo>
                  <a:pt x="2422116" y="2372572"/>
                  <a:pt x="2416239" y="2474099"/>
                  <a:pt x="2406062" y="2290916"/>
                </a:cubicBezTo>
                <a:cubicBezTo>
                  <a:pt x="2402058" y="2218850"/>
                  <a:pt x="2401562" y="2146587"/>
                  <a:pt x="2396230" y="2074607"/>
                </a:cubicBezTo>
                <a:cubicBezTo>
                  <a:pt x="2394995" y="2057941"/>
                  <a:pt x="2391682" y="2041300"/>
                  <a:pt x="2386397" y="2025446"/>
                </a:cubicBezTo>
                <a:cubicBezTo>
                  <a:pt x="2381762" y="2011541"/>
                  <a:pt x="2372507" y="1999588"/>
                  <a:pt x="2366733" y="1986116"/>
                </a:cubicBezTo>
                <a:cubicBezTo>
                  <a:pt x="2342964" y="1930653"/>
                  <a:pt x="2372016" y="1983817"/>
                  <a:pt x="2347068" y="1917291"/>
                </a:cubicBezTo>
                <a:cubicBezTo>
                  <a:pt x="2341922" y="1903567"/>
                  <a:pt x="2332847" y="1891571"/>
                  <a:pt x="2327404" y="1877962"/>
                </a:cubicBezTo>
                <a:cubicBezTo>
                  <a:pt x="2319706" y="1858716"/>
                  <a:pt x="2312766" y="1839078"/>
                  <a:pt x="2307739" y="1818968"/>
                </a:cubicBezTo>
                <a:cubicBezTo>
                  <a:pt x="2304462" y="1805858"/>
                  <a:pt x="2303950" y="1791725"/>
                  <a:pt x="2297907" y="1779639"/>
                </a:cubicBezTo>
                <a:cubicBezTo>
                  <a:pt x="2290578" y="1764982"/>
                  <a:pt x="2278242" y="1753420"/>
                  <a:pt x="2268410" y="1740310"/>
                </a:cubicBezTo>
                <a:cubicBezTo>
                  <a:pt x="2265133" y="1730478"/>
                  <a:pt x="2263611" y="1719873"/>
                  <a:pt x="2258578" y="1710813"/>
                </a:cubicBezTo>
                <a:cubicBezTo>
                  <a:pt x="2258574" y="1710805"/>
                  <a:pt x="2209419" y="1637075"/>
                  <a:pt x="2199584" y="1622323"/>
                </a:cubicBezTo>
                <a:cubicBezTo>
                  <a:pt x="2193029" y="1612491"/>
                  <a:pt x="2183657" y="1604037"/>
                  <a:pt x="2179920" y="1592826"/>
                </a:cubicBezTo>
                <a:cubicBezTo>
                  <a:pt x="2176643" y="1582994"/>
                  <a:pt x="2174723" y="1572599"/>
                  <a:pt x="2170088" y="1563329"/>
                </a:cubicBezTo>
                <a:cubicBezTo>
                  <a:pt x="2156400" y="1535954"/>
                  <a:pt x="2142668" y="1526078"/>
                  <a:pt x="2120926" y="1504336"/>
                </a:cubicBezTo>
                <a:cubicBezTo>
                  <a:pt x="2117649" y="1494504"/>
                  <a:pt x="2116127" y="1483899"/>
                  <a:pt x="2111094" y="1474839"/>
                </a:cubicBezTo>
                <a:cubicBezTo>
                  <a:pt x="2099617" y="1454179"/>
                  <a:pt x="2084875" y="1435510"/>
                  <a:pt x="2071765" y="1415846"/>
                </a:cubicBezTo>
                <a:lnTo>
                  <a:pt x="2032436" y="1356852"/>
                </a:lnTo>
                <a:lnTo>
                  <a:pt x="2012772" y="1327355"/>
                </a:lnTo>
                <a:lnTo>
                  <a:pt x="1993107" y="1297858"/>
                </a:lnTo>
                <a:cubicBezTo>
                  <a:pt x="1989830" y="1288026"/>
                  <a:pt x="1987910" y="1277632"/>
                  <a:pt x="1983275" y="1268362"/>
                </a:cubicBezTo>
                <a:cubicBezTo>
                  <a:pt x="1972157" y="1246127"/>
                  <a:pt x="1994746" y="1268361"/>
                  <a:pt x="1993107" y="125852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3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366324" y="3085321"/>
            <a:ext cx="1978107" cy="1494986"/>
          </a:xfrm>
          <a:custGeom>
            <a:avLst/>
            <a:gdLst>
              <a:gd name="connsiteX0" fmla="*/ 414778 w 1978107"/>
              <a:gd name="connsiteY0" fmla="*/ 1327837 h 1494986"/>
              <a:gd name="connsiteX1" fmla="*/ 493436 w 1978107"/>
              <a:gd name="connsiteY1" fmla="*/ 1337669 h 1494986"/>
              <a:gd name="connsiteX2" fmla="*/ 522933 w 1978107"/>
              <a:gd name="connsiteY2" fmla="*/ 1357334 h 1494986"/>
              <a:gd name="connsiteX3" fmla="*/ 621255 w 1978107"/>
              <a:gd name="connsiteY3" fmla="*/ 1386831 h 1494986"/>
              <a:gd name="connsiteX4" fmla="*/ 749074 w 1978107"/>
              <a:gd name="connsiteY4" fmla="*/ 1396663 h 1494986"/>
              <a:gd name="connsiteX5" fmla="*/ 808068 w 1978107"/>
              <a:gd name="connsiteY5" fmla="*/ 1406495 h 1494986"/>
              <a:gd name="connsiteX6" fmla="*/ 876894 w 1978107"/>
              <a:gd name="connsiteY6" fmla="*/ 1416327 h 1494986"/>
              <a:gd name="connsiteX7" fmla="*/ 1063707 w 1978107"/>
              <a:gd name="connsiteY7" fmla="*/ 1445824 h 1494986"/>
              <a:gd name="connsiteX8" fmla="*/ 1132533 w 1978107"/>
              <a:gd name="connsiteY8" fmla="*/ 1465489 h 1494986"/>
              <a:gd name="connsiteX9" fmla="*/ 1240687 w 1978107"/>
              <a:gd name="connsiteY9" fmla="*/ 1475321 h 1494986"/>
              <a:gd name="connsiteX10" fmla="*/ 1358674 w 1978107"/>
              <a:gd name="connsiteY10" fmla="*/ 1494986 h 1494986"/>
              <a:gd name="connsiteX11" fmla="*/ 1643810 w 1978107"/>
              <a:gd name="connsiteY11" fmla="*/ 1475321 h 1494986"/>
              <a:gd name="connsiteX12" fmla="*/ 1722468 w 1978107"/>
              <a:gd name="connsiteY12" fmla="*/ 1445824 h 1494986"/>
              <a:gd name="connsiteX13" fmla="*/ 1830623 w 1978107"/>
              <a:gd name="connsiteY13" fmla="*/ 1416327 h 1494986"/>
              <a:gd name="connsiteX14" fmla="*/ 1889616 w 1978107"/>
              <a:gd name="connsiteY14" fmla="*/ 1376998 h 1494986"/>
              <a:gd name="connsiteX15" fmla="*/ 1948610 w 1978107"/>
              <a:gd name="connsiteY15" fmla="*/ 1318005 h 1494986"/>
              <a:gd name="connsiteX16" fmla="*/ 1968274 w 1978107"/>
              <a:gd name="connsiteY16" fmla="*/ 1259011 h 1494986"/>
              <a:gd name="connsiteX17" fmla="*/ 1978107 w 1978107"/>
              <a:gd name="connsiteY17" fmla="*/ 1229515 h 1494986"/>
              <a:gd name="connsiteX18" fmla="*/ 1968274 w 1978107"/>
              <a:gd name="connsiteY18" fmla="*/ 1131192 h 1494986"/>
              <a:gd name="connsiteX19" fmla="*/ 1948610 w 1978107"/>
              <a:gd name="connsiteY19" fmla="*/ 1072198 h 1494986"/>
              <a:gd name="connsiteX20" fmla="*/ 1938778 w 1978107"/>
              <a:gd name="connsiteY20" fmla="*/ 1042702 h 1494986"/>
              <a:gd name="connsiteX21" fmla="*/ 1928945 w 1978107"/>
              <a:gd name="connsiteY21" fmla="*/ 1003373 h 1494986"/>
              <a:gd name="connsiteX22" fmla="*/ 1909281 w 1978107"/>
              <a:gd name="connsiteY22" fmla="*/ 964044 h 1494986"/>
              <a:gd name="connsiteX23" fmla="*/ 1850287 w 1978107"/>
              <a:gd name="connsiteY23" fmla="*/ 836224 h 1494986"/>
              <a:gd name="connsiteX24" fmla="*/ 1810958 w 1978107"/>
              <a:gd name="connsiteY24" fmla="*/ 747734 h 1494986"/>
              <a:gd name="connsiteX25" fmla="*/ 1781462 w 1978107"/>
              <a:gd name="connsiteY25" fmla="*/ 718237 h 1494986"/>
              <a:gd name="connsiteX26" fmla="*/ 1751965 w 1978107"/>
              <a:gd name="connsiteY26" fmla="*/ 659244 h 1494986"/>
              <a:gd name="connsiteX27" fmla="*/ 1722468 w 1978107"/>
              <a:gd name="connsiteY27" fmla="*/ 629747 h 1494986"/>
              <a:gd name="connsiteX28" fmla="*/ 1663474 w 1978107"/>
              <a:gd name="connsiteY28" fmla="*/ 551089 h 1494986"/>
              <a:gd name="connsiteX29" fmla="*/ 1624145 w 1978107"/>
              <a:gd name="connsiteY29" fmla="*/ 521592 h 1494986"/>
              <a:gd name="connsiteX30" fmla="*/ 1466829 w 1978107"/>
              <a:gd name="connsiteY30" fmla="*/ 423269 h 1494986"/>
              <a:gd name="connsiteX31" fmla="*/ 1437333 w 1978107"/>
              <a:gd name="connsiteY31" fmla="*/ 403605 h 1494986"/>
              <a:gd name="connsiteX32" fmla="*/ 1388171 w 1978107"/>
              <a:gd name="connsiteY32" fmla="*/ 374108 h 1494986"/>
              <a:gd name="connsiteX33" fmla="*/ 1358674 w 1978107"/>
              <a:gd name="connsiteY33" fmla="*/ 354444 h 1494986"/>
              <a:gd name="connsiteX34" fmla="*/ 1329178 w 1978107"/>
              <a:gd name="connsiteY34" fmla="*/ 344611 h 1494986"/>
              <a:gd name="connsiteX35" fmla="*/ 1280016 w 1978107"/>
              <a:gd name="connsiteY35" fmla="*/ 324947 h 1494986"/>
              <a:gd name="connsiteX36" fmla="*/ 1181694 w 1978107"/>
              <a:gd name="connsiteY36" fmla="*/ 285618 h 1494986"/>
              <a:gd name="connsiteX37" fmla="*/ 1112868 w 1978107"/>
              <a:gd name="connsiteY37" fmla="*/ 256121 h 1494986"/>
              <a:gd name="connsiteX38" fmla="*/ 1073539 w 1978107"/>
              <a:gd name="connsiteY38" fmla="*/ 236457 h 1494986"/>
              <a:gd name="connsiteX39" fmla="*/ 994881 w 1978107"/>
              <a:gd name="connsiteY39" fmla="*/ 216792 h 1494986"/>
              <a:gd name="connsiteX40" fmla="*/ 926055 w 1978107"/>
              <a:gd name="connsiteY40" fmla="*/ 177463 h 1494986"/>
              <a:gd name="connsiteX41" fmla="*/ 867062 w 1978107"/>
              <a:gd name="connsiteY41" fmla="*/ 167631 h 1494986"/>
              <a:gd name="connsiteX42" fmla="*/ 798236 w 1978107"/>
              <a:gd name="connsiteY42" fmla="*/ 147966 h 1494986"/>
              <a:gd name="connsiteX43" fmla="*/ 758907 w 1978107"/>
              <a:gd name="connsiteY43" fmla="*/ 138134 h 1494986"/>
              <a:gd name="connsiteX44" fmla="*/ 631087 w 1978107"/>
              <a:gd name="connsiteY44" fmla="*/ 88973 h 1494986"/>
              <a:gd name="connsiteX45" fmla="*/ 513100 w 1978107"/>
              <a:gd name="connsiteY45" fmla="*/ 59476 h 1494986"/>
              <a:gd name="connsiteX46" fmla="*/ 483604 w 1978107"/>
              <a:gd name="connsiteY46" fmla="*/ 49644 h 1494986"/>
              <a:gd name="connsiteX47" fmla="*/ 355784 w 1978107"/>
              <a:gd name="connsiteY47" fmla="*/ 29979 h 1494986"/>
              <a:gd name="connsiteX48" fmla="*/ 326287 w 1978107"/>
              <a:gd name="connsiteY48" fmla="*/ 20147 h 1494986"/>
              <a:gd name="connsiteX49" fmla="*/ 286958 w 1978107"/>
              <a:gd name="connsiteY49" fmla="*/ 482 h 1494986"/>
              <a:gd name="connsiteX50" fmla="*/ 109978 w 1978107"/>
              <a:gd name="connsiteY50" fmla="*/ 10315 h 1494986"/>
              <a:gd name="connsiteX51" fmla="*/ 80481 w 1978107"/>
              <a:gd name="connsiteY51" fmla="*/ 29979 h 1494986"/>
              <a:gd name="connsiteX52" fmla="*/ 50984 w 1978107"/>
              <a:gd name="connsiteY52" fmla="*/ 69308 h 1494986"/>
              <a:gd name="connsiteX53" fmla="*/ 31320 w 1978107"/>
              <a:gd name="connsiteY53" fmla="*/ 157798 h 1494986"/>
              <a:gd name="connsiteX54" fmla="*/ 11655 w 1978107"/>
              <a:gd name="connsiteY54" fmla="*/ 216792 h 1494986"/>
              <a:gd name="connsiteX55" fmla="*/ 11655 w 1978107"/>
              <a:gd name="connsiteY55" fmla="*/ 600250 h 1494986"/>
              <a:gd name="connsiteX56" fmla="*/ 21487 w 1978107"/>
              <a:gd name="connsiteY56" fmla="*/ 718237 h 1494986"/>
              <a:gd name="connsiteX57" fmla="*/ 80481 w 1978107"/>
              <a:gd name="connsiteY57" fmla="*/ 836224 h 1494986"/>
              <a:gd name="connsiteX58" fmla="*/ 109978 w 1978107"/>
              <a:gd name="connsiteY58" fmla="*/ 934547 h 1494986"/>
              <a:gd name="connsiteX59" fmla="*/ 119810 w 1978107"/>
              <a:gd name="connsiteY59" fmla="*/ 964044 h 1494986"/>
              <a:gd name="connsiteX60" fmla="*/ 159139 w 1978107"/>
              <a:gd name="connsiteY60" fmla="*/ 1023037 h 1494986"/>
              <a:gd name="connsiteX61" fmla="*/ 218133 w 1978107"/>
              <a:gd name="connsiteY61" fmla="*/ 1121360 h 1494986"/>
              <a:gd name="connsiteX62" fmla="*/ 267294 w 1978107"/>
              <a:gd name="connsiteY62" fmla="*/ 1180353 h 1494986"/>
              <a:gd name="connsiteX63" fmla="*/ 296791 w 1978107"/>
              <a:gd name="connsiteY63" fmla="*/ 1209850 h 1494986"/>
              <a:gd name="connsiteX64" fmla="*/ 306623 w 1978107"/>
              <a:gd name="connsiteY64" fmla="*/ 1239347 h 1494986"/>
              <a:gd name="connsiteX65" fmla="*/ 336120 w 1978107"/>
              <a:gd name="connsiteY65" fmla="*/ 1259011 h 1494986"/>
              <a:gd name="connsiteX66" fmla="*/ 365616 w 1978107"/>
              <a:gd name="connsiteY66" fmla="*/ 1288508 h 1494986"/>
              <a:gd name="connsiteX67" fmla="*/ 414778 w 1978107"/>
              <a:gd name="connsiteY67" fmla="*/ 1327837 h 149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978107" h="1494986">
                <a:moveTo>
                  <a:pt x="414778" y="1327837"/>
                </a:moveTo>
                <a:cubicBezTo>
                  <a:pt x="436081" y="1336031"/>
                  <a:pt x="467944" y="1330717"/>
                  <a:pt x="493436" y="1337669"/>
                </a:cubicBezTo>
                <a:cubicBezTo>
                  <a:pt x="504837" y="1340778"/>
                  <a:pt x="512134" y="1352535"/>
                  <a:pt x="522933" y="1357334"/>
                </a:cubicBezTo>
                <a:cubicBezTo>
                  <a:pt x="533398" y="1361985"/>
                  <a:pt x="601811" y="1384543"/>
                  <a:pt x="621255" y="1386831"/>
                </a:cubicBezTo>
                <a:cubicBezTo>
                  <a:pt x="663694" y="1391824"/>
                  <a:pt x="706468" y="1393386"/>
                  <a:pt x="749074" y="1396663"/>
                </a:cubicBezTo>
                <a:lnTo>
                  <a:pt x="808068" y="1406495"/>
                </a:lnTo>
                <a:cubicBezTo>
                  <a:pt x="830973" y="1410019"/>
                  <a:pt x="854003" y="1412713"/>
                  <a:pt x="876894" y="1416327"/>
                </a:cubicBezTo>
                <a:cubicBezTo>
                  <a:pt x="1099901" y="1451539"/>
                  <a:pt x="907655" y="1423532"/>
                  <a:pt x="1063707" y="1445824"/>
                </a:cubicBezTo>
                <a:cubicBezTo>
                  <a:pt x="1083933" y="1452566"/>
                  <a:pt x="1111952" y="1462745"/>
                  <a:pt x="1132533" y="1465489"/>
                </a:cubicBezTo>
                <a:cubicBezTo>
                  <a:pt x="1168415" y="1470273"/>
                  <a:pt x="1204636" y="1472044"/>
                  <a:pt x="1240687" y="1475321"/>
                </a:cubicBezTo>
                <a:cubicBezTo>
                  <a:pt x="1268595" y="1480902"/>
                  <a:pt x="1334291" y="1494986"/>
                  <a:pt x="1358674" y="1494986"/>
                </a:cubicBezTo>
                <a:cubicBezTo>
                  <a:pt x="1419409" y="1494986"/>
                  <a:pt x="1573307" y="1481196"/>
                  <a:pt x="1643810" y="1475321"/>
                </a:cubicBezTo>
                <a:cubicBezTo>
                  <a:pt x="1670029" y="1465489"/>
                  <a:pt x="1695411" y="1453039"/>
                  <a:pt x="1722468" y="1445824"/>
                </a:cubicBezTo>
                <a:cubicBezTo>
                  <a:pt x="1808272" y="1422943"/>
                  <a:pt x="1769005" y="1453298"/>
                  <a:pt x="1830623" y="1416327"/>
                </a:cubicBezTo>
                <a:cubicBezTo>
                  <a:pt x="1850889" y="1404167"/>
                  <a:pt x="1872904" y="1393709"/>
                  <a:pt x="1889616" y="1376998"/>
                </a:cubicBezTo>
                <a:lnTo>
                  <a:pt x="1948610" y="1318005"/>
                </a:lnTo>
                <a:lnTo>
                  <a:pt x="1968274" y="1259011"/>
                </a:lnTo>
                <a:lnTo>
                  <a:pt x="1978107" y="1229515"/>
                </a:lnTo>
                <a:cubicBezTo>
                  <a:pt x="1974829" y="1196741"/>
                  <a:pt x="1974344" y="1163566"/>
                  <a:pt x="1968274" y="1131192"/>
                </a:cubicBezTo>
                <a:cubicBezTo>
                  <a:pt x="1964454" y="1110819"/>
                  <a:pt x="1955165" y="1091863"/>
                  <a:pt x="1948610" y="1072198"/>
                </a:cubicBezTo>
                <a:cubicBezTo>
                  <a:pt x="1945333" y="1062366"/>
                  <a:pt x="1941292" y="1052756"/>
                  <a:pt x="1938778" y="1042702"/>
                </a:cubicBezTo>
                <a:cubicBezTo>
                  <a:pt x="1935500" y="1029592"/>
                  <a:pt x="1933690" y="1016026"/>
                  <a:pt x="1928945" y="1003373"/>
                </a:cubicBezTo>
                <a:cubicBezTo>
                  <a:pt x="1923799" y="989649"/>
                  <a:pt x="1915836" y="977154"/>
                  <a:pt x="1909281" y="964044"/>
                </a:cubicBezTo>
                <a:cubicBezTo>
                  <a:pt x="1890820" y="871734"/>
                  <a:pt x="1913053" y="952789"/>
                  <a:pt x="1850287" y="836224"/>
                </a:cubicBezTo>
                <a:cubicBezTo>
                  <a:pt x="1833419" y="804897"/>
                  <a:pt x="1831674" y="776736"/>
                  <a:pt x="1810958" y="747734"/>
                </a:cubicBezTo>
                <a:cubicBezTo>
                  <a:pt x="1802876" y="736419"/>
                  <a:pt x="1791294" y="728069"/>
                  <a:pt x="1781462" y="718237"/>
                </a:cubicBezTo>
                <a:cubicBezTo>
                  <a:pt x="1771607" y="688675"/>
                  <a:pt x="1773142" y="684656"/>
                  <a:pt x="1751965" y="659244"/>
                </a:cubicBezTo>
                <a:cubicBezTo>
                  <a:pt x="1743063" y="648562"/>
                  <a:pt x="1731370" y="640429"/>
                  <a:pt x="1722468" y="629747"/>
                </a:cubicBezTo>
                <a:cubicBezTo>
                  <a:pt x="1677079" y="575279"/>
                  <a:pt x="1735200" y="622814"/>
                  <a:pt x="1663474" y="551089"/>
                </a:cubicBezTo>
                <a:cubicBezTo>
                  <a:pt x="1651886" y="539502"/>
                  <a:pt x="1637618" y="530920"/>
                  <a:pt x="1624145" y="521592"/>
                </a:cubicBezTo>
                <a:cubicBezTo>
                  <a:pt x="1502995" y="437718"/>
                  <a:pt x="1574391" y="487806"/>
                  <a:pt x="1466829" y="423269"/>
                </a:cubicBezTo>
                <a:cubicBezTo>
                  <a:pt x="1456696" y="417189"/>
                  <a:pt x="1447353" y="409868"/>
                  <a:pt x="1437333" y="403605"/>
                </a:cubicBezTo>
                <a:cubicBezTo>
                  <a:pt x="1421127" y="393476"/>
                  <a:pt x="1404377" y="384237"/>
                  <a:pt x="1388171" y="374108"/>
                </a:cubicBezTo>
                <a:cubicBezTo>
                  <a:pt x="1378150" y="367845"/>
                  <a:pt x="1369243" y="359729"/>
                  <a:pt x="1358674" y="354444"/>
                </a:cubicBezTo>
                <a:cubicBezTo>
                  <a:pt x="1349404" y="349809"/>
                  <a:pt x="1338882" y="348250"/>
                  <a:pt x="1329178" y="344611"/>
                </a:cubicBezTo>
                <a:cubicBezTo>
                  <a:pt x="1312652" y="338414"/>
                  <a:pt x="1295802" y="332840"/>
                  <a:pt x="1280016" y="324947"/>
                </a:cubicBezTo>
                <a:cubicBezTo>
                  <a:pt x="1195359" y="282619"/>
                  <a:pt x="1268104" y="302900"/>
                  <a:pt x="1181694" y="285618"/>
                </a:cubicBezTo>
                <a:cubicBezTo>
                  <a:pt x="1121919" y="245767"/>
                  <a:pt x="1185428" y="283330"/>
                  <a:pt x="1112868" y="256121"/>
                </a:cubicBezTo>
                <a:cubicBezTo>
                  <a:pt x="1099144" y="250975"/>
                  <a:pt x="1087444" y="241092"/>
                  <a:pt x="1073539" y="236457"/>
                </a:cubicBezTo>
                <a:cubicBezTo>
                  <a:pt x="1047900" y="227911"/>
                  <a:pt x="994881" y="216792"/>
                  <a:pt x="994881" y="216792"/>
                </a:cubicBezTo>
                <a:cubicBezTo>
                  <a:pt x="971939" y="203682"/>
                  <a:pt x="950717" y="186948"/>
                  <a:pt x="926055" y="177463"/>
                </a:cubicBezTo>
                <a:cubicBezTo>
                  <a:pt x="907448" y="170307"/>
                  <a:pt x="886610" y="171541"/>
                  <a:pt x="867062" y="167631"/>
                </a:cubicBezTo>
                <a:cubicBezTo>
                  <a:pt x="815842" y="157387"/>
                  <a:pt x="841961" y="160459"/>
                  <a:pt x="798236" y="147966"/>
                </a:cubicBezTo>
                <a:cubicBezTo>
                  <a:pt x="785243" y="144254"/>
                  <a:pt x="771633" y="142679"/>
                  <a:pt x="758907" y="138134"/>
                </a:cubicBezTo>
                <a:cubicBezTo>
                  <a:pt x="757871" y="137764"/>
                  <a:pt x="662682" y="97398"/>
                  <a:pt x="631087" y="88973"/>
                </a:cubicBezTo>
                <a:cubicBezTo>
                  <a:pt x="591916" y="78528"/>
                  <a:pt x="551559" y="72296"/>
                  <a:pt x="513100" y="59476"/>
                </a:cubicBezTo>
                <a:cubicBezTo>
                  <a:pt x="503268" y="56199"/>
                  <a:pt x="493658" y="52158"/>
                  <a:pt x="483604" y="49644"/>
                </a:cubicBezTo>
                <a:cubicBezTo>
                  <a:pt x="438555" y="38381"/>
                  <a:pt x="403555" y="35950"/>
                  <a:pt x="355784" y="29979"/>
                </a:cubicBezTo>
                <a:cubicBezTo>
                  <a:pt x="345952" y="26702"/>
                  <a:pt x="335813" y="24230"/>
                  <a:pt x="326287" y="20147"/>
                </a:cubicBezTo>
                <a:cubicBezTo>
                  <a:pt x="312815" y="14373"/>
                  <a:pt x="301600" y="1148"/>
                  <a:pt x="286958" y="482"/>
                </a:cubicBezTo>
                <a:cubicBezTo>
                  <a:pt x="227935" y="-2201"/>
                  <a:pt x="168971" y="7037"/>
                  <a:pt x="109978" y="10315"/>
                </a:cubicBezTo>
                <a:cubicBezTo>
                  <a:pt x="100146" y="16870"/>
                  <a:pt x="88837" y="21623"/>
                  <a:pt x="80481" y="29979"/>
                </a:cubicBezTo>
                <a:cubicBezTo>
                  <a:pt x="68893" y="41566"/>
                  <a:pt x="59114" y="55080"/>
                  <a:pt x="50984" y="69308"/>
                </a:cubicBezTo>
                <a:cubicBezTo>
                  <a:pt x="38482" y="91187"/>
                  <a:pt x="35866" y="139614"/>
                  <a:pt x="31320" y="157798"/>
                </a:cubicBezTo>
                <a:cubicBezTo>
                  <a:pt x="26293" y="177908"/>
                  <a:pt x="11655" y="216792"/>
                  <a:pt x="11655" y="216792"/>
                </a:cubicBezTo>
                <a:cubicBezTo>
                  <a:pt x="-5359" y="403947"/>
                  <a:pt x="-2340" y="320348"/>
                  <a:pt x="11655" y="600250"/>
                </a:cubicBezTo>
                <a:cubicBezTo>
                  <a:pt x="13626" y="639666"/>
                  <a:pt x="14628" y="679372"/>
                  <a:pt x="21487" y="718237"/>
                </a:cubicBezTo>
                <a:cubicBezTo>
                  <a:pt x="27131" y="750221"/>
                  <a:pt x="68079" y="814520"/>
                  <a:pt x="80481" y="836224"/>
                </a:cubicBezTo>
                <a:cubicBezTo>
                  <a:pt x="95341" y="895666"/>
                  <a:pt x="86038" y="862728"/>
                  <a:pt x="109978" y="934547"/>
                </a:cubicBezTo>
                <a:cubicBezTo>
                  <a:pt x="113255" y="944379"/>
                  <a:pt x="114061" y="955421"/>
                  <a:pt x="119810" y="964044"/>
                </a:cubicBezTo>
                <a:cubicBezTo>
                  <a:pt x="132920" y="983708"/>
                  <a:pt x="148569" y="1001899"/>
                  <a:pt x="159139" y="1023037"/>
                </a:cubicBezTo>
                <a:cubicBezTo>
                  <a:pt x="174657" y="1054071"/>
                  <a:pt x="194404" y="1097631"/>
                  <a:pt x="218133" y="1121360"/>
                </a:cubicBezTo>
                <a:cubicBezTo>
                  <a:pt x="304316" y="1207546"/>
                  <a:pt x="198842" y="1098213"/>
                  <a:pt x="267294" y="1180353"/>
                </a:cubicBezTo>
                <a:cubicBezTo>
                  <a:pt x="276196" y="1191035"/>
                  <a:pt x="286959" y="1200018"/>
                  <a:pt x="296791" y="1209850"/>
                </a:cubicBezTo>
                <a:cubicBezTo>
                  <a:pt x="300068" y="1219682"/>
                  <a:pt x="300149" y="1231254"/>
                  <a:pt x="306623" y="1239347"/>
                </a:cubicBezTo>
                <a:cubicBezTo>
                  <a:pt x="314005" y="1248574"/>
                  <a:pt x="327042" y="1251446"/>
                  <a:pt x="336120" y="1259011"/>
                </a:cubicBezTo>
                <a:cubicBezTo>
                  <a:pt x="346802" y="1267913"/>
                  <a:pt x="356714" y="1277826"/>
                  <a:pt x="365616" y="1288508"/>
                </a:cubicBezTo>
                <a:cubicBezTo>
                  <a:pt x="399514" y="1329187"/>
                  <a:pt x="393475" y="1319643"/>
                  <a:pt x="414778" y="132783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43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8237" y="4199481"/>
            <a:ext cx="1000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GWZone12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7143" y="5050728"/>
            <a:ext cx="1706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“DW” Ditch </a:t>
            </a:r>
            <a:r>
              <a:rPr lang="en-US" sz="1400" dirty="0" smtClean="0"/>
              <a:t>1700552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5190" y="5862989"/>
            <a:ext cx="6454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Graphic is modified version of image from “Acreage Assignment”, Wilson Water Group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7429" y="3809426"/>
            <a:ext cx="1657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Well WDID 1705300</a:t>
            </a:r>
          </a:p>
        </p:txBody>
      </p:sp>
      <p:sp>
        <p:nvSpPr>
          <p:cNvPr id="12" name="Oval 11"/>
          <p:cNvSpPr/>
          <p:nvPr/>
        </p:nvSpPr>
        <p:spPr>
          <a:xfrm>
            <a:off x="5424524" y="3743676"/>
            <a:ext cx="78658" cy="831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72849" y="2559602"/>
            <a:ext cx="231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Parcel 21703697, 7.955 acres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27115" y="2713490"/>
            <a:ext cx="389501" cy="1152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7143" y="2807504"/>
            <a:ext cx="641579" cy="1032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93592" y="2570852"/>
            <a:ext cx="2407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Parcel 21712471, 19.984 acres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65018" y="391143"/>
            <a:ext cx="7967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Irrigated Acreage Example – Well as Supplemental Supply to Ditch and Serves a Groundwater Only Parcel</a:t>
            </a:r>
          </a:p>
        </p:txBody>
      </p:sp>
      <p:sp>
        <p:nvSpPr>
          <p:cNvPr id="19" name="Oval 18"/>
          <p:cNvSpPr/>
          <p:nvPr/>
        </p:nvSpPr>
        <p:spPr>
          <a:xfrm>
            <a:off x="5508100" y="3896076"/>
            <a:ext cx="78658" cy="831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5529" y="3462904"/>
            <a:ext cx="1657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Well WDID 1705299</a:t>
            </a:r>
          </a:p>
        </p:txBody>
      </p:sp>
    </p:spTree>
    <p:extLst>
      <p:ext uri="{BB962C8B-B14F-4D97-AF65-F5344CB8AC3E}">
        <p14:creationId xmlns:p14="http://schemas.microsoft.com/office/powerpoint/2010/main" val="220289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9</cp:revision>
  <dcterms:created xsi:type="dcterms:W3CDTF">2020-02-15T19:35:07Z</dcterms:created>
  <dcterms:modified xsi:type="dcterms:W3CDTF">2020-02-15T21:04:18Z</dcterms:modified>
</cp:coreProperties>
</file>