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44" r:id="rId5"/>
  </p:sldMasterIdLst>
  <p:notesMasterIdLst>
    <p:notesMasterId r:id="rId18"/>
  </p:notesMasterIdLst>
  <p:handoutMasterIdLst>
    <p:handoutMasterId r:id="rId19"/>
  </p:handoutMasterIdLst>
  <p:sldIdLst>
    <p:sldId id="5062" r:id="rId6"/>
    <p:sldId id="288" r:id="rId7"/>
    <p:sldId id="5115" r:id="rId8"/>
    <p:sldId id="5107" r:id="rId9"/>
    <p:sldId id="5114" r:id="rId10"/>
    <p:sldId id="5141" r:id="rId11"/>
    <p:sldId id="5140" r:id="rId12"/>
    <p:sldId id="5116" r:id="rId13"/>
    <p:sldId id="5129" r:id="rId14"/>
    <p:sldId id="5142" r:id="rId15"/>
    <p:sldId id="5134" r:id="rId16"/>
    <p:sldId id="51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otr Gajos" initials="PG" lastIdx="70" clrIdx="0">
    <p:extLst>
      <p:ext uri="{19B8F6BF-5375-455C-9EA6-DF929625EA0E}">
        <p15:presenceInfo xmlns:p15="http://schemas.microsoft.com/office/powerpoint/2012/main" userId="S::piotr_gajos@persistent.co.in::a60724b5-5b84-4b64-8b4b-ca625be277a5" providerId="AD"/>
      </p:ext>
    </p:extLst>
  </p:cmAuthor>
  <p:cmAuthor id="2" name="Pankaj Dicholkar" initials="PD" lastIdx="44" clrIdx="1">
    <p:extLst>
      <p:ext uri="{19B8F6BF-5375-455C-9EA6-DF929625EA0E}">
        <p15:presenceInfo xmlns:p15="http://schemas.microsoft.com/office/powerpoint/2012/main" userId="S::pankajd@chittlesoft.onmicrosoft.com::973a90e5-58a8-4630-9e0e-8f3bc16863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933"/>
    <a:srgbClr val="FFFFFF"/>
    <a:srgbClr val="000000"/>
    <a:srgbClr val="221E28"/>
    <a:srgbClr val="928F95"/>
    <a:srgbClr val="D9D9D9"/>
    <a:srgbClr val="FD5F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0A2F5-56E7-47E0-BF9F-E77608DF94CC}" v="512" dt="2022-10-06T09:38:37.405"/>
    <p1510:client id="{2A028491-9359-441D-801E-5B69E2D33245}" v="2" dt="2022-10-06T12:28:15.943"/>
    <p1510:client id="{867E8F15-7617-415A-ACDD-340336764106}" v="87" dt="2022-10-06T12:46:53.676"/>
    <p1510:client id="{86CB1460-9D2B-476D-BF70-700314930566}" v="1" dt="2022-10-06T09:13:31.888"/>
    <p1510:client id="{86FAB2D8-729D-4BD7-A1DA-E5697ABA2DB2}" v="26" dt="2022-10-11T04:52:39.545"/>
    <p1510:client id="{AFC13CCB-E4F2-49A8-A832-4E7D782B6201}" v="4" dt="2022-10-06T18:00:47.492"/>
    <p1510:client id="{D21D8650-75DA-4681-BA4B-3B8E38C88A7B}" v="10" dt="2022-10-10T06:56:25.176"/>
    <p1510:client id="{D61B0E1A-2A35-42EA-BC03-688DFC901098}" v="37" dt="2022-10-06T09:24:57.678"/>
    <p1510:client id="{E5292C0C-1EC1-4C38-AE18-A035BF09C0BD}" v="19" dt="2022-10-07T05:28:02.452"/>
    <p1510:client id="{FBE56D84-BAC4-454E-9FAE-A0A3E5460130}" v="85" dt="2022-10-11T05:34:52.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Hanchate" userId="S::nikita_hanchate@persistent.com::00b8d3a2-6a33-4a22-8757-44c6d5179735" providerId="AD" clId="Web-{096D2AA1-2D18-4F24-AEA5-3826B3C14B74}"/>
    <pc:docChg chg="modSld">
      <pc:chgData name="Nikita Hanchate" userId="S::nikita_hanchate@persistent.com::00b8d3a2-6a33-4a22-8757-44c6d5179735" providerId="AD" clId="Web-{096D2AA1-2D18-4F24-AEA5-3826B3C14B74}" dt="2022-10-06T04:37:14.752" v="5" actId="20577"/>
      <pc:docMkLst>
        <pc:docMk/>
      </pc:docMkLst>
      <pc:sldChg chg="modSp">
        <pc:chgData name="Nikita Hanchate" userId="S::nikita_hanchate@persistent.com::00b8d3a2-6a33-4a22-8757-44c6d5179735" providerId="AD" clId="Web-{096D2AA1-2D18-4F24-AEA5-3826B3C14B74}" dt="2022-10-06T04:37:14.752" v="5" actId="20577"/>
        <pc:sldMkLst>
          <pc:docMk/>
          <pc:sldMk cId="723194078" sldId="5118"/>
        </pc:sldMkLst>
        <pc:spChg chg="mod">
          <ac:chgData name="Nikita Hanchate" userId="S::nikita_hanchate@persistent.com::00b8d3a2-6a33-4a22-8757-44c6d5179735" providerId="AD" clId="Web-{096D2AA1-2D18-4F24-AEA5-3826B3C14B74}" dt="2022-10-06T04:37:14.752" v="5" actId="20577"/>
          <ac:spMkLst>
            <pc:docMk/>
            <pc:sldMk cId="723194078" sldId="5118"/>
            <ac:spMk id="3" creationId="{0D241116-33FE-46D5-BEFC-001F84085811}"/>
          </ac:spMkLst>
        </pc:spChg>
      </pc:sldChg>
    </pc:docChg>
  </pc:docChgLst>
  <pc:docChgLst>
    <pc:chgData name="Nikita Hanchate" userId="00b8d3a2-6a33-4a22-8757-44c6d5179735" providerId="ADAL" clId="{E5292C0C-1EC1-4C38-AE18-A035BF09C0BD}"/>
    <pc:docChg chg="custSel delSld modSld sldOrd">
      <pc:chgData name="Nikita Hanchate" userId="00b8d3a2-6a33-4a22-8757-44c6d5179735" providerId="ADAL" clId="{E5292C0C-1EC1-4C38-AE18-A035BF09C0BD}" dt="2022-10-07T08:02:52.610" v="51" actId="2711"/>
      <pc:docMkLst>
        <pc:docMk/>
      </pc:docMkLst>
      <pc:sldChg chg="ord">
        <pc:chgData name="Nikita Hanchate" userId="00b8d3a2-6a33-4a22-8757-44c6d5179735" providerId="ADAL" clId="{E5292C0C-1EC1-4C38-AE18-A035BF09C0BD}" dt="2022-10-06T09:30:15.901" v="38"/>
        <pc:sldMkLst>
          <pc:docMk/>
          <pc:sldMk cId="1919979618" sldId="5062"/>
        </pc:sldMkLst>
      </pc:sldChg>
      <pc:sldChg chg="modSp mod">
        <pc:chgData name="Nikita Hanchate" userId="00b8d3a2-6a33-4a22-8757-44c6d5179735" providerId="ADAL" clId="{E5292C0C-1EC1-4C38-AE18-A035BF09C0BD}" dt="2022-10-07T08:02:22.348" v="48" actId="255"/>
        <pc:sldMkLst>
          <pc:docMk/>
          <pc:sldMk cId="2100563575" sldId="5114"/>
        </pc:sldMkLst>
        <pc:spChg chg="mod">
          <ac:chgData name="Nikita Hanchate" userId="00b8d3a2-6a33-4a22-8757-44c6d5179735" providerId="ADAL" clId="{E5292C0C-1EC1-4C38-AE18-A035BF09C0BD}" dt="2022-10-07T08:02:22.348" v="48" actId="255"/>
          <ac:spMkLst>
            <pc:docMk/>
            <pc:sldMk cId="2100563575" sldId="5114"/>
            <ac:spMk id="3" creationId="{C4C49E2F-B4EE-4F26-9441-E3C0929C4054}"/>
          </ac:spMkLst>
        </pc:spChg>
      </pc:sldChg>
      <pc:sldChg chg="modSp mod">
        <pc:chgData name="Nikita Hanchate" userId="00b8d3a2-6a33-4a22-8757-44c6d5179735" providerId="ADAL" clId="{E5292C0C-1EC1-4C38-AE18-A035BF09C0BD}" dt="2022-10-07T08:02:52.610" v="51" actId="2711"/>
        <pc:sldMkLst>
          <pc:docMk/>
          <pc:sldMk cId="3930380645" sldId="5116"/>
        </pc:sldMkLst>
        <pc:spChg chg="mod">
          <ac:chgData name="Nikita Hanchate" userId="00b8d3a2-6a33-4a22-8757-44c6d5179735" providerId="ADAL" clId="{E5292C0C-1EC1-4C38-AE18-A035BF09C0BD}" dt="2022-10-07T08:02:52.610" v="51" actId="2711"/>
          <ac:spMkLst>
            <pc:docMk/>
            <pc:sldMk cId="3930380645" sldId="5116"/>
            <ac:spMk id="3" creationId="{C4C49E2F-B4EE-4F26-9441-E3C0929C4054}"/>
          </ac:spMkLst>
        </pc:spChg>
      </pc:sldChg>
      <pc:sldChg chg="addSp delSp modSp mod">
        <pc:chgData name="Nikita Hanchate" userId="00b8d3a2-6a33-4a22-8757-44c6d5179735" providerId="ADAL" clId="{E5292C0C-1EC1-4C38-AE18-A035BF09C0BD}" dt="2022-10-06T06:15:54.798" v="36" actId="14100"/>
        <pc:sldMkLst>
          <pc:docMk/>
          <pc:sldMk cId="2062908371" sldId="5129"/>
        </pc:sldMkLst>
        <pc:spChg chg="mod">
          <ac:chgData name="Nikita Hanchate" userId="00b8d3a2-6a33-4a22-8757-44c6d5179735" providerId="ADAL" clId="{E5292C0C-1EC1-4C38-AE18-A035BF09C0BD}" dt="2022-10-06T06:15:13.328" v="27" actId="20577"/>
          <ac:spMkLst>
            <pc:docMk/>
            <pc:sldMk cId="2062908371" sldId="5129"/>
            <ac:spMk id="3" creationId="{7D64A0C4-6472-EBF7-4EA8-E29C3DD86C26}"/>
          </ac:spMkLst>
        </pc:spChg>
        <pc:picChg chg="del">
          <ac:chgData name="Nikita Hanchate" userId="00b8d3a2-6a33-4a22-8757-44c6d5179735" providerId="ADAL" clId="{E5292C0C-1EC1-4C38-AE18-A035BF09C0BD}" dt="2022-10-06T06:14:41.235" v="1" actId="478"/>
          <ac:picMkLst>
            <pc:docMk/>
            <pc:sldMk cId="2062908371" sldId="5129"/>
            <ac:picMk id="2" creationId="{7279D2EE-90A3-ED29-3F24-1FE343AB80DE}"/>
          </ac:picMkLst>
        </pc:picChg>
        <pc:picChg chg="add mod">
          <ac:chgData name="Nikita Hanchate" userId="00b8d3a2-6a33-4a22-8757-44c6d5179735" providerId="ADAL" clId="{E5292C0C-1EC1-4C38-AE18-A035BF09C0BD}" dt="2022-10-06T06:15:54.798" v="36" actId="14100"/>
          <ac:picMkLst>
            <pc:docMk/>
            <pc:sldMk cId="2062908371" sldId="5129"/>
            <ac:picMk id="6" creationId="{54799DC1-8AEC-42BD-9C7E-0BD461CEABF2}"/>
          </ac:picMkLst>
        </pc:picChg>
      </pc:sldChg>
      <pc:sldChg chg="del">
        <pc:chgData name="Nikita Hanchate" userId="00b8d3a2-6a33-4a22-8757-44c6d5179735" providerId="ADAL" clId="{E5292C0C-1EC1-4C38-AE18-A035BF09C0BD}" dt="2022-10-06T09:34:17.280" v="44" actId="47"/>
        <pc:sldMkLst>
          <pc:docMk/>
          <pc:sldMk cId="4076747382" sldId="5133"/>
        </pc:sldMkLst>
      </pc:sldChg>
      <pc:sldChg chg="modSp mod">
        <pc:chgData name="Nikita Hanchate" userId="00b8d3a2-6a33-4a22-8757-44c6d5179735" providerId="ADAL" clId="{E5292C0C-1EC1-4C38-AE18-A035BF09C0BD}" dt="2022-10-06T09:34:12.100" v="43" actId="207"/>
        <pc:sldMkLst>
          <pc:docMk/>
          <pc:sldMk cId="3553669143" sldId="5134"/>
        </pc:sldMkLst>
        <pc:spChg chg="mod">
          <ac:chgData name="Nikita Hanchate" userId="00b8d3a2-6a33-4a22-8757-44c6d5179735" providerId="ADAL" clId="{E5292C0C-1EC1-4C38-AE18-A035BF09C0BD}" dt="2022-10-06T09:34:12.100" v="43" actId="207"/>
          <ac:spMkLst>
            <pc:docMk/>
            <pc:sldMk cId="3553669143" sldId="5134"/>
            <ac:spMk id="4" creationId="{0B2C9609-284A-4D29-AF8E-EDEB8B703C8D}"/>
          </ac:spMkLst>
        </pc:spChg>
      </pc:sldChg>
      <pc:sldChg chg="addSp delSp modSp del mod">
        <pc:chgData name="Nikita Hanchate" userId="00b8d3a2-6a33-4a22-8757-44c6d5179735" providerId="ADAL" clId="{E5292C0C-1EC1-4C38-AE18-A035BF09C0BD}" dt="2022-10-06T06:15:03.855" v="7" actId="47"/>
        <pc:sldMkLst>
          <pc:docMk/>
          <pc:sldMk cId="3937926255" sldId="5137"/>
        </pc:sldMkLst>
        <pc:spChg chg="add mod">
          <ac:chgData name="Nikita Hanchate" userId="00b8d3a2-6a33-4a22-8757-44c6d5179735" providerId="ADAL" clId="{E5292C0C-1EC1-4C38-AE18-A035BF09C0BD}" dt="2022-10-06T06:14:43.747" v="2" actId="478"/>
          <ac:spMkLst>
            <pc:docMk/>
            <pc:sldMk cId="3937926255" sldId="5137"/>
            <ac:spMk id="7" creationId="{93B51479-4161-4DC2-AC3B-9EBD88716932}"/>
          </ac:spMkLst>
        </pc:spChg>
        <pc:picChg chg="del">
          <ac:chgData name="Nikita Hanchate" userId="00b8d3a2-6a33-4a22-8757-44c6d5179735" providerId="ADAL" clId="{E5292C0C-1EC1-4C38-AE18-A035BF09C0BD}" dt="2022-10-06T06:14:43.747" v="2" actId="478"/>
          <ac:picMkLst>
            <pc:docMk/>
            <pc:sldMk cId="3937926255" sldId="5137"/>
            <ac:picMk id="5" creationId="{ED911EAA-8906-74BD-72FE-074A4CEF06FA}"/>
          </ac:picMkLst>
        </pc:picChg>
      </pc:sldChg>
      <pc:sldChg chg="addSp delSp modSp del mod">
        <pc:chgData name="Nikita Hanchate" userId="00b8d3a2-6a33-4a22-8757-44c6d5179735" providerId="ADAL" clId="{E5292C0C-1EC1-4C38-AE18-A035BF09C0BD}" dt="2022-10-06T06:15:01.505" v="6" actId="47"/>
        <pc:sldMkLst>
          <pc:docMk/>
          <pc:sldMk cId="3658441533" sldId="5138"/>
        </pc:sldMkLst>
        <pc:spChg chg="add mod">
          <ac:chgData name="Nikita Hanchate" userId="00b8d3a2-6a33-4a22-8757-44c6d5179735" providerId="ADAL" clId="{E5292C0C-1EC1-4C38-AE18-A035BF09C0BD}" dt="2022-10-06T06:14:46.139" v="3" actId="478"/>
          <ac:spMkLst>
            <pc:docMk/>
            <pc:sldMk cId="3658441533" sldId="5138"/>
            <ac:spMk id="7" creationId="{D868E40A-73FB-47A5-8038-E9750F6DFB61}"/>
          </ac:spMkLst>
        </pc:spChg>
        <pc:picChg chg="del">
          <ac:chgData name="Nikita Hanchate" userId="00b8d3a2-6a33-4a22-8757-44c6d5179735" providerId="ADAL" clId="{E5292C0C-1EC1-4C38-AE18-A035BF09C0BD}" dt="2022-10-06T06:14:46.139" v="3" actId="478"/>
          <ac:picMkLst>
            <pc:docMk/>
            <pc:sldMk cId="3658441533" sldId="5138"/>
            <ac:picMk id="5" creationId="{885EA8E0-37A7-4128-3A67-5DEBD5D5C094}"/>
          </ac:picMkLst>
        </pc:picChg>
      </pc:sldChg>
      <pc:sldChg chg="addSp delSp modSp del mod">
        <pc:chgData name="Nikita Hanchate" userId="00b8d3a2-6a33-4a22-8757-44c6d5179735" providerId="ADAL" clId="{E5292C0C-1EC1-4C38-AE18-A035BF09C0BD}" dt="2022-10-06T06:14:57.443" v="5" actId="47"/>
        <pc:sldMkLst>
          <pc:docMk/>
          <pc:sldMk cId="3339017565" sldId="5139"/>
        </pc:sldMkLst>
        <pc:spChg chg="add mod">
          <ac:chgData name="Nikita Hanchate" userId="00b8d3a2-6a33-4a22-8757-44c6d5179735" providerId="ADAL" clId="{E5292C0C-1EC1-4C38-AE18-A035BF09C0BD}" dt="2022-10-06T06:14:51.781" v="4" actId="478"/>
          <ac:spMkLst>
            <pc:docMk/>
            <pc:sldMk cId="3339017565" sldId="5139"/>
            <ac:spMk id="7" creationId="{96E81DE1-8E40-473D-8173-27DA90AED3ED}"/>
          </ac:spMkLst>
        </pc:spChg>
        <pc:picChg chg="del">
          <ac:chgData name="Nikita Hanchate" userId="00b8d3a2-6a33-4a22-8757-44c6d5179735" providerId="ADAL" clId="{E5292C0C-1EC1-4C38-AE18-A035BF09C0BD}" dt="2022-10-06T06:14:51.781" v="4" actId="478"/>
          <ac:picMkLst>
            <pc:docMk/>
            <pc:sldMk cId="3339017565" sldId="5139"/>
            <ac:picMk id="5" creationId="{F0EA9AB6-0607-617E-F902-495BDA589164}"/>
          </ac:picMkLst>
        </pc:picChg>
      </pc:sldChg>
      <pc:sldChg chg="modSp mod">
        <pc:chgData name="Nikita Hanchate" userId="00b8d3a2-6a33-4a22-8757-44c6d5179735" providerId="ADAL" clId="{E5292C0C-1EC1-4C38-AE18-A035BF09C0BD}" dt="2022-10-07T08:02:38.677" v="50" actId="255"/>
        <pc:sldMkLst>
          <pc:docMk/>
          <pc:sldMk cId="1787765099" sldId="5140"/>
        </pc:sldMkLst>
        <pc:spChg chg="mod">
          <ac:chgData name="Nikita Hanchate" userId="00b8d3a2-6a33-4a22-8757-44c6d5179735" providerId="ADAL" clId="{E5292C0C-1EC1-4C38-AE18-A035BF09C0BD}" dt="2022-10-07T08:02:38.677" v="50" actId="255"/>
          <ac:spMkLst>
            <pc:docMk/>
            <pc:sldMk cId="1787765099" sldId="5140"/>
            <ac:spMk id="4" creationId="{2475FBBD-EACC-546D-6550-F6670F90451F}"/>
          </ac:spMkLst>
        </pc:spChg>
      </pc:sldChg>
      <pc:sldChg chg="modSp mod">
        <pc:chgData name="Nikita Hanchate" userId="00b8d3a2-6a33-4a22-8757-44c6d5179735" providerId="ADAL" clId="{E5292C0C-1EC1-4C38-AE18-A035BF09C0BD}" dt="2022-10-07T08:01:58.808" v="46" actId="2711"/>
        <pc:sldMkLst>
          <pc:docMk/>
          <pc:sldMk cId="309777587" sldId="5141"/>
        </pc:sldMkLst>
        <pc:spChg chg="mod">
          <ac:chgData name="Nikita Hanchate" userId="00b8d3a2-6a33-4a22-8757-44c6d5179735" providerId="ADAL" clId="{E5292C0C-1EC1-4C38-AE18-A035BF09C0BD}" dt="2022-10-07T08:01:58.808" v="46" actId="2711"/>
          <ac:spMkLst>
            <pc:docMk/>
            <pc:sldMk cId="309777587" sldId="5141"/>
            <ac:spMk id="5" creationId="{3D69559C-FC04-C7F7-F669-05C3A109A5A8}"/>
          </ac:spMkLst>
        </pc:spChg>
      </pc:sldChg>
    </pc:docChg>
  </pc:docChgLst>
  <pc:docChgLst>
    <pc:chgData name="Harshada Jeure" userId="S::harshada_jeure@persistent.com::154a69e2-bbf5-45da-abde-5bdc12c04f1c" providerId="AD" clId="Web-{86FAB2D8-729D-4BD7-A1DA-E5697ABA2DB2}"/>
    <pc:docChg chg="modSld">
      <pc:chgData name="Harshada Jeure" userId="S::harshada_jeure@persistent.com::154a69e2-bbf5-45da-abde-5bdc12c04f1c" providerId="AD" clId="Web-{86FAB2D8-729D-4BD7-A1DA-E5697ABA2DB2}" dt="2022-10-11T04:51:55.606" v="1"/>
      <pc:docMkLst>
        <pc:docMk/>
      </pc:docMkLst>
      <pc:sldChg chg="modSp">
        <pc:chgData name="Harshada Jeure" userId="S::harshada_jeure@persistent.com::154a69e2-bbf5-45da-abde-5bdc12c04f1c" providerId="AD" clId="Web-{86FAB2D8-729D-4BD7-A1DA-E5697ABA2DB2}" dt="2022-10-11T04:51:55.606" v="1"/>
        <pc:sldMkLst>
          <pc:docMk/>
          <pc:sldMk cId="3553669143" sldId="5134"/>
        </pc:sldMkLst>
        <pc:graphicFrameChg chg="mod modGraphic">
          <ac:chgData name="Harshada Jeure" userId="S::harshada_jeure@persistent.com::154a69e2-bbf5-45da-abde-5bdc12c04f1c" providerId="AD" clId="Web-{86FAB2D8-729D-4BD7-A1DA-E5697ABA2DB2}" dt="2022-10-11T04:51:55.606" v="1"/>
          <ac:graphicFrameMkLst>
            <pc:docMk/>
            <pc:sldMk cId="3553669143" sldId="5134"/>
            <ac:graphicFrameMk id="6" creationId="{AF92536E-EE37-414B-A0F3-D8D4B333B417}"/>
          </ac:graphicFrameMkLst>
        </pc:graphicFrameChg>
      </pc:sldChg>
    </pc:docChg>
  </pc:docChgLst>
  <pc:docChgLst>
    <pc:chgData name="Aishwarya Khobare" userId="S::aishwarya_khobare@persistent.com::0d700d5f-49a3-4e43-8f07-02ede787c1ee" providerId="AD" clId="Web-{AFC13CCB-E4F2-49A8-A832-4E7D782B6201}"/>
    <pc:docChg chg="modSld">
      <pc:chgData name="Aishwarya Khobare" userId="S::aishwarya_khobare@persistent.com::0d700d5f-49a3-4e43-8f07-02ede787c1ee" providerId="AD" clId="Web-{AFC13CCB-E4F2-49A8-A832-4E7D782B6201}" dt="2022-10-06T18:00:47.492" v="3" actId="1076"/>
      <pc:docMkLst>
        <pc:docMk/>
      </pc:docMkLst>
      <pc:sldChg chg="modSp">
        <pc:chgData name="Aishwarya Khobare" userId="S::aishwarya_khobare@persistent.com::0d700d5f-49a3-4e43-8f07-02ede787c1ee" providerId="AD" clId="Web-{AFC13CCB-E4F2-49A8-A832-4E7D782B6201}" dt="2022-10-06T18:00:47.492" v="3" actId="1076"/>
        <pc:sldMkLst>
          <pc:docMk/>
          <pc:sldMk cId="3930380645" sldId="5116"/>
        </pc:sldMkLst>
        <pc:spChg chg="mod">
          <ac:chgData name="Aishwarya Khobare" userId="S::aishwarya_khobare@persistent.com::0d700d5f-49a3-4e43-8f07-02ede787c1ee" providerId="AD" clId="Web-{AFC13CCB-E4F2-49A8-A832-4E7D782B6201}" dt="2022-10-06T18:00:47.492" v="3" actId="1076"/>
          <ac:spMkLst>
            <pc:docMk/>
            <pc:sldMk cId="3930380645" sldId="5116"/>
            <ac:spMk id="2" creationId="{7A6E4498-4F9C-4CD4-8902-A8027AE0EBE4}"/>
          </ac:spMkLst>
        </pc:spChg>
        <pc:spChg chg="mod">
          <ac:chgData name="Aishwarya Khobare" userId="S::aishwarya_khobare@persistent.com::0d700d5f-49a3-4e43-8f07-02ede787c1ee" providerId="AD" clId="Web-{AFC13CCB-E4F2-49A8-A832-4E7D782B6201}" dt="2022-10-06T18:00:44.258" v="2" actId="1076"/>
          <ac:spMkLst>
            <pc:docMk/>
            <pc:sldMk cId="3930380645" sldId="5116"/>
            <ac:spMk id="3" creationId="{C4C49E2F-B4EE-4F26-9441-E3C0929C4054}"/>
          </ac:spMkLst>
        </pc:spChg>
      </pc:sldChg>
      <pc:sldChg chg="modSp">
        <pc:chgData name="Aishwarya Khobare" userId="S::aishwarya_khobare@persistent.com::0d700d5f-49a3-4e43-8f07-02ede787c1ee" providerId="AD" clId="Web-{AFC13CCB-E4F2-49A8-A832-4E7D782B6201}" dt="2022-10-06T18:00:36.179" v="1" actId="1076"/>
        <pc:sldMkLst>
          <pc:docMk/>
          <pc:sldMk cId="309777587" sldId="5141"/>
        </pc:sldMkLst>
        <pc:spChg chg="mod">
          <ac:chgData name="Aishwarya Khobare" userId="S::aishwarya_khobare@persistent.com::0d700d5f-49a3-4e43-8f07-02ede787c1ee" providerId="AD" clId="Web-{AFC13CCB-E4F2-49A8-A832-4E7D782B6201}" dt="2022-10-06T18:00:36.179" v="1" actId="1076"/>
          <ac:spMkLst>
            <pc:docMk/>
            <pc:sldMk cId="309777587" sldId="5141"/>
            <ac:spMk id="4" creationId="{376F15D1-91F9-DFA7-2D10-C8363EAF1303}"/>
          </ac:spMkLst>
        </pc:spChg>
        <pc:spChg chg="mod">
          <ac:chgData name="Aishwarya Khobare" userId="S::aishwarya_khobare@persistent.com::0d700d5f-49a3-4e43-8f07-02ede787c1ee" providerId="AD" clId="Web-{AFC13CCB-E4F2-49A8-A832-4E7D782B6201}" dt="2022-10-06T18:00:32.554" v="0" actId="1076"/>
          <ac:spMkLst>
            <pc:docMk/>
            <pc:sldMk cId="309777587" sldId="5141"/>
            <ac:spMk id="5" creationId="{3D69559C-FC04-C7F7-F669-05C3A109A5A8}"/>
          </ac:spMkLst>
        </pc:spChg>
      </pc:sldChg>
    </pc:docChg>
  </pc:docChgLst>
  <pc:docChgLst>
    <pc:chgData name="Sarang Mashale" userId="S::sarang_mashale@persistent.com::f6e676fb-804b-43ba-a86a-94f3b35d31c2" providerId="AD" clId="Web-{D61B0E1A-2A35-42EA-BC03-688DFC901098}"/>
    <pc:docChg chg="delSld modSld">
      <pc:chgData name="Sarang Mashale" userId="S::sarang_mashale@persistent.com::f6e676fb-804b-43ba-a86a-94f3b35d31c2" providerId="AD" clId="Web-{D61B0E1A-2A35-42EA-BC03-688DFC901098}" dt="2022-10-06T09:24:57.678" v="38"/>
      <pc:docMkLst>
        <pc:docMk/>
      </pc:docMkLst>
      <pc:sldChg chg="addSp delSp modSp">
        <pc:chgData name="Sarang Mashale" userId="S::sarang_mashale@persistent.com::f6e676fb-804b-43ba-a86a-94f3b35d31c2" providerId="AD" clId="Web-{D61B0E1A-2A35-42EA-BC03-688DFC901098}" dt="2022-10-06T09:19:45.156" v="6" actId="1076"/>
        <pc:sldMkLst>
          <pc:docMk/>
          <pc:sldMk cId="2100563575" sldId="5114"/>
        </pc:sldMkLst>
        <pc:picChg chg="add mod">
          <ac:chgData name="Sarang Mashale" userId="S::sarang_mashale@persistent.com::f6e676fb-804b-43ba-a86a-94f3b35d31c2" providerId="AD" clId="Web-{D61B0E1A-2A35-42EA-BC03-688DFC901098}" dt="2022-10-06T09:19:45.156" v="6" actId="1076"/>
          <ac:picMkLst>
            <pc:docMk/>
            <pc:sldMk cId="2100563575" sldId="5114"/>
            <ac:picMk id="4" creationId="{17384B2F-CB65-A9C8-FC86-1970A94AC7D0}"/>
          </ac:picMkLst>
        </pc:picChg>
        <pc:picChg chg="del">
          <ac:chgData name="Sarang Mashale" userId="S::sarang_mashale@persistent.com::f6e676fb-804b-43ba-a86a-94f3b35d31c2" providerId="AD" clId="Web-{D61B0E1A-2A35-42EA-BC03-688DFC901098}" dt="2022-10-06T09:19:01.155" v="0"/>
          <ac:picMkLst>
            <pc:docMk/>
            <pc:sldMk cId="2100563575" sldId="5114"/>
            <ac:picMk id="6" creationId="{94732DD3-4084-011F-4460-CB287338DD8B}"/>
          </ac:picMkLst>
        </pc:picChg>
      </pc:sldChg>
      <pc:sldChg chg="modSp del">
        <pc:chgData name="Sarang Mashale" userId="S::sarang_mashale@persistent.com::f6e676fb-804b-43ba-a86a-94f3b35d31c2" providerId="AD" clId="Web-{D61B0E1A-2A35-42EA-BC03-688DFC901098}" dt="2022-10-06T09:24:57.678" v="38"/>
        <pc:sldMkLst>
          <pc:docMk/>
          <pc:sldMk cId="723194078" sldId="5118"/>
        </pc:sldMkLst>
        <pc:spChg chg="mod">
          <ac:chgData name="Sarang Mashale" userId="S::sarang_mashale@persistent.com::f6e676fb-804b-43ba-a86a-94f3b35d31c2" providerId="AD" clId="Web-{D61B0E1A-2A35-42EA-BC03-688DFC901098}" dt="2022-10-06T09:22:35.910" v="9" actId="20577"/>
          <ac:spMkLst>
            <pc:docMk/>
            <pc:sldMk cId="723194078" sldId="5118"/>
            <ac:spMk id="3" creationId="{0D241116-33FE-46D5-BEFC-001F84085811}"/>
          </ac:spMkLst>
        </pc:spChg>
      </pc:sldChg>
      <pc:sldChg chg="addSp delSp modSp del mod modClrScheme chgLayout">
        <pc:chgData name="Sarang Mashale" userId="S::sarang_mashale@persistent.com::f6e676fb-804b-43ba-a86a-94f3b35d31c2" providerId="AD" clId="Web-{D61B0E1A-2A35-42EA-BC03-688DFC901098}" dt="2022-10-06T09:24:54.147" v="37"/>
        <pc:sldMkLst>
          <pc:docMk/>
          <pc:sldMk cId="917437235" sldId="5136"/>
        </pc:sldMkLst>
        <pc:spChg chg="mod ord">
          <ac:chgData name="Sarang Mashale" userId="S::sarang_mashale@persistent.com::f6e676fb-804b-43ba-a86a-94f3b35d31c2" providerId="AD" clId="Web-{D61B0E1A-2A35-42EA-BC03-688DFC901098}" dt="2022-10-06T09:22:19.300" v="7"/>
          <ac:spMkLst>
            <pc:docMk/>
            <pc:sldMk cId="917437235" sldId="5136"/>
            <ac:spMk id="2" creationId="{68E0CC49-1F70-47A1-85D3-951DC59F7221}"/>
          </ac:spMkLst>
        </pc:spChg>
        <pc:spChg chg="mod ord">
          <ac:chgData name="Sarang Mashale" userId="S::sarang_mashale@persistent.com::f6e676fb-804b-43ba-a86a-94f3b35d31c2" providerId="AD" clId="Web-{D61B0E1A-2A35-42EA-BC03-688DFC901098}" dt="2022-10-06T09:24:25.818" v="36" actId="20577"/>
          <ac:spMkLst>
            <pc:docMk/>
            <pc:sldMk cId="917437235" sldId="5136"/>
            <ac:spMk id="3" creationId="{1299954D-41A3-4379-9734-DDC590D2FBE8}"/>
          </ac:spMkLst>
        </pc:spChg>
        <pc:spChg chg="add mod ord">
          <ac:chgData name="Sarang Mashale" userId="S::sarang_mashale@persistent.com::f6e676fb-804b-43ba-a86a-94f3b35d31c2" providerId="AD" clId="Web-{D61B0E1A-2A35-42EA-BC03-688DFC901098}" dt="2022-10-06T09:22:47.394" v="11" actId="20577"/>
          <ac:spMkLst>
            <pc:docMk/>
            <pc:sldMk cId="917437235" sldId="5136"/>
            <ac:spMk id="7" creationId="{E5D3EF69-3AAB-5319-1F46-06620E15B8AB}"/>
          </ac:spMkLst>
        </pc:spChg>
        <pc:picChg chg="del">
          <ac:chgData name="Sarang Mashale" userId="S::sarang_mashale@persistent.com::f6e676fb-804b-43ba-a86a-94f3b35d31c2" providerId="AD" clId="Web-{D61B0E1A-2A35-42EA-BC03-688DFC901098}" dt="2022-10-06T09:22:24.613" v="8"/>
          <ac:picMkLst>
            <pc:docMk/>
            <pc:sldMk cId="917437235" sldId="5136"/>
            <ac:picMk id="5" creationId="{2CC19022-3662-431E-A2F6-631F60F85E19}"/>
          </ac:picMkLst>
        </pc:picChg>
      </pc:sldChg>
    </pc:docChg>
  </pc:docChgLst>
  <pc:docChgLst>
    <pc:chgData name="Aishwarya Khobare" userId="S::aishwarya_khobare@persistent.com::0d700d5f-49a3-4e43-8f07-02ede787c1ee" providerId="AD" clId="Web-{2A028491-9359-441D-801E-5B69E2D33245}"/>
    <pc:docChg chg="modSld">
      <pc:chgData name="Aishwarya Khobare" userId="S::aishwarya_khobare@persistent.com::0d700d5f-49a3-4e43-8f07-02ede787c1ee" providerId="AD" clId="Web-{2A028491-9359-441D-801E-5B69E2D33245}" dt="2022-10-06T12:28:15.943" v="1" actId="1076"/>
      <pc:docMkLst>
        <pc:docMk/>
      </pc:docMkLst>
      <pc:sldChg chg="modSp">
        <pc:chgData name="Aishwarya Khobare" userId="S::aishwarya_khobare@persistent.com::0d700d5f-49a3-4e43-8f07-02ede787c1ee" providerId="AD" clId="Web-{2A028491-9359-441D-801E-5B69E2D33245}" dt="2022-10-06T12:28:15.943" v="1" actId="1076"/>
        <pc:sldMkLst>
          <pc:docMk/>
          <pc:sldMk cId="1220731169" sldId="288"/>
        </pc:sldMkLst>
        <pc:spChg chg="mod">
          <ac:chgData name="Aishwarya Khobare" userId="S::aishwarya_khobare@persistent.com::0d700d5f-49a3-4e43-8f07-02ede787c1ee" providerId="AD" clId="Web-{2A028491-9359-441D-801E-5B69E2D33245}" dt="2022-10-06T12:28:15.943" v="1" actId="1076"/>
          <ac:spMkLst>
            <pc:docMk/>
            <pc:sldMk cId="1220731169" sldId="288"/>
            <ac:spMk id="2" creationId="{1949C312-385B-0E46-807A-BDFDC4C29678}"/>
          </ac:spMkLst>
        </pc:spChg>
        <pc:spChg chg="mod">
          <ac:chgData name="Aishwarya Khobare" userId="S::aishwarya_khobare@persistent.com::0d700d5f-49a3-4e43-8f07-02ede787c1ee" providerId="AD" clId="Web-{2A028491-9359-441D-801E-5B69E2D33245}" dt="2022-10-06T12:28:10.006" v="0" actId="1076"/>
          <ac:spMkLst>
            <pc:docMk/>
            <pc:sldMk cId="1220731169" sldId="288"/>
            <ac:spMk id="7" creationId="{FD5957F5-C65F-4E78-B412-346820022DA6}"/>
          </ac:spMkLst>
        </pc:spChg>
      </pc:sldChg>
    </pc:docChg>
  </pc:docChgLst>
  <pc:docChgLst>
    <pc:chgData name="Aishwarya Khobare" userId="S::aishwarya_khobare@persistent.com::0d700d5f-49a3-4e43-8f07-02ede787c1ee" providerId="AD" clId="Web-{D21D8650-75DA-4681-BA4B-3B8E38C88A7B}"/>
    <pc:docChg chg="modSld">
      <pc:chgData name="Aishwarya Khobare" userId="S::aishwarya_khobare@persistent.com::0d700d5f-49a3-4e43-8f07-02ede787c1ee" providerId="AD" clId="Web-{D21D8650-75DA-4681-BA4B-3B8E38C88A7B}" dt="2022-10-10T06:56:25.176" v="6" actId="1076"/>
      <pc:docMkLst>
        <pc:docMk/>
      </pc:docMkLst>
      <pc:sldChg chg="modSp">
        <pc:chgData name="Aishwarya Khobare" userId="S::aishwarya_khobare@persistent.com::0d700d5f-49a3-4e43-8f07-02ede787c1ee" providerId="AD" clId="Web-{D21D8650-75DA-4681-BA4B-3B8E38C88A7B}" dt="2022-10-10T06:56:25.176" v="6" actId="1076"/>
        <pc:sldMkLst>
          <pc:docMk/>
          <pc:sldMk cId="2392610415" sldId="5142"/>
        </pc:sldMkLst>
        <pc:spChg chg="mod">
          <ac:chgData name="Aishwarya Khobare" userId="S::aishwarya_khobare@persistent.com::0d700d5f-49a3-4e43-8f07-02ede787c1ee" providerId="AD" clId="Web-{D21D8650-75DA-4681-BA4B-3B8E38C88A7B}" dt="2022-10-10T06:56:25.176" v="6" actId="1076"/>
          <ac:spMkLst>
            <pc:docMk/>
            <pc:sldMk cId="2392610415" sldId="5142"/>
            <ac:spMk id="6" creationId="{795CF436-1D27-1348-4318-908065DB0226}"/>
          </ac:spMkLst>
        </pc:spChg>
      </pc:sldChg>
    </pc:docChg>
  </pc:docChgLst>
  <pc:docChgLst>
    <pc:chgData name="Sarang Mashale" userId="S::sarang_mashale@persistent.com::f6e676fb-804b-43ba-a86a-94f3b35d31c2" providerId="AD" clId="Web-{0880A2F5-56E7-47E0-BF9F-E77608DF94CC}"/>
    <pc:docChg chg="addSld modSld">
      <pc:chgData name="Sarang Mashale" userId="S::sarang_mashale@persistent.com::f6e676fb-804b-43ba-a86a-94f3b35d31c2" providerId="AD" clId="Web-{0880A2F5-56E7-47E0-BF9F-E77608DF94CC}" dt="2022-10-06T09:38:37.015" v="276" actId="20577"/>
      <pc:docMkLst>
        <pc:docMk/>
      </pc:docMkLst>
      <pc:sldChg chg="addSp delSp modSp new">
        <pc:chgData name="Sarang Mashale" userId="S::sarang_mashale@persistent.com::f6e676fb-804b-43ba-a86a-94f3b35d31c2" providerId="AD" clId="Web-{0880A2F5-56E7-47E0-BF9F-E77608DF94CC}" dt="2022-10-06T09:38:37.015" v="276" actId="20577"/>
        <pc:sldMkLst>
          <pc:docMk/>
          <pc:sldMk cId="2392610415" sldId="5142"/>
        </pc:sldMkLst>
        <pc:spChg chg="mod">
          <ac:chgData name="Sarang Mashale" userId="S::sarang_mashale@persistent.com::f6e676fb-804b-43ba-a86a-94f3b35d31c2" providerId="AD" clId="Web-{0880A2F5-56E7-47E0-BF9F-E77608DF94CC}" dt="2022-10-06T09:30:07.938" v="13" actId="20577"/>
          <ac:spMkLst>
            <pc:docMk/>
            <pc:sldMk cId="2392610415" sldId="5142"/>
            <ac:spMk id="2" creationId="{50709BC4-BA39-CC50-A4AD-BE1B64BAC4B5}"/>
          </ac:spMkLst>
        </pc:spChg>
        <pc:spChg chg="del">
          <ac:chgData name="Sarang Mashale" userId="S::sarang_mashale@persistent.com::f6e676fb-804b-43ba-a86a-94f3b35d31c2" providerId="AD" clId="Web-{0880A2F5-56E7-47E0-BF9F-E77608DF94CC}" dt="2022-10-06T09:32:11.469" v="14"/>
          <ac:spMkLst>
            <pc:docMk/>
            <pc:sldMk cId="2392610415" sldId="5142"/>
            <ac:spMk id="3" creationId="{14A41B71-27CB-F388-C551-D979CAB84147}"/>
          </ac:spMkLst>
        </pc:spChg>
        <pc:spChg chg="add mod">
          <ac:chgData name="Sarang Mashale" userId="S::sarang_mashale@persistent.com::f6e676fb-804b-43ba-a86a-94f3b35d31c2" providerId="AD" clId="Web-{0880A2F5-56E7-47E0-BF9F-E77608DF94CC}" dt="2022-10-06T09:38:37.015" v="276" actId="20577"/>
          <ac:spMkLst>
            <pc:docMk/>
            <pc:sldMk cId="2392610415" sldId="5142"/>
            <ac:spMk id="6" creationId="{795CF436-1D27-1348-4318-908065DB0226}"/>
          </ac:spMkLst>
        </pc:spChg>
        <pc:picChg chg="add mod ord">
          <ac:chgData name="Sarang Mashale" userId="S::sarang_mashale@persistent.com::f6e676fb-804b-43ba-a86a-94f3b35d31c2" providerId="AD" clId="Web-{0880A2F5-56E7-47E0-BF9F-E77608DF94CC}" dt="2022-10-06T09:32:40.172" v="20" actId="14100"/>
          <ac:picMkLst>
            <pc:docMk/>
            <pc:sldMk cId="2392610415" sldId="5142"/>
            <ac:picMk id="5" creationId="{D987CDD4-C62A-B6EB-C426-CD14BA81F622}"/>
          </ac:picMkLst>
        </pc:picChg>
      </pc:sldChg>
    </pc:docChg>
  </pc:docChgLst>
  <pc:docChgLst>
    <pc:chgData name="Sarang Mashale" userId="S::sarang_mashale@persistent.com::f6e676fb-804b-43ba-a86a-94f3b35d31c2" providerId="AD" clId="Web-{867E8F15-7617-415A-ACDD-340336764106}"/>
    <pc:docChg chg="modSld">
      <pc:chgData name="Sarang Mashale" userId="S::sarang_mashale@persistent.com::f6e676fb-804b-43ba-a86a-94f3b35d31c2" providerId="AD" clId="Web-{867E8F15-7617-415A-ACDD-340336764106}" dt="2022-10-06T12:46:53.473" v="50" actId="20577"/>
      <pc:docMkLst>
        <pc:docMk/>
      </pc:docMkLst>
      <pc:sldChg chg="modSp">
        <pc:chgData name="Sarang Mashale" userId="S::sarang_mashale@persistent.com::f6e676fb-804b-43ba-a86a-94f3b35d31c2" providerId="AD" clId="Web-{867E8F15-7617-415A-ACDD-340336764106}" dt="2022-10-06T12:44:27.719" v="13" actId="20577"/>
        <pc:sldMkLst>
          <pc:docMk/>
          <pc:sldMk cId="2100563575" sldId="5114"/>
        </pc:sldMkLst>
        <pc:spChg chg="mod">
          <ac:chgData name="Sarang Mashale" userId="S::sarang_mashale@persistent.com::f6e676fb-804b-43ba-a86a-94f3b35d31c2" providerId="AD" clId="Web-{867E8F15-7617-415A-ACDD-340336764106}" dt="2022-10-06T12:44:17.078" v="3" actId="20577"/>
          <ac:spMkLst>
            <pc:docMk/>
            <pc:sldMk cId="2100563575" sldId="5114"/>
            <ac:spMk id="2" creationId="{7A6E4498-4F9C-4CD4-8902-A8027AE0EBE4}"/>
          </ac:spMkLst>
        </pc:spChg>
        <pc:spChg chg="mod">
          <ac:chgData name="Sarang Mashale" userId="S::sarang_mashale@persistent.com::f6e676fb-804b-43ba-a86a-94f3b35d31c2" providerId="AD" clId="Web-{867E8F15-7617-415A-ACDD-340336764106}" dt="2022-10-06T12:44:27.719" v="13" actId="20577"/>
          <ac:spMkLst>
            <pc:docMk/>
            <pc:sldMk cId="2100563575" sldId="5114"/>
            <ac:spMk id="3" creationId="{C4C49E2F-B4EE-4F26-9441-E3C0929C4054}"/>
          </ac:spMkLst>
        </pc:spChg>
      </pc:sldChg>
      <pc:sldChg chg="modSp">
        <pc:chgData name="Sarang Mashale" userId="S::sarang_mashale@persistent.com::f6e676fb-804b-43ba-a86a-94f3b35d31c2" providerId="AD" clId="Web-{867E8F15-7617-415A-ACDD-340336764106}" dt="2022-10-06T12:46:53.473" v="50" actId="20577"/>
        <pc:sldMkLst>
          <pc:docMk/>
          <pc:sldMk cId="2392610415" sldId="5142"/>
        </pc:sldMkLst>
        <pc:spChg chg="mod">
          <ac:chgData name="Sarang Mashale" userId="S::sarang_mashale@persistent.com::f6e676fb-804b-43ba-a86a-94f3b35d31c2" providerId="AD" clId="Web-{867E8F15-7617-415A-ACDD-340336764106}" dt="2022-10-06T12:46:53.473" v="50" actId="20577"/>
          <ac:spMkLst>
            <pc:docMk/>
            <pc:sldMk cId="2392610415" sldId="5142"/>
            <ac:spMk id="6" creationId="{795CF436-1D27-1348-4318-908065DB0226}"/>
          </ac:spMkLst>
        </pc:spChg>
      </pc:sldChg>
    </pc:docChg>
  </pc:docChgLst>
  <pc:docChgLst>
    <pc:chgData name="Harshada Jeure" userId="S::harshada_jeure@persistent.com::154a69e2-bbf5-45da-abde-5bdc12c04f1c" providerId="AD" clId="Web-{FBE56D84-BAC4-454E-9FAE-A0A3E5460130}"/>
    <pc:docChg chg="modSld">
      <pc:chgData name="Harshada Jeure" userId="S::harshada_jeure@persistent.com::154a69e2-bbf5-45da-abde-5bdc12c04f1c" providerId="AD" clId="Web-{FBE56D84-BAC4-454E-9FAE-A0A3E5460130}" dt="2022-10-11T05:26:16.417" v="59"/>
      <pc:docMkLst>
        <pc:docMk/>
      </pc:docMkLst>
      <pc:sldChg chg="modSp">
        <pc:chgData name="Harshada Jeure" userId="S::harshada_jeure@persistent.com::154a69e2-bbf5-45da-abde-5bdc12c04f1c" providerId="AD" clId="Web-{FBE56D84-BAC4-454E-9FAE-A0A3E5460130}" dt="2022-10-11T05:26:16.417" v="59"/>
        <pc:sldMkLst>
          <pc:docMk/>
          <pc:sldMk cId="3553669143" sldId="5134"/>
        </pc:sldMkLst>
        <pc:graphicFrameChg chg="mod modGraphic">
          <ac:chgData name="Harshada Jeure" userId="S::harshada_jeure@persistent.com::154a69e2-bbf5-45da-abde-5bdc12c04f1c" providerId="AD" clId="Web-{FBE56D84-BAC4-454E-9FAE-A0A3E5460130}" dt="2022-10-11T05:26:16.417" v="59"/>
          <ac:graphicFrameMkLst>
            <pc:docMk/>
            <pc:sldMk cId="3553669143" sldId="5134"/>
            <ac:graphicFrameMk id="6" creationId="{AF92536E-EE37-414B-A0F3-D8D4B333B417}"/>
          </ac:graphicFrameMkLst>
        </pc:graphicFrameChg>
      </pc:sldChg>
    </pc:docChg>
  </pc:docChgLst>
  <pc:docChgLst>
    <pc:chgData name="Nikita Hanchate" userId="S::nikita_hanchate@persistent.com::00b8d3a2-6a33-4a22-8757-44c6d5179735" providerId="AD" clId="Web-{86CB1460-9D2B-476D-BF70-700314930566}"/>
    <pc:docChg chg="modSld">
      <pc:chgData name="Nikita Hanchate" userId="S::nikita_hanchate@persistent.com::00b8d3a2-6a33-4a22-8757-44c6d5179735" providerId="AD" clId="Web-{86CB1460-9D2B-476D-BF70-700314930566}" dt="2022-10-06T09:13:31.888" v="0" actId="1076"/>
      <pc:docMkLst>
        <pc:docMk/>
      </pc:docMkLst>
      <pc:sldChg chg="modSp">
        <pc:chgData name="Nikita Hanchate" userId="S::nikita_hanchate@persistent.com::00b8d3a2-6a33-4a22-8757-44c6d5179735" providerId="AD" clId="Web-{86CB1460-9D2B-476D-BF70-700314930566}" dt="2022-10-06T09:13:31.888" v="0" actId="1076"/>
        <pc:sldMkLst>
          <pc:docMk/>
          <pc:sldMk cId="2100563575" sldId="5114"/>
        </pc:sldMkLst>
        <pc:picChg chg="mod">
          <ac:chgData name="Nikita Hanchate" userId="S::nikita_hanchate@persistent.com::00b8d3a2-6a33-4a22-8757-44c6d5179735" providerId="AD" clId="Web-{86CB1460-9D2B-476D-BF70-700314930566}" dt="2022-10-06T09:13:31.888" v="0" actId="1076"/>
          <ac:picMkLst>
            <pc:docMk/>
            <pc:sldMk cId="2100563575" sldId="5114"/>
            <ac:picMk id="6" creationId="{94732DD3-4084-011F-4460-CB287338DD8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0FBFA-0615-4677-92A6-0CBABC8EF7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E2B274-4ACC-41E2-84B6-1B0D0DA12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BE2890-C02A-4D22-A0DE-23F99804D0FD}" type="datetimeFigureOut">
              <a:rPr lang="en-US" smtClean="0"/>
              <a:t>10/10/2022</a:t>
            </a:fld>
            <a:endParaRPr lang="en-US"/>
          </a:p>
        </p:txBody>
      </p:sp>
      <p:sp>
        <p:nvSpPr>
          <p:cNvPr id="4" name="Footer Placeholder 3">
            <a:extLst>
              <a:ext uri="{FF2B5EF4-FFF2-40B4-BE49-F238E27FC236}">
                <a16:creationId xmlns:a16="http://schemas.microsoft.com/office/drawing/2014/main" id="{A12F3396-FC82-4273-B225-DC50392DB3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876F03-B34C-44E1-817B-4D40FA1612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ED075-F828-44D4-8289-37C8A1076F64}" type="slidenum">
              <a:rPr lang="en-US" smtClean="0"/>
              <a:t>‹#›</a:t>
            </a:fld>
            <a:endParaRPr lang="en-US"/>
          </a:p>
        </p:txBody>
      </p:sp>
    </p:spTree>
    <p:extLst>
      <p:ext uri="{BB962C8B-B14F-4D97-AF65-F5344CB8AC3E}">
        <p14:creationId xmlns:p14="http://schemas.microsoft.com/office/powerpoint/2010/main" val="109668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4C5733-40DC-BA48-B475-D2F3167E4742}" type="slidenum">
              <a:rPr lang="en-US" smtClean="0"/>
              <a:t>1</a:t>
            </a:fld>
            <a:endParaRPr lang="en-US"/>
          </a:p>
        </p:txBody>
      </p:sp>
    </p:spTree>
    <p:extLst>
      <p:ext uri="{BB962C8B-B14F-4D97-AF65-F5344CB8AC3E}">
        <p14:creationId xmlns:p14="http://schemas.microsoft.com/office/powerpoint/2010/main" val="3545623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707266"/>
          </a:xfrm>
        </p:spPr>
        <p:txBody>
          <a:bodyPr anchor="b"/>
          <a:lstStyle>
            <a:lvl1pPr algn="l">
              <a:defRPr sz="3200">
                <a:solidFill>
                  <a:schemeClr val="tx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a:p>
            <a:endParaRPr lang="en-US"/>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8" name="Picture 7">
            <a:extLst>
              <a:ext uri="{FF2B5EF4-FFF2-40B4-BE49-F238E27FC236}">
                <a16:creationId xmlns:a16="http://schemas.microsoft.com/office/drawing/2014/main" id="{743E15DA-9442-45B1-A23B-AD421BFED6D0}"/>
              </a:ext>
            </a:extLst>
          </p:cNvPr>
          <p:cNvPicPr>
            <a:picLocks noChangeAspect="1"/>
          </p:cNvPicPr>
          <p:nvPr userDrawn="1"/>
        </p:nvPicPr>
        <p:blipFill>
          <a:blip r:embed="rId3"/>
          <a:stretch>
            <a:fillRect/>
          </a:stretch>
        </p:blipFill>
        <p:spPr>
          <a:xfrm>
            <a:off x="720000" y="719998"/>
            <a:ext cx="1173913" cy="1080000"/>
          </a:xfrm>
          <a:prstGeom prst="rect">
            <a:avLst/>
          </a:prstGeom>
        </p:spPr>
      </p:pic>
    </p:spTree>
    <p:extLst>
      <p:ext uri="{BB962C8B-B14F-4D97-AF65-F5344CB8AC3E}">
        <p14:creationId xmlns:p14="http://schemas.microsoft.com/office/powerpoint/2010/main" val="1710406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yle 1) 3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3" name="Text Placeholder 10"/>
          <p:cNvSpPr>
            <a:spLocks noGrp="1"/>
          </p:cNvSpPr>
          <p:nvPr>
            <p:ph type="body" sz="quarter" idx="16" hasCustomPrompt="1"/>
          </p:nvPr>
        </p:nvSpPr>
        <p:spPr>
          <a:xfrm>
            <a:off x="360364"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
        <p:nvSpPr>
          <p:cNvPr id="14" name="Text Placeholder 10"/>
          <p:cNvSpPr>
            <a:spLocks noGrp="1"/>
          </p:cNvSpPr>
          <p:nvPr>
            <p:ph type="body" sz="quarter" idx="17" hasCustomPrompt="1"/>
          </p:nvPr>
        </p:nvSpPr>
        <p:spPr>
          <a:xfrm>
            <a:off x="4295757"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
        <p:nvSpPr>
          <p:cNvPr id="15" name="Text Placeholder 10"/>
          <p:cNvSpPr>
            <a:spLocks noGrp="1"/>
          </p:cNvSpPr>
          <p:nvPr>
            <p:ph type="body" sz="quarter" idx="18" hasCustomPrompt="1"/>
          </p:nvPr>
        </p:nvSpPr>
        <p:spPr>
          <a:xfrm>
            <a:off x="8194518"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3340496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yle 1) 4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a:solidFill>
            <a:srgbClr val="FFFFFF"/>
          </a:solidFill>
        </p:spPr>
        <p:txBody>
          <a:bodyPr vert="horz" lIns="108000" tIns="108000" rIns="108000" bIns="108000" rtlCol="0">
            <a:noAutofit/>
          </a:bodyPr>
          <a:lstStyle>
            <a:lvl1pPr>
              <a:defRPr lang="en-US" dirty="0"/>
            </a:lvl1pPr>
            <a:lvl2pPr marL="649287" indent="-285750">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Text Placeholder 10"/>
          <p:cNvSpPr>
            <a:spLocks noGrp="1"/>
          </p:cNvSpPr>
          <p:nvPr>
            <p:ph type="body" sz="quarter" idx="16" hasCustomPrompt="1"/>
          </p:nvPr>
        </p:nvSpPr>
        <p:spPr>
          <a:xfrm>
            <a:off x="360364"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5" name="Text Placeholder 10"/>
          <p:cNvSpPr>
            <a:spLocks noGrp="1"/>
          </p:cNvSpPr>
          <p:nvPr>
            <p:ph type="body" sz="quarter" idx="17" hasCustomPrompt="1"/>
          </p:nvPr>
        </p:nvSpPr>
        <p:spPr>
          <a:xfrm>
            <a:off x="3338486"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8" name="Text Placeholder 10"/>
          <p:cNvSpPr>
            <a:spLocks noGrp="1"/>
          </p:cNvSpPr>
          <p:nvPr>
            <p:ph type="body" sz="quarter" idx="18" hasCustomPrompt="1"/>
          </p:nvPr>
        </p:nvSpPr>
        <p:spPr>
          <a:xfrm>
            <a:off x="6319037"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9" name="Text Placeholder 10"/>
          <p:cNvSpPr>
            <a:spLocks noGrp="1"/>
          </p:cNvSpPr>
          <p:nvPr>
            <p:ph type="body" sz="quarter" idx="19" hasCustomPrompt="1"/>
          </p:nvPr>
        </p:nvSpPr>
        <p:spPr>
          <a:xfrm>
            <a:off x="9293349"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Tree>
    <p:extLst>
      <p:ext uri="{BB962C8B-B14F-4D97-AF65-F5344CB8AC3E}">
        <p14:creationId xmlns:p14="http://schemas.microsoft.com/office/powerpoint/2010/main" val="3969741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yle 1) 5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16" name="Text Placeholder 10"/>
          <p:cNvSpPr>
            <a:spLocks noGrp="1"/>
          </p:cNvSpPr>
          <p:nvPr>
            <p:ph type="body" sz="quarter" idx="16" hasCustomPrompt="1"/>
          </p:nvPr>
        </p:nvSpPr>
        <p:spPr>
          <a:xfrm>
            <a:off x="360364"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7" name="Text Placeholder 10"/>
          <p:cNvSpPr>
            <a:spLocks noGrp="1"/>
          </p:cNvSpPr>
          <p:nvPr>
            <p:ph type="body" sz="quarter" idx="19" hasCustomPrompt="1"/>
          </p:nvPr>
        </p:nvSpPr>
        <p:spPr>
          <a:xfrm>
            <a:off x="2711679"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8" name="Text Placeholder 10"/>
          <p:cNvSpPr>
            <a:spLocks noGrp="1"/>
          </p:cNvSpPr>
          <p:nvPr>
            <p:ph type="body" sz="quarter" idx="20" hasCustomPrompt="1"/>
          </p:nvPr>
        </p:nvSpPr>
        <p:spPr>
          <a:xfrm>
            <a:off x="5062993"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9" name="Text Placeholder 10"/>
          <p:cNvSpPr>
            <a:spLocks noGrp="1"/>
          </p:cNvSpPr>
          <p:nvPr>
            <p:ph type="body" sz="quarter" idx="21" hasCustomPrompt="1"/>
          </p:nvPr>
        </p:nvSpPr>
        <p:spPr>
          <a:xfrm>
            <a:off x="7420545"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20" name="Text Placeholder 10"/>
          <p:cNvSpPr>
            <a:spLocks noGrp="1"/>
          </p:cNvSpPr>
          <p:nvPr>
            <p:ph type="body" sz="quarter" idx="22" hasCustomPrompt="1"/>
          </p:nvPr>
        </p:nvSpPr>
        <p:spPr>
          <a:xfrm>
            <a:off x="9775780"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Tree>
    <p:extLst>
      <p:ext uri="{BB962C8B-B14F-4D97-AF65-F5344CB8AC3E}">
        <p14:creationId xmlns:p14="http://schemas.microsoft.com/office/powerpoint/2010/main" val="3784049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Style 1) 2 Column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a:lstStyle>
            <a:lvl1pPr>
              <a:spcBef>
                <a:spcPts val="500"/>
              </a:spcBef>
              <a:defRPr/>
            </a:lvl1pPr>
            <a:lvl2pPr marL="542925" indent="-179388">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977900"/>
          </a:xfrm>
        </p:spPr>
        <p:txBody>
          <a:bodyPr/>
          <a:lstStyle>
            <a:lvl1pPr>
              <a:spcBef>
                <a:spcPts val="500"/>
              </a:spcBef>
              <a:defRPr>
                <a:solidFill>
                  <a:schemeClr val="bg1"/>
                </a:solidFill>
              </a:defRPr>
            </a:lvl1pPr>
            <a:lvl2pPr marL="539496" indent="-182880">
              <a:spcBef>
                <a:spcPts val="500"/>
              </a:spcBef>
              <a:defRPr lang="en-US" sz="1600" kern="1200" baseline="0" dirty="0">
                <a:solidFill>
                  <a:schemeClr val="bg1"/>
                </a:solidFill>
                <a:latin typeface="+mn-lt"/>
                <a:ea typeface="+mn-ea"/>
                <a:cs typeface="+mn-cs"/>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F2C6B188-96D9-FF4F-AF9F-68058EF886D2}"/>
              </a:ext>
            </a:extLst>
          </p:cNvPr>
          <p:cNvSpPr>
            <a:spLocks noGrp="1"/>
          </p:cNvSpPr>
          <p:nvPr>
            <p:ph type="sldNum" sz="quarter" idx="10"/>
          </p:nvPr>
        </p:nvSpPr>
        <p:spPr>
          <a:xfrm>
            <a:off x="6262741" y="6227400"/>
            <a:ext cx="1477420" cy="365125"/>
          </a:xfrm>
        </p:spPr>
        <p:txBody>
          <a:bodyPr/>
          <a:lstStyle>
            <a:lvl1pPr algn="l">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88D84D83-808F-BF49-8BDC-FD5319CE4E5F}"/>
              </a:ext>
            </a:extLst>
          </p:cNvPr>
          <p:cNvPicPr>
            <a:picLocks noChangeAspect="1"/>
          </p:cNvPicPr>
          <p:nvPr userDrawn="1"/>
        </p:nvPicPr>
        <p:blipFill>
          <a:blip r:embed="rId2"/>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2253760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yle 1) Content &amp;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1) Content &amp; 2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Slide Number Placeholder 3">
            <a:extLst>
              <a:ext uri="{FF2B5EF4-FFF2-40B4-BE49-F238E27FC236}">
                <a16:creationId xmlns:a16="http://schemas.microsoft.com/office/drawing/2014/main" id="{87A5553E-0F7D-7141-9493-504ED8C6AC38}"/>
              </a:ext>
            </a:extLst>
          </p:cNvPr>
          <p:cNvSpPr>
            <a:spLocks noGrp="1"/>
          </p:cNvSpPr>
          <p:nvPr>
            <p:ph type="sldNum" sz="quarter" idx="12"/>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yle 1) 3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44481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4"/>
            <a:ext cx="5614987" cy="5229219"/>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2799040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yle 1) 4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4"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5"/>
            <a:ext cx="5614987"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9" name="Text Placeholder 6"/>
          <p:cNvSpPr>
            <a:spLocks noGrp="1"/>
          </p:cNvSpPr>
          <p:nvPr>
            <p:ph type="body" sz="quarter" idx="24" hasCustomPrompt="1"/>
          </p:nvPr>
        </p:nvSpPr>
        <p:spPr>
          <a:xfrm>
            <a:off x="360363" y="3660652"/>
            <a:ext cx="5614987"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1945973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yle 1) 5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Slide Number Placeholder 4">
            <a:extLst>
              <a:ext uri="{FF2B5EF4-FFF2-40B4-BE49-F238E27FC236}">
                <a16:creationId xmlns:a16="http://schemas.microsoft.com/office/drawing/2014/main" id="{8D8B7016-1B16-9549-AE8A-23FD6A4080ED}"/>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20" hasCustomPrompt="1"/>
          </p:nvPr>
        </p:nvSpPr>
        <p:spPr>
          <a:xfrm>
            <a:off x="360362" y="828675"/>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1" hasCustomPrompt="1"/>
          </p:nvPr>
        </p:nvSpPr>
        <p:spPr>
          <a:xfrm>
            <a:off x="4305600" y="828675"/>
            <a:ext cx="7540649"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6"/>
          <p:cNvSpPr>
            <a:spLocks noGrp="1"/>
          </p:cNvSpPr>
          <p:nvPr>
            <p:ph type="body" sz="quarter" idx="24" hasCustomPrompt="1"/>
          </p:nvPr>
        </p:nvSpPr>
        <p:spPr>
          <a:xfrm>
            <a:off x="360362"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5" hasCustomPrompt="1"/>
          </p:nvPr>
        </p:nvSpPr>
        <p:spPr>
          <a:xfrm>
            <a:off x="43056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a:extLst>
              <a:ext uri="{FF2B5EF4-FFF2-40B4-BE49-F238E27FC236}">
                <a16:creationId xmlns:a16="http://schemas.microsoft.com/office/drawing/2014/main" id="{30AA9DB3-193B-4AEC-85DB-D801BE417B7F}"/>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157486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yle 1) 6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20" hasCustomPrompt="1"/>
          </p:nvPr>
        </p:nvSpPr>
        <p:spPr>
          <a:xfrm>
            <a:off x="360362" y="828675"/>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6"/>
          <p:cNvSpPr>
            <a:spLocks noGrp="1"/>
          </p:cNvSpPr>
          <p:nvPr>
            <p:ph type="body" sz="quarter" idx="24" hasCustomPrompt="1"/>
          </p:nvPr>
        </p:nvSpPr>
        <p:spPr>
          <a:xfrm>
            <a:off x="360362"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Text Placeholder 6"/>
          <p:cNvSpPr>
            <a:spLocks noGrp="1"/>
          </p:cNvSpPr>
          <p:nvPr>
            <p:ph type="body" sz="quarter" idx="25" hasCustomPrompt="1"/>
          </p:nvPr>
        </p:nvSpPr>
        <p:spPr>
          <a:xfrm>
            <a:off x="43056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7" hasCustomPrompt="1"/>
          </p:nvPr>
        </p:nvSpPr>
        <p:spPr>
          <a:xfrm>
            <a:off x="4305600" y="828000"/>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8" hasCustomPrompt="1"/>
          </p:nvPr>
        </p:nvSpPr>
        <p:spPr>
          <a:xfrm>
            <a:off x="8218800" y="828000"/>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itle 1">
            <a:extLst>
              <a:ext uri="{FF2B5EF4-FFF2-40B4-BE49-F238E27FC236}">
                <a16:creationId xmlns:a16="http://schemas.microsoft.com/office/drawing/2014/main" id="{144BD586-9AE6-429D-8003-07F8D8BD05D5}"/>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2545787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707266"/>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yle 1) 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CBCF271-210A-1649-8D92-3CFE6F776EDD}"/>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yle 1) 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EF96D598-09E7-414D-BD94-097D6FE58BEC}"/>
              </a:ext>
            </a:extLst>
          </p:cNvPr>
          <p:cNvSpPr>
            <a:spLocks noGrp="1"/>
          </p:cNvSpPr>
          <p:nvPr>
            <p:ph type="sldNum" sz="quarter" idx="2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yle 1) 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3042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A24219F-ADAE-5C4E-A068-05D188E65890}"/>
              </a:ext>
            </a:extLst>
          </p:cNvPr>
          <p:cNvSpPr>
            <a:spLocks noGrp="1"/>
          </p:cNvSpPr>
          <p:nvPr>
            <p:ph type="sldNum" sz="quarter" idx="26"/>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tyle 1)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84879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yle 1) 4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818800"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105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3239015" y="1080000"/>
            <a:ext cx="2818800"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323908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6118030" y="1080000"/>
            <a:ext cx="2818800"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611711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8997045" y="1080000"/>
            <a:ext cx="2818800"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8995140"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147949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yle 1) 5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249424"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004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2663357" y="1080000"/>
            <a:ext cx="2249424"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2663390"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4966714" y="1080000"/>
            <a:ext cx="2249424"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496673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7270071" y="1080000"/>
            <a:ext cx="2249424"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7270080"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4" name="Picture Placeholder 12">
            <a:extLst>
              <a:ext uri="{FF2B5EF4-FFF2-40B4-BE49-F238E27FC236}">
                <a16:creationId xmlns:a16="http://schemas.microsoft.com/office/drawing/2014/main" id="{16F95BBE-C436-460E-BA2A-01762411650B}"/>
              </a:ext>
            </a:extLst>
          </p:cNvPr>
          <p:cNvSpPr>
            <a:spLocks noGrp="1"/>
          </p:cNvSpPr>
          <p:nvPr>
            <p:ph type="pic" sz="quarter" idx="23"/>
          </p:nvPr>
        </p:nvSpPr>
        <p:spPr>
          <a:xfrm>
            <a:off x="9573426" y="1080000"/>
            <a:ext cx="2249424" cy="3694176"/>
          </a:xfrm>
        </p:spPr>
        <p:txBody>
          <a:bodyPr/>
          <a:lstStyle/>
          <a:p>
            <a:r>
              <a:rPr lang="en-US"/>
              <a:t>Click icon to add picture</a:t>
            </a:r>
          </a:p>
        </p:txBody>
      </p:sp>
      <p:sp>
        <p:nvSpPr>
          <p:cNvPr id="25" name="Text Placeholder 16">
            <a:extLst>
              <a:ext uri="{FF2B5EF4-FFF2-40B4-BE49-F238E27FC236}">
                <a16:creationId xmlns:a16="http://schemas.microsoft.com/office/drawing/2014/main" id="{38AC0D49-88BD-43F5-93DA-389BE9E1D3DE}"/>
              </a:ext>
            </a:extLst>
          </p:cNvPr>
          <p:cNvSpPr>
            <a:spLocks noGrp="1"/>
          </p:cNvSpPr>
          <p:nvPr>
            <p:ph type="body" sz="quarter" idx="24" hasCustomPrompt="1"/>
          </p:nvPr>
        </p:nvSpPr>
        <p:spPr>
          <a:xfrm>
            <a:off x="9573426"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468691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yle 2) 3 Columns">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A478506-9563-450B-8677-BD1E8A05BB3C}"/>
              </a:ext>
            </a:extLst>
          </p:cNvPr>
          <p:cNvSpPr>
            <a:spLocks noGrp="1"/>
          </p:cNvSpPr>
          <p:nvPr>
            <p:ph sz="half" idx="18" hasCustomPrompt="1"/>
          </p:nvPr>
        </p:nvSpPr>
        <p:spPr>
          <a:xfrm>
            <a:off x="9437940" y="359043"/>
            <a:ext cx="2376000" cy="5698857"/>
          </a:xfrm>
        </p:spPr>
        <p:txBody>
          <a:bodyPr wrap="square">
            <a:noAutofit/>
          </a:bodyPr>
          <a:lstStyle>
            <a:lvl1pPr marL="0" indent="0" algn="ctr">
              <a:buNone/>
              <a:defRPr lang="en-US" sz="1000" kern="1200" baseline="0" dirty="0">
                <a:solidFill>
                  <a:schemeClr val="tx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9" name="Content Placeholder 2">
            <a:extLst>
              <a:ext uri="{FF2B5EF4-FFF2-40B4-BE49-F238E27FC236}">
                <a16:creationId xmlns:a16="http://schemas.microsoft.com/office/drawing/2014/main" id="{9AE7A5BE-989B-4D32-804B-BE3027B9D8B5}"/>
              </a:ext>
            </a:extLst>
          </p:cNvPr>
          <p:cNvSpPr>
            <a:spLocks noGrp="1"/>
          </p:cNvSpPr>
          <p:nvPr>
            <p:ph sz="half" idx="21" hasCustomPrompt="1"/>
          </p:nvPr>
        </p:nvSpPr>
        <p:spPr>
          <a:xfrm>
            <a:off x="3385980" y="358775"/>
            <a:ext cx="2376000" cy="5699125"/>
          </a:xfrm>
        </p:spPr>
        <p:txBody>
          <a:bodyPr wrap="square">
            <a:noAutofit/>
          </a:bodyPr>
          <a:lstStyle>
            <a:lvl1pPr marL="0" indent="0" algn="l">
              <a:buNone/>
              <a:defRPr lang="en-US" sz="1000" dirty="0">
                <a:solidFill>
                  <a:schemeClr val="tx1"/>
                </a:solidFill>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Content Placeholder 2">
            <a:extLst>
              <a:ext uri="{FF2B5EF4-FFF2-40B4-BE49-F238E27FC236}">
                <a16:creationId xmlns:a16="http://schemas.microsoft.com/office/drawing/2014/main" id="{034D8FA8-CDC8-4FAB-BF0A-22A558B7683D}"/>
              </a:ext>
            </a:extLst>
          </p:cNvPr>
          <p:cNvSpPr>
            <a:spLocks noGrp="1"/>
          </p:cNvSpPr>
          <p:nvPr>
            <p:ph sz="half" idx="24" hasCustomPrompt="1"/>
          </p:nvPr>
        </p:nvSpPr>
        <p:spPr>
          <a:xfrm>
            <a:off x="6390463" y="358777"/>
            <a:ext cx="2376000" cy="5699089"/>
          </a:xfrm>
        </p:spPr>
        <p:txBody>
          <a:bodyPr wrap="square">
            <a:noAutofit/>
          </a:bodyPr>
          <a:lstStyle>
            <a:lvl1pPr marL="0" indent="0" algn="l">
              <a:buNone/>
              <a:defRPr lang="en-US" sz="1000" kern="1200" baseline="0" dirty="0">
                <a:solidFill>
                  <a:schemeClr val="tx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7" name="Title 1">
            <a:extLst>
              <a:ext uri="{FF2B5EF4-FFF2-40B4-BE49-F238E27FC236}">
                <a16:creationId xmlns:a16="http://schemas.microsoft.com/office/drawing/2014/main" id="{80366E6F-56C8-418C-911F-D993C04C6339}"/>
              </a:ext>
            </a:extLst>
          </p:cNvPr>
          <p:cNvSpPr>
            <a:spLocks noGrp="1"/>
          </p:cNvSpPr>
          <p:nvPr>
            <p:ph type="title" hasCustomPrompt="1"/>
          </p:nvPr>
        </p:nvSpPr>
        <p:spPr>
          <a:xfrm>
            <a:off x="352425" y="358775"/>
            <a:ext cx="2423133" cy="5699125"/>
          </a:xfrm>
        </p:spPr>
        <p:txBody>
          <a:bodyPr wrap="square" anchor="t" anchorCtr="0"/>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6" name="Slide Number Placeholder 4">
            <a:extLst>
              <a:ext uri="{FF2B5EF4-FFF2-40B4-BE49-F238E27FC236}">
                <a16:creationId xmlns:a16="http://schemas.microsoft.com/office/drawing/2014/main" id="{B94FCDE9-2C2E-9F40-BF99-73CEDA344FFD}"/>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739176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13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yle 2) 2 Text Boxes ">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Slide Number Placeholder 4">
            <a:extLst>
              <a:ext uri="{FF2B5EF4-FFF2-40B4-BE49-F238E27FC236}">
                <a16:creationId xmlns:a16="http://schemas.microsoft.com/office/drawing/2014/main" id="{6FBC03DF-3B45-5D43-B334-F4A479CA6FC9}"/>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9" name="Line">
            <a:extLst>
              <a:ext uri="{FF2B5EF4-FFF2-40B4-BE49-F238E27FC236}">
                <a16:creationId xmlns:a16="http://schemas.microsoft.com/office/drawing/2014/main" id="{88907078-AF36-4096-A8BC-D863C2A3031E}"/>
              </a:ext>
            </a:extLst>
          </p:cNvPr>
          <p:cNvSpPr/>
          <p:nvPr userDrawn="1"/>
        </p:nvSpPr>
        <p:spPr>
          <a:xfrm>
            <a:off x="4291351" y="358775"/>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Text Placeholder 6"/>
          <p:cNvSpPr>
            <a:spLocks noGrp="1"/>
          </p:cNvSpPr>
          <p:nvPr>
            <p:ph type="body" sz="quarter" idx="27" hasCustomPrompt="1"/>
          </p:nvPr>
        </p:nvSpPr>
        <p:spPr>
          <a:xfrm>
            <a:off x="4305600" y="544882"/>
            <a:ext cx="7508340" cy="550450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3">
            <a:extLst>
              <a:ext uri="{FF2B5EF4-FFF2-40B4-BE49-F238E27FC236}">
                <a16:creationId xmlns:a16="http://schemas.microsoft.com/office/drawing/2014/main" id="{5DCDA486-FC93-4C58-8F46-E5751C5A8D02}"/>
              </a:ext>
            </a:extLst>
          </p:cNvPr>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38767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yle 2) 3 Text Boxes ">
    <p:spTree>
      <p:nvGrpSpPr>
        <p:cNvPr id="1" name=""/>
        <p:cNvGrpSpPr/>
        <p:nvPr/>
      </p:nvGrpSpPr>
      <p:grpSpPr>
        <a:xfrm>
          <a:off x="0" y="0"/>
          <a:ext cx="0" cy="0"/>
          <a:chOff x="0" y="0"/>
          <a:chExt cx="0" cy="0"/>
        </a:xfrm>
      </p:grpSpPr>
      <p:sp>
        <p:nvSpPr>
          <p:cNvPr id="14" name="Line">
            <a:extLst>
              <a:ext uri="{FF2B5EF4-FFF2-40B4-BE49-F238E27FC236}">
                <a16:creationId xmlns:a16="http://schemas.microsoft.com/office/drawing/2014/main" id="{F4EBCE1C-97A4-4C9A-85AC-66A7372AEB74}"/>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Line">
            <a:extLst>
              <a:ext uri="{FF2B5EF4-FFF2-40B4-BE49-F238E27FC236}">
                <a16:creationId xmlns:a16="http://schemas.microsoft.com/office/drawing/2014/main" id="{A04EF93E-3D6D-46D0-9EF6-FDDA4FC8E05D}"/>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0" name="Slide Number Placeholder 4">
            <a:extLst>
              <a:ext uri="{FF2B5EF4-FFF2-40B4-BE49-F238E27FC236}">
                <a16:creationId xmlns:a16="http://schemas.microsoft.com/office/drawing/2014/main" id="{396DF42F-1635-504C-B2E2-7515811366E0}"/>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19" hasCustomPrompt="1"/>
          </p:nvPr>
        </p:nvSpPr>
        <p:spPr>
          <a:xfrm>
            <a:off x="4305600" y="544882"/>
            <a:ext cx="3600000" cy="5505082"/>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0" hasCustomPrompt="1"/>
          </p:nvPr>
        </p:nvSpPr>
        <p:spPr>
          <a:xfrm>
            <a:off x="8218800" y="544882"/>
            <a:ext cx="3600000" cy="5505082"/>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3">
            <a:extLst>
              <a:ext uri="{FF2B5EF4-FFF2-40B4-BE49-F238E27FC236}">
                <a16:creationId xmlns:a16="http://schemas.microsoft.com/office/drawing/2014/main" id="{0851312C-B75D-48DC-9C08-9ABAC6A31299}"/>
              </a:ext>
            </a:extLst>
          </p:cNvPr>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84836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yle 2) 4 Text Boxes ">
    <p:spTree>
      <p:nvGrpSpPr>
        <p:cNvPr id="1" name=""/>
        <p:cNvGrpSpPr/>
        <p:nvPr/>
      </p:nvGrpSpPr>
      <p:grpSpPr>
        <a:xfrm>
          <a:off x="0" y="0"/>
          <a:ext cx="0" cy="0"/>
          <a:chOff x="0" y="0"/>
          <a:chExt cx="0" cy="0"/>
        </a:xfrm>
      </p:grpSpPr>
      <p:sp>
        <p:nvSpPr>
          <p:cNvPr id="77" name="Line">
            <a:extLst>
              <a:ext uri="{FF2B5EF4-FFF2-40B4-BE49-F238E27FC236}">
                <a16:creationId xmlns:a16="http://schemas.microsoft.com/office/drawing/2014/main" id="{88907078-AF36-4096-A8BC-D863C2A3031E}"/>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4" name="Slide Number Placeholder 4">
            <a:extLst>
              <a:ext uri="{FF2B5EF4-FFF2-40B4-BE49-F238E27FC236}">
                <a16:creationId xmlns:a16="http://schemas.microsoft.com/office/drawing/2014/main" id="{C9C74CAB-7C83-AE47-A2EF-887CC638F80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0" name="Text Placeholder 6"/>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6"/>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3"/>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Line">
            <a:extLst>
              <a:ext uri="{FF2B5EF4-FFF2-40B4-BE49-F238E27FC236}">
                <a16:creationId xmlns:a16="http://schemas.microsoft.com/office/drawing/2014/main" id="{39E25226-800B-A743-9C2A-F941046609C2}"/>
              </a:ext>
            </a:extLst>
          </p:cNvPr>
          <p:cNvSpPr/>
          <p:nvPr userDrawn="1"/>
        </p:nvSpPr>
        <p:spPr>
          <a:xfrm>
            <a:off x="4291351"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7" name="Text Placeholder 6">
            <a:extLst>
              <a:ext uri="{FF2B5EF4-FFF2-40B4-BE49-F238E27FC236}">
                <a16:creationId xmlns:a16="http://schemas.microsoft.com/office/drawing/2014/main" id="{107FA069-85F7-1441-B7DB-588F62806389}"/>
              </a:ext>
            </a:extLst>
          </p:cNvPr>
          <p:cNvSpPr>
            <a:spLocks noGrp="1"/>
          </p:cNvSpPr>
          <p:nvPr>
            <p:ph type="body" sz="quarter" idx="24"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23796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e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2324623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yle 2) 5 Text Boxes ">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59978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17" name="Slide Number Placeholder 4">
            <a:extLst>
              <a:ext uri="{FF2B5EF4-FFF2-40B4-BE49-F238E27FC236}">
                <a16:creationId xmlns:a16="http://schemas.microsoft.com/office/drawing/2014/main" id="{F994D941-D5E5-8646-85CA-F5A7CF2EAC41}"/>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5" name="Text Placeholder 3"/>
          <p:cNvSpPr>
            <a:spLocks noGrp="1"/>
          </p:cNvSpPr>
          <p:nvPr>
            <p:ph type="body" sz="quarter" idx="24"/>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Line">
            <a:extLst>
              <a:ext uri="{FF2B5EF4-FFF2-40B4-BE49-F238E27FC236}">
                <a16:creationId xmlns:a16="http://schemas.microsoft.com/office/drawing/2014/main" id="{56C75725-D351-6E43-AA7C-25645C716146}"/>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Line">
            <a:extLst>
              <a:ext uri="{FF2B5EF4-FFF2-40B4-BE49-F238E27FC236}">
                <a16:creationId xmlns:a16="http://schemas.microsoft.com/office/drawing/2014/main" id="{0886D7F7-D41F-6E48-99D4-DC96C8B674B2}"/>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5" name="Text Placeholder 6">
            <a:extLst>
              <a:ext uri="{FF2B5EF4-FFF2-40B4-BE49-F238E27FC236}">
                <a16:creationId xmlns:a16="http://schemas.microsoft.com/office/drawing/2014/main" id="{80EE4856-3BB7-0749-AFEF-C03866B85089}"/>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6">
            <a:extLst>
              <a:ext uri="{FF2B5EF4-FFF2-40B4-BE49-F238E27FC236}">
                <a16:creationId xmlns:a16="http://schemas.microsoft.com/office/drawing/2014/main" id="{9ABB411B-5509-8844-A1EF-80E2B67739ED}"/>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0988D6A2-EC2B-4748-AB5B-73DE904730FD}"/>
              </a:ext>
            </a:extLst>
          </p:cNvPr>
          <p:cNvSpPr/>
          <p:nvPr userDrawn="1"/>
        </p:nvSpPr>
        <p:spPr>
          <a:xfrm>
            <a:off x="4291351"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2" name="Text Placeholder 6">
            <a:extLst>
              <a:ext uri="{FF2B5EF4-FFF2-40B4-BE49-F238E27FC236}">
                <a16:creationId xmlns:a16="http://schemas.microsoft.com/office/drawing/2014/main" id="{E37CE5BB-B8CB-2240-AC29-BFC43F7B485D}"/>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Line">
            <a:extLst>
              <a:ext uri="{FF2B5EF4-FFF2-40B4-BE49-F238E27FC236}">
                <a16:creationId xmlns:a16="http://schemas.microsoft.com/office/drawing/2014/main" id="{8F94BF58-DAF9-5D4A-B4A9-DA0B6A6D6E6E}"/>
              </a:ext>
            </a:extLst>
          </p:cNvPr>
          <p:cNvSpPr/>
          <p:nvPr userDrawn="1"/>
        </p:nvSpPr>
        <p:spPr>
          <a:xfrm>
            <a:off x="8204875"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7" name="Text Placeholder 6">
            <a:extLst>
              <a:ext uri="{FF2B5EF4-FFF2-40B4-BE49-F238E27FC236}">
                <a16:creationId xmlns:a16="http://schemas.microsoft.com/office/drawing/2014/main" id="{741BAB0E-32F8-D54A-98FB-97152F83E542}"/>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54369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yle 2) Text Box &amp; 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4B4091-3272-4F78-B1BB-51B9B024151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Slide Number Placeholder 4">
            <a:extLst>
              <a:ext uri="{FF2B5EF4-FFF2-40B4-BE49-F238E27FC236}">
                <a16:creationId xmlns:a16="http://schemas.microsoft.com/office/drawing/2014/main" id="{9B13B957-0627-B040-8F33-2CBD27E852E4}"/>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0" name="Text Placeholder 3">
            <a:extLst>
              <a:ext uri="{FF2B5EF4-FFF2-40B4-BE49-F238E27FC236}">
                <a16:creationId xmlns:a16="http://schemas.microsoft.com/office/drawing/2014/main" id="{A5013E49-447A-423E-9E8A-6E1027BC6344}"/>
              </a:ext>
            </a:extLst>
          </p:cNvPr>
          <p:cNvSpPr>
            <a:spLocks noGrp="1"/>
          </p:cNvSpPr>
          <p:nvPr>
            <p:ph type="body" sz="quarter" idx="25"/>
          </p:nvPr>
        </p:nvSpPr>
        <p:spPr>
          <a:xfrm>
            <a:off x="355819"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87732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yle 2) Text &am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6368" y="-1"/>
            <a:ext cx="8485632" cy="6858001"/>
          </a:xfrm>
          <a:noFill/>
          <a:ln>
            <a:noFill/>
          </a:ln>
        </p:spPr>
        <p:txBody>
          <a:bodyPr/>
          <a:lstStyle/>
          <a:p>
            <a:r>
              <a:rPr lang="en-US"/>
              <a:t>Click icon to add picture</a:t>
            </a:r>
          </a:p>
        </p:txBody>
      </p:sp>
      <p:sp>
        <p:nvSpPr>
          <p:cNvPr id="9" name="Title 1">
            <a:extLst>
              <a:ext uri="{FF2B5EF4-FFF2-40B4-BE49-F238E27FC236}">
                <a16:creationId xmlns:a16="http://schemas.microsoft.com/office/drawing/2014/main" id="{488521B0-328B-49D7-A5C2-2C3BB30DB3F1}"/>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Text Placeholder 3">
            <a:extLst>
              <a:ext uri="{FF2B5EF4-FFF2-40B4-BE49-F238E27FC236}">
                <a16:creationId xmlns:a16="http://schemas.microsoft.com/office/drawing/2014/main" id="{E2B79D56-6358-4EC6-BC52-CC715CBF5251}"/>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80816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tyle 2) Text &amp; 2 Images">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8" y="-1"/>
            <a:ext cx="8483601" cy="3429001"/>
          </a:xfrm>
          <a:noFill/>
          <a:ln>
            <a:noFill/>
          </a:ln>
        </p:spPr>
        <p:txBody>
          <a:bodyPr/>
          <a:lstStyle/>
          <a:p>
            <a:r>
              <a:rPr lang="en-US"/>
              <a:t>Click icon to add picture</a:t>
            </a:r>
          </a:p>
        </p:txBody>
      </p:sp>
      <p:sp>
        <p:nvSpPr>
          <p:cNvPr id="6" name="Picture Placeholder 2">
            <a:extLst>
              <a:ext uri="{FF2B5EF4-FFF2-40B4-BE49-F238E27FC236}">
                <a16:creationId xmlns:a16="http://schemas.microsoft.com/office/drawing/2014/main" id="{CF785B04-240F-4618-A4BD-79FCF17E01A1}"/>
              </a:ext>
            </a:extLst>
          </p:cNvPr>
          <p:cNvSpPr>
            <a:spLocks noGrp="1"/>
          </p:cNvSpPr>
          <p:nvPr>
            <p:ph type="pic" sz="quarter" idx="27"/>
          </p:nvPr>
        </p:nvSpPr>
        <p:spPr>
          <a:xfrm>
            <a:off x="3708398" y="3436218"/>
            <a:ext cx="8483601" cy="3429001"/>
          </a:xfrm>
          <a:noFill/>
          <a:ln>
            <a:noFill/>
          </a:ln>
        </p:spPr>
        <p:txBody>
          <a:bodyPr/>
          <a:lstStyle/>
          <a:p>
            <a:r>
              <a:rPr lang="en-US"/>
              <a:t>Click icon to add picture</a:t>
            </a:r>
          </a:p>
        </p:txBody>
      </p:sp>
      <p:sp>
        <p:nvSpPr>
          <p:cNvPr id="8" name="Title 1">
            <a:extLst>
              <a:ext uri="{FF2B5EF4-FFF2-40B4-BE49-F238E27FC236}">
                <a16:creationId xmlns:a16="http://schemas.microsoft.com/office/drawing/2014/main" id="{D7AE4232-F8A3-453E-88AC-10F883AF89D8}"/>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Text Placeholder 3">
            <a:extLst>
              <a:ext uri="{FF2B5EF4-FFF2-40B4-BE49-F238E27FC236}">
                <a16:creationId xmlns:a16="http://schemas.microsoft.com/office/drawing/2014/main" id="{831E8619-061F-4D43-A8C4-0A796F599448}"/>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25905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yle 2) Text &amp; 3 Imag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BAC83-53A1-483E-9516-F04E8D510FC2}"/>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2" name="Picture Placeholder 2">
            <a:extLst>
              <a:ext uri="{FF2B5EF4-FFF2-40B4-BE49-F238E27FC236}">
                <a16:creationId xmlns:a16="http://schemas.microsoft.com/office/drawing/2014/main" id="{DCF8DF7E-DEC7-457E-B1A2-57CFA672A07D}"/>
              </a:ext>
            </a:extLst>
          </p:cNvPr>
          <p:cNvSpPr>
            <a:spLocks noGrp="1"/>
          </p:cNvSpPr>
          <p:nvPr>
            <p:ph type="pic" sz="quarter" idx="27"/>
          </p:nvPr>
        </p:nvSpPr>
        <p:spPr>
          <a:xfrm>
            <a:off x="7957085" y="-1"/>
            <a:ext cx="4242816" cy="6858001"/>
          </a:xfrm>
        </p:spPr>
        <p:txBody>
          <a:bodyPr/>
          <a:lstStyle/>
          <a:p>
            <a:r>
              <a:rPr lang="en-US"/>
              <a:t>Click icon to add picture</a:t>
            </a:r>
          </a:p>
        </p:txBody>
      </p:sp>
      <p:sp>
        <p:nvSpPr>
          <p:cNvPr id="18" name="Picture Placeholder 2">
            <a:extLst>
              <a:ext uri="{FF2B5EF4-FFF2-40B4-BE49-F238E27FC236}">
                <a16:creationId xmlns:a16="http://schemas.microsoft.com/office/drawing/2014/main" id="{4C76A27F-2C54-444C-92BC-BB92DEA67108}"/>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19" name="Picture Placeholder 2">
            <a:extLst>
              <a:ext uri="{FF2B5EF4-FFF2-40B4-BE49-F238E27FC236}">
                <a16:creationId xmlns:a16="http://schemas.microsoft.com/office/drawing/2014/main" id="{72B89EC8-D45D-4545-A5DE-6C3270C19F39}"/>
              </a:ext>
            </a:extLst>
          </p:cNvPr>
          <p:cNvSpPr>
            <a:spLocks noGrp="1"/>
          </p:cNvSpPr>
          <p:nvPr>
            <p:ph type="pic" sz="quarter" idx="29"/>
          </p:nvPr>
        </p:nvSpPr>
        <p:spPr>
          <a:xfrm>
            <a:off x="3708400" y="3431540"/>
            <a:ext cx="4255200" cy="3429000"/>
          </a:xfrm>
        </p:spPr>
        <p:txBody>
          <a:bodyPr/>
          <a:lstStyle/>
          <a:p>
            <a:r>
              <a:rPr lang="en-US"/>
              <a:t>Click icon to add picture</a:t>
            </a:r>
          </a:p>
        </p:txBody>
      </p:sp>
      <p:sp>
        <p:nvSpPr>
          <p:cNvPr id="8" name="Text Placeholder 3">
            <a:extLst>
              <a:ext uri="{FF2B5EF4-FFF2-40B4-BE49-F238E27FC236}">
                <a16:creationId xmlns:a16="http://schemas.microsoft.com/office/drawing/2014/main" id="{6561C3C1-52AF-497B-B0D8-4CFA9CC1B3C2}"/>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0168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yle 2) Text &amp; 4 Images">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28" name="Picture Placeholder 2">
            <a:extLst>
              <a:ext uri="{FF2B5EF4-FFF2-40B4-BE49-F238E27FC236}">
                <a16:creationId xmlns:a16="http://schemas.microsoft.com/office/drawing/2014/main" id="{9F80BB54-8F3B-4129-AE70-E6E10155519D}"/>
              </a:ext>
            </a:extLst>
          </p:cNvPr>
          <p:cNvSpPr>
            <a:spLocks noGrp="1"/>
          </p:cNvSpPr>
          <p:nvPr>
            <p:ph type="pic" sz="quarter" idx="27"/>
          </p:nvPr>
        </p:nvSpPr>
        <p:spPr>
          <a:xfrm>
            <a:off x="7961847" y="-1"/>
            <a:ext cx="4242816" cy="3429825"/>
          </a:xfrm>
        </p:spPr>
        <p:txBody>
          <a:bodyPr/>
          <a:lstStyle/>
          <a:p>
            <a:r>
              <a:rPr lang="en-US"/>
              <a:t>Click icon to add picture</a:t>
            </a:r>
          </a:p>
        </p:txBody>
      </p:sp>
      <p:sp>
        <p:nvSpPr>
          <p:cNvPr id="29" name="Picture Placeholder 2">
            <a:extLst>
              <a:ext uri="{FF2B5EF4-FFF2-40B4-BE49-F238E27FC236}">
                <a16:creationId xmlns:a16="http://schemas.microsoft.com/office/drawing/2014/main" id="{BEF7F0DE-B24D-459B-862A-E2EAE6412986}"/>
              </a:ext>
            </a:extLst>
          </p:cNvPr>
          <p:cNvSpPr>
            <a:spLocks noGrp="1"/>
          </p:cNvSpPr>
          <p:nvPr>
            <p:ph type="pic" sz="quarter" idx="28"/>
          </p:nvPr>
        </p:nvSpPr>
        <p:spPr>
          <a:xfrm>
            <a:off x="7961848" y="3431540"/>
            <a:ext cx="4240786" cy="3429000"/>
          </a:xfrm>
        </p:spPr>
        <p:txBody>
          <a:bodyPr/>
          <a:lstStyle/>
          <a:p>
            <a:r>
              <a:rPr lang="en-US"/>
              <a:t>Click icon to add picture</a:t>
            </a:r>
          </a:p>
        </p:txBody>
      </p:sp>
      <p:sp>
        <p:nvSpPr>
          <p:cNvPr id="30" name="Picture Placeholder 2">
            <a:extLst>
              <a:ext uri="{FF2B5EF4-FFF2-40B4-BE49-F238E27FC236}">
                <a16:creationId xmlns:a16="http://schemas.microsoft.com/office/drawing/2014/main" id="{ADC141A7-AC24-4EE7-AF4F-53CA865A3751}"/>
              </a:ext>
            </a:extLst>
          </p:cNvPr>
          <p:cNvSpPr>
            <a:spLocks noGrp="1"/>
          </p:cNvSpPr>
          <p:nvPr>
            <p:ph type="pic" sz="quarter" idx="29"/>
          </p:nvPr>
        </p:nvSpPr>
        <p:spPr>
          <a:xfrm>
            <a:off x="3708400" y="3431540"/>
            <a:ext cx="4251960" cy="3429000"/>
          </a:xfrm>
        </p:spPr>
        <p:txBody>
          <a:bodyPr/>
          <a:lstStyle/>
          <a:p>
            <a:r>
              <a:rPr lang="en-US"/>
              <a:t>Click icon to add picture</a:t>
            </a:r>
          </a:p>
        </p:txBody>
      </p:sp>
      <p:sp>
        <p:nvSpPr>
          <p:cNvPr id="23" name="Title 1">
            <a:extLst>
              <a:ext uri="{FF2B5EF4-FFF2-40B4-BE49-F238E27FC236}">
                <a16:creationId xmlns:a16="http://schemas.microsoft.com/office/drawing/2014/main" id="{B74BD611-4273-432C-9CD8-FEDE5EBC4A05}"/>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8" name="Text Placeholder 3">
            <a:extLst>
              <a:ext uri="{FF2B5EF4-FFF2-40B4-BE49-F238E27FC236}">
                <a16:creationId xmlns:a16="http://schemas.microsoft.com/office/drawing/2014/main" id="{ECA2E646-AC7B-411C-805B-840FEE027988}"/>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8346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328" userDrawn="1">
          <p15:clr>
            <a:srgbClr val="FBAE40"/>
          </p15:clr>
        </p15:guide>
        <p15:guide id="2" pos="5172">
          <p15:clr>
            <a:srgbClr val="FBAE40"/>
          </p15:clr>
        </p15:guide>
        <p15:guide id="3" orient="horz" pos="45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tyle 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r>
              <a:rPr lang="en-US"/>
              <a:t>Click icon to add picture</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720725"/>
            <a:ext cx="11453941" cy="5337175"/>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Tree>
    <p:extLst>
      <p:ext uri="{BB962C8B-B14F-4D97-AF65-F5344CB8AC3E}">
        <p14:creationId xmlns:p14="http://schemas.microsoft.com/office/powerpoint/2010/main" val="1017936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yle 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p:spPr>
        <p:txBody>
          <a:bodyPr/>
          <a:lstStyle/>
          <a:p>
            <a:r>
              <a:rPr lang="en-US"/>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1987885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eck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707266"/>
          </a:xfrm>
        </p:spPr>
        <p:txBody>
          <a:bodyPr anchor="b"/>
          <a:lstStyle>
            <a:lvl1pPr algn="l">
              <a:defRPr sz="3200">
                <a:solidFill>
                  <a:schemeClr val="bg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a:p>
            <a:endParaRPr lang="en-US"/>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9" name="Picture 8">
            <a:extLst>
              <a:ext uri="{FF2B5EF4-FFF2-40B4-BE49-F238E27FC236}">
                <a16:creationId xmlns:a16="http://schemas.microsoft.com/office/drawing/2014/main" id="{C0DA0BC3-926C-488A-B604-374885E9B7F3}"/>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176426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yle 1)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lvl2pPr marL="542925" indent="-179388">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583212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707266"/>
            <a:ext cx="6120000" cy="1800000"/>
          </a:xfrm>
        </p:spPr>
        <p:txBody>
          <a:bodyPr anchor="b"/>
          <a:lstStyle>
            <a:lvl1pPr algn="l">
              <a:defRPr sz="3200">
                <a:solidFill>
                  <a:schemeClr val="bg1"/>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800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Inde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1113674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yle 1) Text Bo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lvl1pPr>
              <a:defRPr>
                <a:solidFill>
                  <a:schemeClr val="bg1"/>
                </a:solidFill>
              </a:defRPr>
            </a:lvl1pPr>
            <a:lvl2pPr marL="542925" indent="-179388">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578438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Style 1) 2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6158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Style 1) 3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72486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Style 1) 4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944603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yle 1) 5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Tree>
    <p:extLst>
      <p:ext uri="{BB962C8B-B14F-4D97-AF65-F5344CB8AC3E}">
        <p14:creationId xmlns:p14="http://schemas.microsoft.com/office/powerpoint/2010/main" val="1995649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yle 1) 2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55512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1" name="Text Placeholder 10"/>
          <p:cNvSpPr>
            <a:spLocks noGrp="1"/>
          </p:cNvSpPr>
          <p:nvPr>
            <p:ph type="body" sz="quarter" idx="16" hasCustomPrompt="1"/>
          </p:nvPr>
        </p:nvSpPr>
        <p:spPr>
          <a:xfrm>
            <a:off x="360000" y="5337900"/>
            <a:ext cx="5551487" cy="720000"/>
          </a:xfrm>
          <a:solidFill>
            <a:schemeClr val="bg1"/>
          </a:solidFill>
        </p:spPr>
        <p:txBody>
          <a:bodyPr lIns="108000" tIns="108000" rIns="108000"/>
          <a:lstStyle>
            <a:lvl1pPr>
              <a:defRPr sz="1300">
                <a:solidFill>
                  <a:schemeClr val="tx1"/>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6263452" y="5337900"/>
            <a:ext cx="5551487"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1040381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yle 1) 3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3" name="Text Placeholder 10"/>
          <p:cNvSpPr>
            <a:spLocks noGrp="1"/>
          </p:cNvSpPr>
          <p:nvPr>
            <p:ph type="body" sz="quarter" idx="16" hasCustomPrompt="1"/>
          </p:nvPr>
        </p:nvSpPr>
        <p:spPr>
          <a:xfrm>
            <a:off x="360364"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4" name="Text Placeholder 10"/>
          <p:cNvSpPr>
            <a:spLocks noGrp="1"/>
          </p:cNvSpPr>
          <p:nvPr>
            <p:ph type="body" sz="quarter" idx="17" hasCustomPrompt="1"/>
          </p:nvPr>
        </p:nvSpPr>
        <p:spPr>
          <a:xfrm>
            <a:off x="4295757"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5" name="Text Placeholder 10"/>
          <p:cNvSpPr>
            <a:spLocks noGrp="1"/>
          </p:cNvSpPr>
          <p:nvPr>
            <p:ph type="body" sz="quarter" idx="18" hasCustomPrompt="1"/>
          </p:nvPr>
        </p:nvSpPr>
        <p:spPr>
          <a:xfrm>
            <a:off x="8194518"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1878915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yle 1) 4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a:noFill/>
        </p:spPr>
        <p:txBody>
          <a:bodyPr vert="horz" lIns="108000" tIns="108000" rIns="108000" bIns="108000" rtlCol="0">
            <a:noAutofit/>
          </a:bodyPr>
          <a:lstStyle>
            <a:lvl1pPr>
              <a:defRPr lang="en-US" dirty="0">
                <a:solidFill>
                  <a:schemeClr val="bg1"/>
                </a:solidFill>
              </a:defRPr>
            </a:lvl1pPr>
            <a:lvl2pPr marL="649287" indent="-285750">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Text Placeholder 10"/>
          <p:cNvSpPr>
            <a:spLocks noGrp="1"/>
          </p:cNvSpPr>
          <p:nvPr>
            <p:ph type="body" sz="quarter" idx="16" hasCustomPrompt="1"/>
          </p:nvPr>
        </p:nvSpPr>
        <p:spPr>
          <a:xfrm>
            <a:off x="360364"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5" name="Text Placeholder 10"/>
          <p:cNvSpPr>
            <a:spLocks noGrp="1"/>
          </p:cNvSpPr>
          <p:nvPr>
            <p:ph type="body" sz="quarter" idx="17" hasCustomPrompt="1"/>
          </p:nvPr>
        </p:nvSpPr>
        <p:spPr>
          <a:xfrm>
            <a:off x="3338486"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18" hasCustomPrompt="1"/>
          </p:nvPr>
        </p:nvSpPr>
        <p:spPr>
          <a:xfrm>
            <a:off x="6319037"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19" hasCustomPrompt="1"/>
          </p:nvPr>
        </p:nvSpPr>
        <p:spPr>
          <a:xfrm>
            <a:off x="9293349"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101306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Style 1)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814197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yle 1) 5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16" name="Text Placeholder 10"/>
          <p:cNvSpPr>
            <a:spLocks noGrp="1"/>
          </p:cNvSpPr>
          <p:nvPr>
            <p:ph type="body" sz="quarter" idx="16" hasCustomPrompt="1"/>
          </p:nvPr>
        </p:nvSpPr>
        <p:spPr>
          <a:xfrm>
            <a:off x="360364"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7" name="Text Placeholder 10"/>
          <p:cNvSpPr>
            <a:spLocks noGrp="1"/>
          </p:cNvSpPr>
          <p:nvPr>
            <p:ph type="body" sz="quarter" idx="19" hasCustomPrompt="1"/>
          </p:nvPr>
        </p:nvSpPr>
        <p:spPr>
          <a:xfrm>
            <a:off x="2711679"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20" hasCustomPrompt="1"/>
          </p:nvPr>
        </p:nvSpPr>
        <p:spPr>
          <a:xfrm>
            <a:off x="5062993"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21" hasCustomPrompt="1"/>
          </p:nvPr>
        </p:nvSpPr>
        <p:spPr>
          <a:xfrm>
            <a:off x="7420545"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20" name="Text Placeholder 10"/>
          <p:cNvSpPr>
            <a:spLocks noGrp="1"/>
          </p:cNvSpPr>
          <p:nvPr>
            <p:ph type="body" sz="quarter" idx="22" hasCustomPrompt="1"/>
          </p:nvPr>
        </p:nvSpPr>
        <p:spPr>
          <a:xfrm>
            <a:off x="9775780"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3502774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Style 1) 2 Column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a:lstStyle>
            <a:lvl1pPr>
              <a:spcBef>
                <a:spcPts val="500"/>
              </a:spcBef>
              <a:defRPr/>
            </a:lvl1pPr>
            <a:lvl2pPr marL="542925" indent="-179388">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977900"/>
          </a:xfrm>
        </p:spPr>
        <p:txBody>
          <a:bodyPr/>
          <a:lstStyle>
            <a:lvl1pPr>
              <a:spcBef>
                <a:spcPts val="500"/>
              </a:spcBef>
              <a:defRPr>
                <a:solidFill>
                  <a:schemeClr val="tx1"/>
                </a:solidFill>
              </a:defRPr>
            </a:lvl1pPr>
            <a:lvl2pPr marL="539496" indent="-182880">
              <a:spcBef>
                <a:spcPts val="500"/>
              </a:spcBef>
              <a:defRPr lang="en-US" sz="1600" kern="1200" baseline="0" dirty="0">
                <a:solidFill>
                  <a:schemeClr val="tx1"/>
                </a:solidFill>
                <a:latin typeface="+mn-lt"/>
                <a:ea typeface="+mn-ea"/>
                <a:cs typeface="+mn-cs"/>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F2C6B188-96D9-FF4F-AF9F-68058EF886D2}"/>
              </a:ext>
            </a:extLst>
          </p:cNvPr>
          <p:cNvSpPr>
            <a:spLocks noGrp="1"/>
          </p:cNvSpPr>
          <p:nvPr>
            <p:ph type="sldNum" sz="quarter" idx="10"/>
          </p:nvPr>
        </p:nvSpPr>
        <p:spPr>
          <a:xfrm>
            <a:off x="6262741" y="6227400"/>
            <a:ext cx="1477420" cy="365125"/>
          </a:xfrm>
        </p:spPr>
        <p:txBody>
          <a:bodyPr/>
          <a:lstStyle>
            <a:lvl1pPr algn="l">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88D84D83-808F-BF49-8BDC-FD5319CE4E5F}"/>
              </a:ext>
            </a:extLst>
          </p:cNvPr>
          <p:cNvPicPr>
            <a:picLocks noChangeAspect="1"/>
          </p:cNvPicPr>
          <p:nvPr userDrawn="1"/>
        </p:nvPicPr>
        <p:blipFill>
          <a:blip r:embed="rId2"/>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479275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yle 1) Content &amp; Imag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2485163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yle 1) Content &amp; 2 Images">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Slide Number Placeholder 3">
            <a:extLst>
              <a:ext uri="{FF2B5EF4-FFF2-40B4-BE49-F238E27FC236}">
                <a16:creationId xmlns:a16="http://schemas.microsoft.com/office/drawing/2014/main" id="{87A5553E-0F7D-7141-9493-504ED8C6AC38}"/>
              </a:ext>
            </a:extLst>
          </p:cNvPr>
          <p:cNvSpPr>
            <a:spLocks noGrp="1"/>
          </p:cNvSpPr>
          <p:nvPr>
            <p:ph type="sldNum" sz="quarter" idx="12"/>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3247790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tyle 1) 3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44481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4"/>
            <a:ext cx="5614987" cy="5229219"/>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3139964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yle 1) 4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4"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5"/>
            <a:ext cx="5614987"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9" name="Text Placeholder 6"/>
          <p:cNvSpPr>
            <a:spLocks noGrp="1"/>
          </p:cNvSpPr>
          <p:nvPr>
            <p:ph type="body" sz="quarter" idx="24" hasCustomPrompt="1"/>
          </p:nvPr>
        </p:nvSpPr>
        <p:spPr>
          <a:xfrm>
            <a:off x="360363" y="3660652"/>
            <a:ext cx="5614987"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2262175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yle 1) 5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Slide Number Placeholder 4">
            <a:extLst>
              <a:ext uri="{FF2B5EF4-FFF2-40B4-BE49-F238E27FC236}">
                <a16:creationId xmlns:a16="http://schemas.microsoft.com/office/drawing/2014/main" id="{8D8B7016-1B16-9549-AE8A-23FD6A4080ED}"/>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20" hasCustomPrompt="1"/>
          </p:nvPr>
        </p:nvSpPr>
        <p:spPr>
          <a:xfrm>
            <a:off x="360362" y="828675"/>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1" hasCustomPrompt="1"/>
          </p:nvPr>
        </p:nvSpPr>
        <p:spPr>
          <a:xfrm>
            <a:off x="4305600" y="828675"/>
            <a:ext cx="7540649"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6"/>
          <p:cNvSpPr>
            <a:spLocks noGrp="1"/>
          </p:cNvSpPr>
          <p:nvPr>
            <p:ph type="body" sz="quarter" idx="24" hasCustomPrompt="1"/>
          </p:nvPr>
        </p:nvSpPr>
        <p:spPr>
          <a:xfrm>
            <a:off x="360362"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5" hasCustomPrompt="1"/>
          </p:nvPr>
        </p:nvSpPr>
        <p:spPr>
          <a:xfrm>
            <a:off x="43056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a:extLst>
              <a:ext uri="{FF2B5EF4-FFF2-40B4-BE49-F238E27FC236}">
                <a16:creationId xmlns:a16="http://schemas.microsoft.com/office/drawing/2014/main" id="{30AA9DB3-193B-4AEC-85DB-D801BE417B7F}"/>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967637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yle 1) 6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20" hasCustomPrompt="1"/>
          </p:nvPr>
        </p:nvSpPr>
        <p:spPr>
          <a:xfrm>
            <a:off x="360362" y="828675"/>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6"/>
          <p:cNvSpPr>
            <a:spLocks noGrp="1"/>
          </p:cNvSpPr>
          <p:nvPr>
            <p:ph type="body" sz="quarter" idx="24" hasCustomPrompt="1"/>
          </p:nvPr>
        </p:nvSpPr>
        <p:spPr>
          <a:xfrm>
            <a:off x="360362"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Text Placeholder 6"/>
          <p:cNvSpPr>
            <a:spLocks noGrp="1"/>
          </p:cNvSpPr>
          <p:nvPr>
            <p:ph type="body" sz="quarter" idx="25" hasCustomPrompt="1"/>
          </p:nvPr>
        </p:nvSpPr>
        <p:spPr>
          <a:xfrm>
            <a:off x="43056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6"/>
          <p:cNvSpPr>
            <a:spLocks noGrp="1"/>
          </p:cNvSpPr>
          <p:nvPr>
            <p:ph type="body" sz="quarter" idx="26" hasCustomPrompt="1"/>
          </p:nvPr>
        </p:nvSpPr>
        <p:spPr>
          <a:xfrm>
            <a:off x="82188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7" hasCustomPrompt="1"/>
          </p:nvPr>
        </p:nvSpPr>
        <p:spPr>
          <a:xfrm>
            <a:off x="4305600" y="828000"/>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8" hasCustomPrompt="1"/>
          </p:nvPr>
        </p:nvSpPr>
        <p:spPr>
          <a:xfrm>
            <a:off x="8218800" y="828000"/>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itle 1">
            <a:extLst>
              <a:ext uri="{FF2B5EF4-FFF2-40B4-BE49-F238E27FC236}">
                <a16:creationId xmlns:a16="http://schemas.microsoft.com/office/drawing/2014/main" id="{144BD586-9AE6-429D-8003-07F8D8BD05D5}"/>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2970971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tyle 1) 2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CBCF271-210A-1649-8D92-3CFE6F776EDD}"/>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095955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yle 1) 3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EF96D598-09E7-414D-BD94-097D6FE58BEC}"/>
              </a:ext>
            </a:extLst>
          </p:cNvPr>
          <p:cNvSpPr>
            <a:spLocks noGrp="1"/>
          </p:cNvSpPr>
          <p:nvPr>
            <p:ph type="sldNum" sz="quarter" idx="2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3745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Style 1)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745702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yle 1) 4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3042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A24219F-ADAE-5C4E-A068-05D188E65890}"/>
              </a:ext>
            </a:extLst>
          </p:cNvPr>
          <p:cNvSpPr>
            <a:spLocks noGrp="1"/>
          </p:cNvSpPr>
          <p:nvPr>
            <p:ph type="sldNum" sz="quarter" idx="26"/>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64847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Style 1) 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858757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yle 1) 4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818800"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105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3239015" y="1080000"/>
            <a:ext cx="2818800"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323908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6118030" y="1080000"/>
            <a:ext cx="2818800"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611711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8997045" y="1080000"/>
            <a:ext cx="2818800"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8995140"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336112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tyle 1) 5 Columns Image &amp;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249424"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5242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2657675" y="1080000"/>
            <a:ext cx="2249424"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265767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4962925" y="1080000"/>
            <a:ext cx="2249424"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496292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7268175" y="1080000"/>
            <a:ext cx="2249424"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726817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4" name="Picture Placeholder 12">
            <a:extLst>
              <a:ext uri="{FF2B5EF4-FFF2-40B4-BE49-F238E27FC236}">
                <a16:creationId xmlns:a16="http://schemas.microsoft.com/office/drawing/2014/main" id="{16F95BBE-C436-460E-BA2A-01762411650B}"/>
              </a:ext>
            </a:extLst>
          </p:cNvPr>
          <p:cNvSpPr>
            <a:spLocks noGrp="1"/>
          </p:cNvSpPr>
          <p:nvPr>
            <p:ph type="pic" sz="quarter" idx="23"/>
          </p:nvPr>
        </p:nvSpPr>
        <p:spPr>
          <a:xfrm>
            <a:off x="9573426" y="1080000"/>
            <a:ext cx="2249424" cy="3694176"/>
          </a:xfrm>
        </p:spPr>
        <p:txBody>
          <a:bodyPr/>
          <a:lstStyle/>
          <a:p>
            <a:r>
              <a:rPr lang="en-US"/>
              <a:t>Click icon to add picture</a:t>
            </a:r>
          </a:p>
        </p:txBody>
      </p:sp>
      <p:sp>
        <p:nvSpPr>
          <p:cNvPr id="25" name="Text Placeholder 16">
            <a:extLst>
              <a:ext uri="{FF2B5EF4-FFF2-40B4-BE49-F238E27FC236}">
                <a16:creationId xmlns:a16="http://schemas.microsoft.com/office/drawing/2014/main" id="{38AC0D49-88BD-43F5-93DA-389BE9E1D3DE}"/>
              </a:ext>
            </a:extLst>
          </p:cNvPr>
          <p:cNvSpPr>
            <a:spLocks noGrp="1"/>
          </p:cNvSpPr>
          <p:nvPr>
            <p:ph type="body" sz="quarter" idx="24" hasCustomPrompt="1"/>
          </p:nvPr>
        </p:nvSpPr>
        <p:spPr>
          <a:xfrm>
            <a:off x="9573426"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1950069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tyle 2) 3 Columns">
    <p:bg>
      <p:bgPr>
        <a:solidFill>
          <a:schemeClr val="tx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A478506-9563-450B-8677-BD1E8A05BB3C}"/>
              </a:ext>
            </a:extLst>
          </p:cNvPr>
          <p:cNvSpPr>
            <a:spLocks noGrp="1"/>
          </p:cNvSpPr>
          <p:nvPr>
            <p:ph sz="half" idx="18" hasCustomPrompt="1"/>
          </p:nvPr>
        </p:nvSpPr>
        <p:spPr>
          <a:xfrm>
            <a:off x="9437940" y="359043"/>
            <a:ext cx="2376000" cy="5698857"/>
          </a:xfrm>
        </p:spPr>
        <p:txBody>
          <a:bodyPr wrap="square">
            <a:noAutofit/>
          </a:bodyPr>
          <a:lstStyle>
            <a:lvl1pPr marL="0" indent="0" algn="ctr">
              <a:buNone/>
              <a:defRPr lang="en-US" sz="10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9" name="Content Placeholder 2">
            <a:extLst>
              <a:ext uri="{FF2B5EF4-FFF2-40B4-BE49-F238E27FC236}">
                <a16:creationId xmlns:a16="http://schemas.microsoft.com/office/drawing/2014/main" id="{9AE7A5BE-989B-4D32-804B-BE3027B9D8B5}"/>
              </a:ext>
            </a:extLst>
          </p:cNvPr>
          <p:cNvSpPr>
            <a:spLocks noGrp="1"/>
          </p:cNvSpPr>
          <p:nvPr>
            <p:ph sz="half" idx="21" hasCustomPrompt="1"/>
          </p:nvPr>
        </p:nvSpPr>
        <p:spPr>
          <a:xfrm>
            <a:off x="3385980" y="358775"/>
            <a:ext cx="2376000" cy="5699125"/>
          </a:xfrm>
        </p:spPr>
        <p:txBody>
          <a:bodyPr wrap="square">
            <a:noAutofit/>
          </a:bodyPr>
          <a:lstStyle>
            <a:lvl1pPr marL="0" indent="0" algn="l">
              <a:buNone/>
              <a:defRPr lang="en-US" sz="1000" dirty="0">
                <a:solidFill>
                  <a:schemeClr val="bg1"/>
                </a:solidFill>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Content Placeholder 2">
            <a:extLst>
              <a:ext uri="{FF2B5EF4-FFF2-40B4-BE49-F238E27FC236}">
                <a16:creationId xmlns:a16="http://schemas.microsoft.com/office/drawing/2014/main" id="{034D8FA8-CDC8-4FAB-BF0A-22A558B7683D}"/>
              </a:ext>
            </a:extLst>
          </p:cNvPr>
          <p:cNvSpPr>
            <a:spLocks noGrp="1"/>
          </p:cNvSpPr>
          <p:nvPr>
            <p:ph sz="half" idx="24" hasCustomPrompt="1"/>
          </p:nvPr>
        </p:nvSpPr>
        <p:spPr>
          <a:xfrm>
            <a:off x="6390463" y="358777"/>
            <a:ext cx="2376000" cy="5699089"/>
          </a:xfrm>
        </p:spPr>
        <p:txBody>
          <a:bodyPr wrap="square">
            <a:noAutofit/>
          </a:bodyPr>
          <a:lstStyle>
            <a:lvl1pPr marL="0" indent="0" algn="l">
              <a:buNone/>
              <a:defRPr lang="en-US" sz="10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7" name="Title 1">
            <a:extLst>
              <a:ext uri="{FF2B5EF4-FFF2-40B4-BE49-F238E27FC236}">
                <a16:creationId xmlns:a16="http://schemas.microsoft.com/office/drawing/2014/main" id="{80366E6F-56C8-418C-911F-D993C04C6339}"/>
              </a:ext>
            </a:extLst>
          </p:cNvPr>
          <p:cNvSpPr>
            <a:spLocks noGrp="1"/>
          </p:cNvSpPr>
          <p:nvPr>
            <p:ph type="title" hasCustomPrompt="1"/>
          </p:nvPr>
        </p:nvSpPr>
        <p:spPr>
          <a:xfrm>
            <a:off x="352425" y="358775"/>
            <a:ext cx="2423133" cy="5699125"/>
          </a:xfrm>
        </p:spPr>
        <p:txBody>
          <a:bodyPr wrap="square" anchor="t" anchorCtr="0"/>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6" name="Slide Number Placeholder 4">
            <a:extLst>
              <a:ext uri="{FF2B5EF4-FFF2-40B4-BE49-F238E27FC236}">
                <a16:creationId xmlns:a16="http://schemas.microsoft.com/office/drawing/2014/main" id="{B94FCDE9-2C2E-9F40-BF99-73CEDA344FFD}"/>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818792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13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tyle 2) 2 Text Boxes ">
    <p:bg>
      <p:bgPr>
        <a:solidFill>
          <a:schemeClr val="tx1"/>
        </a:solid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7"/>
            <a:ext cx="3602736" cy="1455505"/>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Slide Number Placeholder 4">
            <a:extLst>
              <a:ext uri="{FF2B5EF4-FFF2-40B4-BE49-F238E27FC236}">
                <a16:creationId xmlns:a16="http://schemas.microsoft.com/office/drawing/2014/main" id="{6FBC03DF-3B45-5D43-B334-F4A479CA6FC9}"/>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9" name="Line">
            <a:extLst>
              <a:ext uri="{FF2B5EF4-FFF2-40B4-BE49-F238E27FC236}">
                <a16:creationId xmlns:a16="http://schemas.microsoft.com/office/drawing/2014/main" id="{88907078-AF36-4096-A8BC-D863C2A3031E}"/>
              </a:ext>
            </a:extLst>
          </p:cNvPr>
          <p:cNvSpPr/>
          <p:nvPr userDrawn="1"/>
        </p:nvSpPr>
        <p:spPr>
          <a:xfrm>
            <a:off x="4291351" y="358777"/>
            <a:ext cx="7522589"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6" name="Text Placeholder 6"/>
          <p:cNvSpPr>
            <a:spLocks noGrp="1"/>
          </p:cNvSpPr>
          <p:nvPr>
            <p:ph type="body" sz="quarter" idx="27" hasCustomPrompt="1"/>
          </p:nvPr>
        </p:nvSpPr>
        <p:spPr>
          <a:xfrm>
            <a:off x="4305600" y="544889"/>
            <a:ext cx="7508340" cy="5504499"/>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3">
            <a:extLst>
              <a:ext uri="{FF2B5EF4-FFF2-40B4-BE49-F238E27FC236}">
                <a16:creationId xmlns:a16="http://schemas.microsoft.com/office/drawing/2014/main" id="{5DCDA486-FC93-4C58-8F46-E5751C5A8D02}"/>
              </a:ext>
            </a:extLst>
          </p:cNvPr>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71429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yle 2) 3 Text Boxes ">
    <p:bg>
      <p:bgPr>
        <a:solidFill>
          <a:schemeClr val="tx1"/>
        </a:solidFill>
        <a:effectLst/>
      </p:bgPr>
    </p:bg>
    <p:spTree>
      <p:nvGrpSpPr>
        <p:cNvPr id="1" name=""/>
        <p:cNvGrpSpPr/>
        <p:nvPr/>
      </p:nvGrpSpPr>
      <p:grpSpPr>
        <a:xfrm>
          <a:off x="0" y="0"/>
          <a:ext cx="0" cy="0"/>
          <a:chOff x="0" y="0"/>
          <a:chExt cx="0" cy="0"/>
        </a:xfrm>
      </p:grpSpPr>
      <p:sp>
        <p:nvSpPr>
          <p:cNvPr id="14" name="Line">
            <a:extLst>
              <a:ext uri="{FF2B5EF4-FFF2-40B4-BE49-F238E27FC236}">
                <a16:creationId xmlns:a16="http://schemas.microsoft.com/office/drawing/2014/main" id="{F4EBCE1C-97A4-4C9A-85AC-66A7372AEB74}"/>
              </a:ext>
            </a:extLst>
          </p:cNvPr>
          <p:cNvSpPr/>
          <p:nvPr userDrawn="1"/>
        </p:nvSpPr>
        <p:spPr>
          <a:xfrm>
            <a:off x="4291351" y="358258"/>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6" name="Line">
            <a:extLst>
              <a:ext uri="{FF2B5EF4-FFF2-40B4-BE49-F238E27FC236}">
                <a16:creationId xmlns:a16="http://schemas.microsoft.com/office/drawing/2014/main" id="{A04EF93E-3D6D-46D0-9EF6-FDDA4FC8E05D}"/>
              </a:ext>
            </a:extLst>
          </p:cNvPr>
          <p:cNvSpPr/>
          <p:nvPr userDrawn="1"/>
        </p:nvSpPr>
        <p:spPr>
          <a:xfrm>
            <a:off x="8205805" y="358258"/>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0" name="Slide Number Placeholder 4">
            <a:extLst>
              <a:ext uri="{FF2B5EF4-FFF2-40B4-BE49-F238E27FC236}">
                <a16:creationId xmlns:a16="http://schemas.microsoft.com/office/drawing/2014/main" id="{396DF42F-1635-504C-B2E2-7515811366E0}"/>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19" hasCustomPrompt="1"/>
          </p:nvPr>
        </p:nvSpPr>
        <p:spPr>
          <a:xfrm>
            <a:off x="4305600" y="544882"/>
            <a:ext cx="3600000" cy="5505081"/>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0" hasCustomPrompt="1"/>
          </p:nvPr>
        </p:nvSpPr>
        <p:spPr>
          <a:xfrm>
            <a:off x="8218800" y="544882"/>
            <a:ext cx="3600000" cy="5505081"/>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3">
            <a:extLst>
              <a:ext uri="{FF2B5EF4-FFF2-40B4-BE49-F238E27FC236}">
                <a16:creationId xmlns:a16="http://schemas.microsoft.com/office/drawing/2014/main" id="{0851312C-B75D-48DC-9C08-9ABAC6A31299}"/>
              </a:ext>
            </a:extLst>
          </p:cNvPr>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80870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tyle 2) 4 Text Boxes ">
    <p:bg>
      <p:bgPr>
        <a:solidFill>
          <a:schemeClr val="tx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4" name="Slide Number Placeholder 4">
            <a:extLst>
              <a:ext uri="{FF2B5EF4-FFF2-40B4-BE49-F238E27FC236}">
                <a16:creationId xmlns:a16="http://schemas.microsoft.com/office/drawing/2014/main" id="{C9C74CAB-7C83-AE47-A2EF-887CC638F80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7" name="Text Placeholder 3"/>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Line">
            <a:extLst>
              <a:ext uri="{FF2B5EF4-FFF2-40B4-BE49-F238E27FC236}">
                <a16:creationId xmlns:a16="http://schemas.microsoft.com/office/drawing/2014/main" id="{5A688FA7-F82C-0042-BE79-0408252B1CEA}"/>
              </a:ext>
            </a:extLst>
          </p:cNvPr>
          <p:cNvSpPr/>
          <p:nvPr userDrawn="1"/>
        </p:nvSpPr>
        <p:spPr>
          <a:xfrm>
            <a:off x="4291351"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2" name="Line">
            <a:extLst>
              <a:ext uri="{FF2B5EF4-FFF2-40B4-BE49-F238E27FC236}">
                <a16:creationId xmlns:a16="http://schemas.microsoft.com/office/drawing/2014/main" id="{26BFA194-7351-B94D-9525-F4444E77E885}"/>
              </a:ext>
            </a:extLst>
          </p:cNvPr>
          <p:cNvSpPr/>
          <p:nvPr userDrawn="1"/>
        </p:nvSpPr>
        <p:spPr>
          <a:xfrm>
            <a:off x="8205805"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3" name="Text Placeholder 6">
            <a:extLst>
              <a:ext uri="{FF2B5EF4-FFF2-40B4-BE49-F238E27FC236}">
                <a16:creationId xmlns:a16="http://schemas.microsoft.com/office/drawing/2014/main" id="{BCE650C1-047C-2D45-8EC3-B7E494BE3944}"/>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ext Placeholder 6">
            <a:extLst>
              <a:ext uri="{FF2B5EF4-FFF2-40B4-BE49-F238E27FC236}">
                <a16:creationId xmlns:a16="http://schemas.microsoft.com/office/drawing/2014/main" id="{76E37B96-44D8-BA4C-BA00-C688496E553E}"/>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Line">
            <a:extLst>
              <a:ext uri="{FF2B5EF4-FFF2-40B4-BE49-F238E27FC236}">
                <a16:creationId xmlns:a16="http://schemas.microsoft.com/office/drawing/2014/main" id="{16940512-65DE-B946-AE9C-9D99BB80B5B6}"/>
              </a:ext>
            </a:extLst>
          </p:cNvPr>
          <p:cNvSpPr/>
          <p:nvPr userDrawn="1"/>
        </p:nvSpPr>
        <p:spPr>
          <a:xfrm>
            <a:off x="4291351"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7" name="Text Placeholder 6">
            <a:extLst>
              <a:ext uri="{FF2B5EF4-FFF2-40B4-BE49-F238E27FC236}">
                <a16:creationId xmlns:a16="http://schemas.microsoft.com/office/drawing/2014/main" id="{CCCF3BEB-7F72-974D-9D82-7A45E956FCF0}"/>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47694B30-E713-2743-9315-8C441549FBEF}"/>
              </a:ext>
            </a:extLst>
          </p:cNvPr>
          <p:cNvSpPr/>
          <p:nvPr userDrawn="1"/>
        </p:nvSpPr>
        <p:spPr>
          <a:xfrm>
            <a:off x="8204875"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9" name="Text Placeholder 6">
            <a:extLst>
              <a:ext uri="{FF2B5EF4-FFF2-40B4-BE49-F238E27FC236}">
                <a16:creationId xmlns:a16="http://schemas.microsoft.com/office/drawing/2014/main" id="{FC56A353-09A3-1345-8C72-07D2CE3C7526}"/>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262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tyle 2) 5 Text Boxes ">
    <p:bg>
      <p:bgPr>
        <a:solidFill>
          <a:schemeClr val="tx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59978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17" name="Slide Number Placeholder 4">
            <a:extLst>
              <a:ext uri="{FF2B5EF4-FFF2-40B4-BE49-F238E27FC236}">
                <a16:creationId xmlns:a16="http://schemas.microsoft.com/office/drawing/2014/main" id="{F994D941-D5E5-8646-85CA-F5A7CF2EAC41}"/>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5" name="Text Placeholder 3"/>
          <p:cNvSpPr>
            <a:spLocks noGrp="1"/>
          </p:cNvSpPr>
          <p:nvPr>
            <p:ph type="body" sz="quarter" idx="24"/>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Line">
            <a:extLst>
              <a:ext uri="{FF2B5EF4-FFF2-40B4-BE49-F238E27FC236}">
                <a16:creationId xmlns:a16="http://schemas.microsoft.com/office/drawing/2014/main" id="{6B88C557-7B60-6C46-9448-DEF9498F706E}"/>
              </a:ext>
            </a:extLst>
          </p:cNvPr>
          <p:cNvSpPr/>
          <p:nvPr userDrawn="1"/>
        </p:nvSpPr>
        <p:spPr>
          <a:xfrm>
            <a:off x="4291351"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4" name="Line">
            <a:extLst>
              <a:ext uri="{FF2B5EF4-FFF2-40B4-BE49-F238E27FC236}">
                <a16:creationId xmlns:a16="http://schemas.microsoft.com/office/drawing/2014/main" id="{B95C59A1-7F7D-1248-84B2-5B4743896334}"/>
              </a:ext>
            </a:extLst>
          </p:cNvPr>
          <p:cNvSpPr/>
          <p:nvPr userDrawn="1"/>
        </p:nvSpPr>
        <p:spPr>
          <a:xfrm>
            <a:off x="8205805"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5" name="Text Placeholder 6">
            <a:extLst>
              <a:ext uri="{FF2B5EF4-FFF2-40B4-BE49-F238E27FC236}">
                <a16:creationId xmlns:a16="http://schemas.microsoft.com/office/drawing/2014/main" id="{1958735A-80E3-8140-9D25-2CB16CFF5840}"/>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6">
            <a:extLst>
              <a:ext uri="{FF2B5EF4-FFF2-40B4-BE49-F238E27FC236}">
                <a16:creationId xmlns:a16="http://schemas.microsoft.com/office/drawing/2014/main" id="{98FA5248-D4E6-5E40-B61C-FDCC0A84ACE7}"/>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B3BF369E-21AF-584C-9B5A-6EF08D155748}"/>
              </a:ext>
            </a:extLst>
          </p:cNvPr>
          <p:cNvSpPr/>
          <p:nvPr userDrawn="1"/>
        </p:nvSpPr>
        <p:spPr>
          <a:xfrm>
            <a:off x="4291351"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2" name="Text Placeholder 6">
            <a:extLst>
              <a:ext uri="{FF2B5EF4-FFF2-40B4-BE49-F238E27FC236}">
                <a16:creationId xmlns:a16="http://schemas.microsoft.com/office/drawing/2014/main" id="{052C0624-C408-A348-8D2D-8D4BE372A4D0}"/>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Line">
            <a:extLst>
              <a:ext uri="{FF2B5EF4-FFF2-40B4-BE49-F238E27FC236}">
                <a16:creationId xmlns:a16="http://schemas.microsoft.com/office/drawing/2014/main" id="{04E4C9B0-E71C-364B-9C80-485A346A3F71}"/>
              </a:ext>
            </a:extLst>
          </p:cNvPr>
          <p:cNvSpPr/>
          <p:nvPr userDrawn="1"/>
        </p:nvSpPr>
        <p:spPr>
          <a:xfrm>
            <a:off x="8204875"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7" name="Text Placeholder 6">
            <a:extLst>
              <a:ext uri="{FF2B5EF4-FFF2-40B4-BE49-F238E27FC236}">
                <a16:creationId xmlns:a16="http://schemas.microsoft.com/office/drawing/2014/main" id="{12F3F37E-A0EB-AC4E-87CF-B7F2E51A48EC}"/>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29754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tyle 2) Text Box &amp; Blank">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4B4091-3272-4F78-B1BB-51B9B024151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Slide Number Placeholder 4">
            <a:extLst>
              <a:ext uri="{FF2B5EF4-FFF2-40B4-BE49-F238E27FC236}">
                <a16:creationId xmlns:a16="http://schemas.microsoft.com/office/drawing/2014/main" id="{9B13B957-0627-B040-8F33-2CBD27E852E4}"/>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5" name="Text Placeholder 3">
            <a:extLst>
              <a:ext uri="{FF2B5EF4-FFF2-40B4-BE49-F238E27FC236}">
                <a16:creationId xmlns:a16="http://schemas.microsoft.com/office/drawing/2014/main" id="{C24FD7DA-3B4A-4C58-A436-3E988564A0D1}"/>
              </a:ext>
            </a:extLst>
          </p:cNvPr>
          <p:cNvSpPr>
            <a:spLocks noGrp="1"/>
          </p:cNvSpPr>
          <p:nvPr>
            <p:ph type="body" sz="quarter" idx="24"/>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5197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Style 1)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065681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yle 2) Text &amp; Image">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6368" y="-1"/>
            <a:ext cx="8485632" cy="6858001"/>
          </a:xfrm>
          <a:noFill/>
          <a:ln>
            <a:noFill/>
          </a:ln>
        </p:spPr>
        <p:txBody>
          <a:bodyPr/>
          <a:lstStyle/>
          <a:p>
            <a:r>
              <a:rPr lang="en-US"/>
              <a:t>Click icon to add picture</a:t>
            </a:r>
          </a:p>
        </p:txBody>
      </p:sp>
      <p:sp>
        <p:nvSpPr>
          <p:cNvPr id="9" name="Title 1">
            <a:extLst>
              <a:ext uri="{FF2B5EF4-FFF2-40B4-BE49-F238E27FC236}">
                <a16:creationId xmlns:a16="http://schemas.microsoft.com/office/drawing/2014/main" id="{488521B0-328B-49D7-A5C2-2C3BB30DB3F1}"/>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Text Placeholder 3">
            <a:extLst>
              <a:ext uri="{FF2B5EF4-FFF2-40B4-BE49-F238E27FC236}">
                <a16:creationId xmlns:a16="http://schemas.microsoft.com/office/drawing/2014/main" id="{9E25C282-9034-4FAA-9155-179B3138D3D7}"/>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50033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tyle 2) Text &amp; 2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8" y="-1"/>
            <a:ext cx="8483601" cy="3429001"/>
          </a:xfrm>
          <a:noFill/>
          <a:ln>
            <a:noFill/>
          </a:ln>
        </p:spPr>
        <p:txBody>
          <a:bodyPr/>
          <a:lstStyle/>
          <a:p>
            <a:r>
              <a:rPr lang="en-US"/>
              <a:t>Click icon to add picture</a:t>
            </a:r>
          </a:p>
        </p:txBody>
      </p:sp>
      <p:sp>
        <p:nvSpPr>
          <p:cNvPr id="6" name="Picture Placeholder 2">
            <a:extLst>
              <a:ext uri="{FF2B5EF4-FFF2-40B4-BE49-F238E27FC236}">
                <a16:creationId xmlns:a16="http://schemas.microsoft.com/office/drawing/2014/main" id="{CF785B04-240F-4618-A4BD-79FCF17E01A1}"/>
              </a:ext>
            </a:extLst>
          </p:cNvPr>
          <p:cNvSpPr>
            <a:spLocks noGrp="1"/>
          </p:cNvSpPr>
          <p:nvPr>
            <p:ph type="pic" sz="quarter" idx="27"/>
          </p:nvPr>
        </p:nvSpPr>
        <p:spPr>
          <a:xfrm>
            <a:off x="3708398" y="3436218"/>
            <a:ext cx="8483601" cy="3429001"/>
          </a:xfrm>
          <a:noFill/>
          <a:ln>
            <a:noFill/>
          </a:ln>
        </p:spPr>
        <p:txBody>
          <a:bodyPr/>
          <a:lstStyle/>
          <a:p>
            <a:r>
              <a:rPr lang="en-US"/>
              <a:t>Click icon to add picture</a:t>
            </a:r>
          </a:p>
        </p:txBody>
      </p:sp>
      <p:sp>
        <p:nvSpPr>
          <p:cNvPr id="8" name="Title 1">
            <a:extLst>
              <a:ext uri="{FF2B5EF4-FFF2-40B4-BE49-F238E27FC236}">
                <a16:creationId xmlns:a16="http://schemas.microsoft.com/office/drawing/2014/main" id="{D7AE4232-F8A3-453E-88AC-10F883AF89D8}"/>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Text Placeholder 3">
            <a:extLst>
              <a:ext uri="{FF2B5EF4-FFF2-40B4-BE49-F238E27FC236}">
                <a16:creationId xmlns:a16="http://schemas.microsoft.com/office/drawing/2014/main" id="{0EA10A1F-BA7C-42CE-9A46-C713D15B059D}"/>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920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tyle 2) Text &amp; 3 Images">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BAC83-53A1-483E-9516-F04E8D510FC2}"/>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2" name="Picture Placeholder 2">
            <a:extLst>
              <a:ext uri="{FF2B5EF4-FFF2-40B4-BE49-F238E27FC236}">
                <a16:creationId xmlns:a16="http://schemas.microsoft.com/office/drawing/2014/main" id="{DCF8DF7E-DEC7-457E-B1A2-57CFA672A07D}"/>
              </a:ext>
            </a:extLst>
          </p:cNvPr>
          <p:cNvSpPr>
            <a:spLocks noGrp="1"/>
          </p:cNvSpPr>
          <p:nvPr>
            <p:ph type="pic" sz="quarter" idx="27"/>
          </p:nvPr>
        </p:nvSpPr>
        <p:spPr>
          <a:xfrm>
            <a:off x="7957085" y="-1"/>
            <a:ext cx="4242816" cy="6858001"/>
          </a:xfrm>
        </p:spPr>
        <p:txBody>
          <a:bodyPr/>
          <a:lstStyle/>
          <a:p>
            <a:r>
              <a:rPr lang="en-US"/>
              <a:t>Click icon to add picture</a:t>
            </a:r>
          </a:p>
        </p:txBody>
      </p:sp>
      <p:sp>
        <p:nvSpPr>
          <p:cNvPr id="18" name="Picture Placeholder 2">
            <a:extLst>
              <a:ext uri="{FF2B5EF4-FFF2-40B4-BE49-F238E27FC236}">
                <a16:creationId xmlns:a16="http://schemas.microsoft.com/office/drawing/2014/main" id="{4C76A27F-2C54-444C-92BC-BB92DEA67108}"/>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19" name="Picture Placeholder 2">
            <a:extLst>
              <a:ext uri="{FF2B5EF4-FFF2-40B4-BE49-F238E27FC236}">
                <a16:creationId xmlns:a16="http://schemas.microsoft.com/office/drawing/2014/main" id="{72B89EC8-D45D-4545-A5DE-6C3270C19F39}"/>
              </a:ext>
            </a:extLst>
          </p:cNvPr>
          <p:cNvSpPr>
            <a:spLocks noGrp="1"/>
          </p:cNvSpPr>
          <p:nvPr>
            <p:ph type="pic" sz="quarter" idx="29"/>
          </p:nvPr>
        </p:nvSpPr>
        <p:spPr>
          <a:xfrm>
            <a:off x="3708400" y="3431540"/>
            <a:ext cx="4255200" cy="3429000"/>
          </a:xfrm>
        </p:spPr>
        <p:txBody>
          <a:bodyPr/>
          <a:lstStyle/>
          <a:p>
            <a:r>
              <a:rPr lang="en-US"/>
              <a:t>Click icon to add picture</a:t>
            </a:r>
          </a:p>
        </p:txBody>
      </p:sp>
      <p:sp>
        <p:nvSpPr>
          <p:cNvPr id="8" name="Text Placeholder 3">
            <a:extLst>
              <a:ext uri="{FF2B5EF4-FFF2-40B4-BE49-F238E27FC236}">
                <a16:creationId xmlns:a16="http://schemas.microsoft.com/office/drawing/2014/main" id="{9325CF8B-2659-4850-AC88-1CF3D05CAD72}"/>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54129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tyle 2) Text &amp; 4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28" name="Picture Placeholder 2">
            <a:extLst>
              <a:ext uri="{FF2B5EF4-FFF2-40B4-BE49-F238E27FC236}">
                <a16:creationId xmlns:a16="http://schemas.microsoft.com/office/drawing/2014/main" id="{9F80BB54-8F3B-4129-AE70-E6E10155519D}"/>
              </a:ext>
            </a:extLst>
          </p:cNvPr>
          <p:cNvSpPr>
            <a:spLocks noGrp="1"/>
          </p:cNvSpPr>
          <p:nvPr>
            <p:ph type="pic" sz="quarter" idx="27"/>
          </p:nvPr>
        </p:nvSpPr>
        <p:spPr>
          <a:xfrm>
            <a:off x="7961847" y="-1"/>
            <a:ext cx="4242816" cy="3429825"/>
          </a:xfrm>
        </p:spPr>
        <p:txBody>
          <a:bodyPr/>
          <a:lstStyle/>
          <a:p>
            <a:r>
              <a:rPr lang="en-US"/>
              <a:t>Click icon to add picture</a:t>
            </a:r>
          </a:p>
        </p:txBody>
      </p:sp>
      <p:sp>
        <p:nvSpPr>
          <p:cNvPr id="29" name="Picture Placeholder 2">
            <a:extLst>
              <a:ext uri="{FF2B5EF4-FFF2-40B4-BE49-F238E27FC236}">
                <a16:creationId xmlns:a16="http://schemas.microsoft.com/office/drawing/2014/main" id="{BEF7F0DE-B24D-459B-862A-E2EAE6412986}"/>
              </a:ext>
            </a:extLst>
          </p:cNvPr>
          <p:cNvSpPr>
            <a:spLocks noGrp="1"/>
          </p:cNvSpPr>
          <p:nvPr>
            <p:ph type="pic" sz="quarter" idx="28"/>
          </p:nvPr>
        </p:nvSpPr>
        <p:spPr>
          <a:xfrm>
            <a:off x="7961848" y="3431540"/>
            <a:ext cx="4240786" cy="3429000"/>
          </a:xfrm>
        </p:spPr>
        <p:txBody>
          <a:bodyPr/>
          <a:lstStyle/>
          <a:p>
            <a:r>
              <a:rPr lang="en-US"/>
              <a:t>Click icon to add picture</a:t>
            </a:r>
          </a:p>
        </p:txBody>
      </p:sp>
      <p:sp>
        <p:nvSpPr>
          <p:cNvPr id="30" name="Picture Placeholder 2">
            <a:extLst>
              <a:ext uri="{FF2B5EF4-FFF2-40B4-BE49-F238E27FC236}">
                <a16:creationId xmlns:a16="http://schemas.microsoft.com/office/drawing/2014/main" id="{ADC141A7-AC24-4EE7-AF4F-53CA865A3751}"/>
              </a:ext>
            </a:extLst>
          </p:cNvPr>
          <p:cNvSpPr>
            <a:spLocks noGrp="1"/>
          </p:cNvSpPr>
          <p:nvPr>
            <p:ph type="pic" sz="quarter" idx="29"/>
          </p:nvPr>
        </p:nvSpPr>
        <p:spPr>
          <a:xfrm>
            <a:off x="3708400" y="3431540"/>
            <a:ext cx="4251960" cy="3429000"/>
          </a:xfrm>
        </p:spPr>
        <p:txBody>
          <a:bodyPr/>
          <a:lstStyle/>
          <a:p>
            <a:r>
              <a:rPr lang="en-US"/>
              <a:t>Click icon to add picture</a:t>
            </a:r>
          </a:p>
        </p:txBody>
      </p:sp>
      <p:sp>
        <p:nvSpPr>
          <p:cNvPr id="23" name="Title 1">
            <a:extLst>
              <a:ext uri="{FF2B5EF4-FFF2-40B4-BE49-F238E27FC236}">
                <a16:creationId xmlns:a16="http://schemas.microsoft.com/office/drawing/2014/main" id="{B74BD611-4273-432C-9CD8-FEDE5EBC4A05}"/>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8" name="Text Placeholder 3">
            <a:extLst>
              <a:ext uri="{FF2B5EF4-FFF2-40B4-BE49-F238E27FC236}">
                <a16:creationId xmlns:a16="http://schemas.microsoft.com/office/drawing/2014/main" id="{771A19E6-683E-4CE3-A649-042361A85BE9}"/>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9785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328">
          <p15:clr>
            <a:srgbClr val="FBAE40"/>
          </p15:clr>
        </p15:guide>
        <p15:guide id="2" pos="5172">
          <p15:clr>
            <a:srgbClr val="FBAE40"/>
          </p15:clr>
        </p15:guide>
        <p15:guide id="3" orient="horz" pos="45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tyle 1) Picture with Giant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bg1"/>
                </a:solidFill>
              </a:defRPr>
            </a:lvl1pPr>
          </a:lstStyle>
          <a:p>
            <a:r>
              <a:rPr lang="en-US"/>
              <a:t>Click icon to add picture</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720725"/>
            <a:ext cx="11453941" cy="5337175"/>
          </a:xfrm>
        </p:spPr>
        <p:txBody>
          <a:bodyPr anchor="ctr">
            <a:normAutofit/>
          </a:bodyPr>
          <a:lstStyle>
            <a:lvl1pPr>
              <a:defRPr sz="9600">
                <a:solidFill>
                  <a:schemeClr val="bg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Tree>
    <p:extLst>
      <p:ext uri="{BB962C8B-B14F-4D97-AF65-F5344CB8AC3E}">
        <p14:creationId xmlns:p14="http://schemas.microsoft.com/office/powerpoint/2010/main" val="1345604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tyle 1) Picture with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p:spPr>
        <p:txBody>
          <a:bodyPr/>
          <a:lstStyle/>
          <a:p>
            <a:r>
              <a:rPr lang="en-US"/>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1143020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a:p>
        </p:txBody>
      </p:sp>
    </p:spTree>
    <p:extLst>
      <p:ext uri="{BB962C8B-B14F-4D97-AF65-F5344CB8AC3E}">
        <p14:creationId xmlns:p14="http://schemas.microsoft.com/office/powerpoint/2010/main" val="2025607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a:p>
        </p:txBody>
      </p:sp>
    </p:spTree>
    <p:extLst>
      <p:ext uri="{BB962C8B-B14F-4D97-AF65-F5344CB8AC3E}">
        <p14:creationId xmlns:p14="http://schemas.microsoft.com/office/powerpoint/2010/main" val="3410851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Tree>
    <p:extLst>
      <p:ext uri="{BB962C8B-B14F-4D97-AF65-F5344CB8AC3E}">
        <p14:creationId xmlns:p14="http://schemas.microsoft.com/office/powerpoint/2010/main" val="3637040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a:p>
        </p:txBody>
      </p:sp>
    </p:spTree>
    <p:extLst>
      <p:ext uri="{BB962C8B-B14F-4D97-AF65-F5344CB8AC3E}">
        <p14:creationId xmlns:p14="http://schemas.microsoft.com/office/powerpoint/2010/main" val="3267733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yle 1) 5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Tree>
    <p:extLst>
      <p:ext uri="{BB962C8B-B14F-4D97-AF65-F5344CB8AC3E}">
        <p14:creationId xmlns:p14="http://schemas.microsoft.com/office/powerpoint/2010/main" val="1501813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a:p>
        </p:txBody>
      </p:sp>
    </p:spTree>
    <p:extLst>
      <p:ext uri="{BB962C8B-B14F-4D97-AF65-F5344CB8AC3E}">
        <p14:creationId xmlns:p14="http://schemas.microsoft.com/office/powerpoint/2010/main" val="1706937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endParaRPr lang="en-US"/>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endParaRPr lang="en-US"/>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endParaRPr lang="en-US"/>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endParaRPr lang="en-US"/>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endParaRPr lang="en-US"/>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endParaRPr lang="en-US"/>
          </a:p>
        </p:txBody>
      </p:sp>
    </p:spTree>
    <p:extLst>
      <p:ext uri="{BB962C8B-B14F-4D97-AF65-F5344CB8AC3E}">
        <p14:creationId xmlns:p14="http://schemas.microsoft.com/office/powerpoint/2010/main" val="3320257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296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yle 1) 2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55512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1" name="Text Placeholder 10"/>
          <p:cNvSpPr>
            <a:spLocks noGrp="1"/>
          </p:cNvSpPr>
          <p:nvPr>
            <p:ph type="body" sz="quarter" idx="16" hasCustomPrompt="1"/>
          </p:nvPr>
        </p:nvSpPr>
        <p:spPr>
          <a:xfrm>
            <a:off x="360000" y="5337900"/>
            <a:ext cx="5551487" cy="720000"/>
          </a:xfrm>
          <a:solidFill>
            <a:schemeClr val="tx1"/>
          </a:solidFill>
        </p:spPr>
        <p:txBody>
          <a:bodyPr lIns="108000" tIns="108000" rIns="108000"/>
          <a:lstStyle>
            <a:lvl1pPr>
              <a:defRPr sz="1300">
                <a:solidFill>
                  <a:schemeClr val="bg1"/>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6263452" y="5337900"/>
            <a:ext cx="5551487"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3030855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42" Type="http://schemas.openxmlformats.org/officeDocument/2006/relationships/slideLayout" Target="../slideLayouts/slideLayout80.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45"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4" Type="http://schemas.openxmlformats.org/officeDocument/2006/relationships/slideLayout" Target="../slideLayouts/slideLayout82.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43" Type="http://schemas.openxmlformats.org/officeDocument/2006/relationships/slideLayout" Target="../slideLayouts/slideLayout81.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46" Type="http://schemas.openxmlformats.org/officeDocument/2006/relationships/image" Target="../media/image1.png"/><Relationship Id="rId20" Type="http://schemas.openxmlformats.org/officeDocument/2006/relationships/slideLayout" Target="../slideLayouts/slideLayout58.xml"/><Relationship Id="rId4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8"/>
            <a:ext cx="11453941" cy="4977901"/>
          </a:xfrm>
          <a:prstGeom prst="rect">
            <a:avLst/>
          </a:prstGeom>
        </p:spPr>
        <p:txBody>
          <a:bodyPr vert="horz" lIns="0" tIns="0" rIns="0" bIns="0" rtlCol="0">
            <a:noAutofit/>
          </a:body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Rectangle 6">
            <a:extLst>
              <a:ext uri="{FF2B5EF4-FFF2-40B4-BE49-F238E27FC236}">
                <a16:creationId xmlns:a16="http://schemas.microsoft.com/office/drawing/2014/main" id="{F38FA257-6FFE-0445-8030-9700D3AED296}"/>
              </a:ext>
            </a:extLst>
          </p:cNvPr>
          <p:cNvSpPr/>
          <p:nvPr userDrawn="1"/>
        </p:nvSpPr>
        <p:spPr>
          <a:xfrm>
            <a:off x="360000" y="6348408"/>
            <a:ext cx="1819409" cy="123111"/>
          </a:xfrm>
          <a:prstGeom prst="rect">
            <a:avLst/>
          </a:prstGeom>
        </p:spPr>
        <p:txBody>
          <a:bodyPr wrap="none" lIns="0" tIns="0" rIns="0" bIns="0">
            <a:spAutoFit/>
          </a:bodyPr>
          <a:lstStyle/>
          <a:p>
            <a:pPr algn="l"/>
            <a:r>
              <a:rPr lang="en-US" sz="800">
                <a:solidFill>
                  <a:schemeClr val="accent5"/>
                </a:solidFill>
              </a:rPr>
              <a:t>Confidential © 2020 Persistent Systems</a:t>
            </a:r>
          </a:p>
        </p:txBody>
      </p:sp>
      <p:sp>
        <p:nvSpPr>
          <p:cNvPr id="6" name="Slide Number Placeholder 5">
            <a:extLst>
              <a:ext uri="{FF2B5EF4-FFF2-40B4-BE49-F238E27FC236}">
                <a16:creationId xmlns:a16="http://schemas.microsoft.com/office/drawing/2014/main" id="{E25BF0D0-D8E3-A648-9C65-EFEBAD4CB015}"/>
              </a:ext>
            </a:extLst>
          </p:cNvPr>
          <p:cNvSpPr>
            <a:spLocks noGrp="1"/>
          </p:cNvSpPr>
          <p:nvPr>
            <p:ph type="sldNum" sz="quarter" idx="4"/>
          </p:nvPr>
        </p:nvSpPr>
        <p:spPr>
          <a:xfrm>
            <a:off x="4724400" y="6227400"/>
            <a:ext cx="2743200" cy="365125"/>
          </a:xfrm>
          <a:prstGeom prst="rect">
            <a:avLst/>
          </a:prstGeom>
        </p:spPr>
        <p:txBody>
          <a:bodyPr vert="horz" lIns="91440" tIns="45720" rIns="91440" bIns="45720" rtlCol="0" anchor="ctr"/>
          <a:lstStyle>
            <a:lvl1pPr marL="0" algn="ctr" defTabSz="914400" rtl="0" eaLnBrk="1" latinLnBrk="0" hangingPunct="1">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BCB17EBF-444B-634F-B43D-2AC30F0FC434}"/>
              </a:ext>
            </a:extLst>
          </p:cNvPr>
          <p:cNvPicPr>
            <a:picLocks noChangeAspect="1"/>
          </p:cNvPicPr>
          <p:nvPr userDrawn="1"/>
        </p:nvPicPr>
        <p:blipFill>
          <a:blip r:embed="rId40"/>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138126500"/>
      </p:ext>
    </p:extLst>
  </p:cSld>
  <p:clrMap bg1="lt1" tx1="dk1" bg2="lt2" tx2="dk2" accent1="accent1" accent2="accent2" accent3="accent3" accent4="accent4" accent5="accent5" accent6="accent6" hlink="hlink" folHlink="folHlink"/>
  <p:sldLayoutIdLst>
    <p:sldLayoutId id="2147483791" r:id="rId1"/>
    <p:sldLayoutId id="2147483674" r:id="rId2"/>
    <p:sldLayoutId id="2147483833" r:id="rId3"/>
    <p:sldLayoutId id="2147483650" r:id="rId4"/>
    <p:sldLayoutId id="2147483652" r:id="rId5"/>
    <p:sldLayoutId id="2147483690" r:id="rId6"/>
    <p:sldLayoutId id="2147483691" r:id="rId7"/>
    <p:sldLayoutId id="2147483785" r:id="rId8"/>
    <p:sldLayoutId id="2147483782" r:id="rId9"/>
    <p:sldLayoutId id="2147483783" r:id="rId10"/>
    <p:sldLayoutId id="2147483784" r:id="rId11"/>
    <p:sldLayoutId id="2147483843" r:id="rId12"/>
    <p:sldLayoutId id="2147483662" r:id="rId13"/>
    <p:sldLayoutId id="2147483677" r:id="rId14"/>
    <p:sldLayoutId id="2147483687" r:id="rId15"/>
    <p:sldLayoutId id="2147483840" r:id="rId16"/>
    <p:sldLayoutId id="2147483891" r:id="rId17"/>
    <p:sldLayoutId id="2147483841" r:id="rId18"/>
    <p:sldLayoutId id="2147483842" r:id="rId19"/>
    <p:sldLayoutId id="2147483684" r:id="rId20"/>
    <p:sldLayoutId id="2147483685" r:id="rId21"/>
    <p:sldLayoutId id="2147483686" r:id="rId22"/>
    <p:sldLayoutId id="2147483654" r:id="rId23"/>
    <p:sldLayoutId id="2147483834" r:id="rId24"/>
    <p:sldLayoutId id="2147483889" r:id="rId25"/>
    <p:sldLayoutId id="2147483693" r:id="rId26"/>
    <p:sldLayoutId id="2147483759" r:id="rId27"/>
    <p:sldLayoutId id="2147483737" r:id="rId28"/>
    <p:sldLayoutId id="2147483758" r:id="rId29"/>
    <p:sldLayoutId id="2147483757" r:id="rId30"/>
    <p:sldLayoutId id="2147483745" r:id="rId31"/>
    <p:sldLayoutId id="2147483742" r:id="rId32"/>
    <p:sldLayoutId id="2147483743" r:id="rId33"/>
    <p:sldLayoutId id="2147483741" r:id="rId34"/>
    <p:sldLayoutId id="2147483740" r:id="rId35"/>
    <p:sldLayoutId id="2147483792" r:id="rId36"/>
    <p:sldLayoutId id="2147483793" r:id="rId37"/>
    <p:sldLayoutId id="2147483721" r:id="rId3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1600" b="1" kern="1200">
          <a:solidFill>
            <a:schemeClr val="accent5"/>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tx1"/>
          </a:solidFill>
          <a:latin typeface="+mn-lt"/>
          <a:ea typeface="+mn-ea"/>
          <a:cs typeface="+mn-cs"/>
        </a:defRPr>
      </a:lvl1pPr>
      <a:lvl2pPr marL="649287" indent="-285750" algn="l" defTabSz="914400" rtl="0" eaLnBrk="1" latinLnBrk="0" hangingPunct="1">
        <a:lnSpc>
          <a:spcPct val="120000"/>
        </a:lnSpc>
        <a:spcBef>
          <a:spcPts val="1200"/>
        </a:spcBef>
        <a:buClr>
          <a:schemeClr val="accent1"/>
        </a:buClr>
        <a:buFont typeface="System Font Regular"/>
        <a:buChar char="-"/>
        <a:defRPr lang="en-US" sz="1600" kern="1200" baseline="0" dirty="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46" userDrawn="1">
          <p15:clr>
            <a:srgbClr val="F26B43"/>
          </p15:clr>
        </p15:guide>
        <p15:guide id="3" pos="222" userDrawn="1">
          <p15:clr>
            <a:srgbClr val="F26B43"/>
          </p15:clr>
        </p15:guide>
        <p15:guide id="4" orient="horz" pos="676" userDrawn="1">
          <p15:clr>
            <a:srgbClr val="F26B43"/>
          </p15:clr>
        </p15:guide>
        <p15:guide id="5" pos="3833" userDrawn="1">
          <p15:clr>
            <a:srgbClr val="F26B43"/>
          </p15:clr>
        </p15:guide>
        <p15:guide id="7" orient="horz" pos="3816" userDrawn="1">
          <p15:clr>
            <a:srgbClr val="F26B43"/>
          </p15:clr>
        </p15:guide>
        <p15:guide id="8" orient="horz" pos="454" userDrawn="1">
          <p15:clr>
            <a:srgbClr val="F26B43"/>
          </p15:clr>
        </p15:guide>
        <p15:guide id="9" orient="horz" pos="2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8"/>
            <a:ext cx="11453941" cy="4977901"/>
          </a:xfrm>
          <a:prstGeom prst="rect">
            <a:avLst/>
          </a:prstGeom>
        </p:spPr>
        <p:txBody>
          <a:bodyPr vert="horz" lIns="0" tIns="0" rIns="0" bIns="0" rtlCol="0">
            <a:noAutofit/>
          </a:body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Rectangle 6">
            <a:extLst>
              <a:ext uri="{FF2B5EF4-FFF2-40B4-BE49-F238E27FC236}">
                <a16:creationId xmlns:a16="http://schemas.microsoft.com/office/drawing/2014/main" id="{F38FA257-6FFE-0445-8030-9700D3AED296}"/>
              </a:ext>
            </a:extLst>
          </p:cNvPr>
          <p:cNvSpPr/>
          <p:nvPr userDrawn="1"/>
        </p:nvSpPr>
        <p:spPr>
          <a:xfrm>
            <a:off x="360000" y="6348408"/>
            <a:ext cx="1819409" cy="123111"/>
          </a:xfrm>
          <a:prstGeom prst="rect">
            <a:avLst/>
          </a:prstGeom>
        </p:spPr>
        <p:txBody>
          <a:bodyPr wrap="none" lIns="0" tIns="0" rIns="0" bIns="0">
            <a:spAutoFit/>
          </a:bodyPr>
          <a:lstStyle/>
          <a:p>
            <a:pPr algn="l"/>
            <a:r>
              <a:rPr lang="en-US" sz="800">
                <a:solidFill>
                  <a:schemeClr val="accent5"/>
                </a:solidFill>
              </a:rPr>
              <a:t>Confidential © 2020 Persistent Systems</a:t>
            </a:r>
          </a:p>
        </p:txBody>
      </p:sp>
      <p:sp>
        <p:nvSpPr>
          <p:cNvPr id="6" name="Slide Number Placeholder 5">
            <a:extLst>
              <a:ext uri="{FF2B5EF4-FFF2-40B4-BE49-F238E27FC236}">
                <a16:creationId xmlns:a16="http://schemas.microsoft.com/office/drawing/2014/main" id="{E25BF0D0-D8E3-A648-9C65-EFEBAD4CB015}"/>
              </a:ext>
            </a:extLst>
          </p:cNvPr>
          <p:cNvSpPr>
            <a:spLocks noGrp="1"/>
          </p:cNvSpPr>
          <p:nvPr>
            <p:ph type="sldNum" sz="quarter" idx="4"/>
          </p:nvPr>
        </p:nvSpPr>
        <p:spPr>
          <a:xfrm>
            <a:off x="4724400" y="6227400"/>
            <a:ext cx="2743200" cy="365125"/>
          </a:xfrm>
          <a:prstGeom prst="rect">
            <a:avLst/>
          </a:prstGeom>
        </p:spPr>
        <p:txBody>
          <a:bodyPr vert="horz" lIns="91440" tIns="45720" rIns="91440" bIns="45720" rtlCol="0" anchor="ctr"/>
          <a:lstStyle>
            <a:lvl1pPr marL="0" algn="ctr" defTabSz="914400" rtl="0" eaLnBrk="1" latinLnBrk="0" hangingPunct="1">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BCB17EBF-444B-634F-B43D-2AC30F0FC434}"/>
              </a:ext>
            </a:extLst>
          </p:cNvPr>
          <p:cNvPicPr>
            <a:picLocks noChangeAspect="1"/>
          </p:cNvPicPr>
          <p:nvPr userDrawn="1"/>
        </p:nvPicPr>
        <p:blipFill>
          <a:blip r:embed="rId46"/>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66258694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88" r:id="rId13"/>
    <p:sldLayoutId id="2147483865" r:id="rId14"/>
    <p:sldLayoutId id="2147483866" r:id="rId15"/>
    <p:sldLayoutId id="2147483892" r:id="rId16"/>
    <p:sldLayoutId id="2147483858" r:id="rId17"/>
    <p:sldLayoutId id="2147483859" r:id="rId18"/>
    <p:sldLayoutId id="2147483860" r:id="rId19"/>
    <p:sldLayoutId id="2147483861" r:id="rId20"/>
    <p:sldLayoutId id="2147483862" r:id="rId21"/>
    <p:sldLayoutId id="2147483863" r:id="rId22"/>
    <p:sldLayoutId id="2147483864" r:id="rId23"/>
    <p:sldLayoutId id="2147483890" r:id="rId24"/>
    <p:sldLayoutId id="2147483867" r:id="rId25"/>
    <p:sldLayoutId id="2147483871" r:id="rId26"/>
    <p:sldLayoutId id="2147483872" r:id="rId27"/>
    <p:sldLayoutId id="2147483873" r:id="rId28"/>
    <p:sldLayoutId id="2147483874" r:id="rId29"/>
    <p:sldLayoutId id="2147483875" r:id="rId30"/>
    <p:sldLayoutId id="2147483877" r:id="rId31"/>
    <p:sldLayoutId id="2147483878" r:id="rId32"/>
    <p:sldLayoutId id="2147483879" r:id="rId33"/>
    <p:sldLayoutId id="2147483880" r:id="rId34"/>
    <p:sldLayoutId id="2147483881" r:id="rId35"/>
    <p:sldLayoutId id="2147483868" r:id="rId36"/>
    <p:sldLayoutId id="2147483869" r:id="rId37"/>
    <p:sldLayoutId id="2147483882" r:id="rId38"/>
    <p:sldLayoutId id="2147483883" r:id="rId39"/>
    <p:sldLayoutId id="2147483884" r:id="rId40"/>
    <p:sldLayoutId id="2147483885" r:id="rId41"/>
    <p:sldLayoutId id="2147483886" r:id="rId42"/>
    <p:sldLayoutId id="2147483887" r:id="rId43"/>
    <p:sldLayoutId id="2147483870" r:id="rId4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1600" b="1"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bg1"/>
          </a:solidFill>
          <a:latin typeface="+mn-lt"/>
          <a:ea typeface="+mn-ea"/>
          <a:cs typeface="+mn-cs"/>
        </a:defRPr>
      </a:lvl1pPr>
      <a:lvl2pPr marL="649287" indent="-285750" algn="l" defTabSz="914400" rtl="0" eaLnBrk="1" latinLnBrk="0" hangingPunct="1">
        <a:lnSpc>
          <a:spcPct val="120000"/>
        </a:lnSpc>
        <a:spcBef>
          <a:spcPts val="1200"/>
        </a:spcBef>
        <a:buClr>
          <a:schemeClr val="accent1"/>
        </a:buClr>
        <a:buFont typeface="System Font Regular"/>
        <a:buChar char="-"/>
        <a:defRPr lang="en-US" sz="1600" kern="1200" baseline="0" dirty="0">
          <a:solidFill>
            <a:schemeClr val="bg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46">
          <p15:clr>
            <a:srgbClr val="F26B43"/>
          </p15:clr>
        </p15:guide>
        <p15:guide id="3" pos="222">
          <p15:clr>
            <a:srgbClr val="F26B43"/>
          </p15:clr>
        </p15:guide>
        <p15:guide id="4" orient="horz" pos="676">
          <p15:clr>
            <a:srgbClr val="F26B43"/>
          </p15:clr>
        </p15:guide>
        <p15:guide id="5" pos="3833">
          <p15:clr>
            <a:srgbClr val="F26B43"/>
          </p15:clr>
        </p15:guide>
        <p15:guide id="7" orient="horz" pos="3816">
          <p15:clr>
            <a:srgbClr val="F26B43"/>
          </p15:clr>
        </p15:guide>
        <p15:guide id="8" orient="horz" pos="454">
          <p15:clr>
            <a:srgbClr val="F26B43"/>
          </p15:clr>
        </p15:guide>
        <p15:guide id="9" orient="horz" pos="22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2104-1684-4D80-8B94-B2AE8C7D6E80}"/>
              </a:ext>
            </a:extLst>
          </p:cNvPr>
          <p:cNvSpPr>
            <a:spLocks noGrp="1"/>
          </p:cNvSpPr>
          <p:nvPr>
            <p:ph type="ctrTitle"/>
          </p:nvPr>
        </p:nvSpPr>
        <p:spPr>
          <a:xfrm>
            <a:off x="719999" y="1799999"/>
            <a:ext cx="6816581" cy="1838349"/>
          </a:xfrm>
        </p:spPr>
        <p:txBody>
          <a:bodyPr/>
          <a:lstStyle/>
          <a:p>
            <a:r>
              <a:rPr lang="en-US" sz="4000"/>
              <a:t>OpenCart</a:t>
            </a:r>
          </a:p>
        </p:txBody>
      </p:sp>
      <p:sp>
        <p:nvSpPr>
          <p:cNvPr id="3" name="Subtitle 2">
            <a:extLst>
              <a:ext uri="{FF2B5EF4-FFF2-40B4-BE49-F238E27FC236}">
                <a16:creationId xmlns:a16="http://schemas.microsoft.com/office/drawing/2014/main" id="{D1141343-40B9-4DC5-B870-45745A6726C7}"/>
              </a:ext>
            </a:extLst>
          </p:cNvPr>
          <p:cNvSpPr>
            <a:spLocks noGrp="1"/>
          </p:cNvSpPr>
          <p:nvPr>
            <p:ph type="subTitle" idx="1"/>
          </p:nvPr>
        </p:nvSpPr>
        <p:spPr/>
        <p:txBody>
          <a:bodyPr/>
          <a:lstStyle/>
          <a:p>
            <a:r>
              <a:rPr lang="en-US"/>
              <a:t>Persistent Interactive | Persistent University</a:t>
            </a:r>
          </a:p>
        </p:txBody>
      </p:sp>
    </p:spTree>
    <p:extLst>
      <p:ext uri="{BB962C8B-B14F-4D97-AF65-F5344CB8AC3E}">
        <p14:creationId xmlns:p14="http://schemas.microsoft.com/office/powerpoint/2010/main" val="1919979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9BC4-BA39-CC50-A4AD-BE1B64BAC4B5}"/>
              </a:ext>
            </a:extLst>
          </p:cNvPr>
          <p:cNvSpPr>
            <a:spLocks noGrp="1"/>
          </p:cNvSpPr>
          <p:nvPr>
            <p:ph type="title"/>
          </p:nvPr>
        </p:nvSpPr>
        <p:spPr/>
        <p:txBody>
          <a:bodyPr/>
          <a:lstStyle/>
          <a:p>
            <a:r>
              <a:rPr lang="en-US" sz="2400">
                <a:solidFill>
                  <a:schemeClr val="accent1"/>
                </a:solidFill>
                <a:cs typeface="Arial"/>
              </a:rPr>
              <a:t>REST API</a:t>
            </a:r>
            <a:endParaRPr lang="en-US">
              <a:solidFill>
                <a:schemeClr val="accent1"/>
              </a:solidFill>
            </a:endParaRPr>
          </a:p>
        </p:txBody>
      </p:sp>
      <p:pic>
        <p:nvPicPr>
          <p:cNvPr id="5" name="Picture 5" descr="Graphical user interface, text, application, email&#10;&#10;Description automatically generated">
            <a:extLst>
              <a:ext uri="{FF2B5EF4-FFF2-40B4-BE49-F238E27FC236}">
                <a16:creationId xmlns:a16="http://schemas.microsoft.com/office/drawing/2014/main" id="{D987CDD4-C62A-B6EB-C426-CD14BA81F622}"/>
              </a:ext>
            </a:extLst>
          </p:cNvPr>
          <p:cNvPicPr>
            <a:picLocks noGrp="1" noChangeAspect="1"/>
          </p:cNvPicPr>
          <p:nvPr>
            <p:ph idx="1"/>
          </p:nvPr>
        </p:nvPicPr>
        <p:blipFill>
          <a:blip r:embed="rId2"/>
          <a:stretch>
            <a:fillRect/>
          </a:stretch>
        </p:blipFill>
        <p:spPr>
          <a:xfrm>
            <a:off x="3992902" y="956474"/>
            <a:ext cx="7977282" cy="4795021"/>
          </a:xfrm>
        </p:spPr>
      </p:pic>
      <p:sp>
        <p:nvSpPr>
          <p:cNvPr id="4" name="Slide Number Placeholder 3">
            <a:extLst>
              <a:ext uri="{FF2B5EF4-FFF2-40B4-BE49-F238E27FC236}">
                <a16:creationId xmlns:a16="http://schemas.microsoft.com/office/drawing/2014/main" id="{D35635BA-D216-EE83-C9CC-A7F0B50281F5}"/>
              </a:ext>
            </a:extLst>
          </p:cNvPr>
          <p:cNvSpPr>
            <a:spLocks noGrp="1"/>
          </p:cNvSpPr>
          <p:nvPr>
            <p:ph type="sldNum" sz="quarter" idx="13"/>
          </p:nvPr>
        </p:nvSpPr>
        <p:spPr/>
        <p:txBody>
          <a:bodyPr/>
          <a:lstStyle/>
          <a:p>
            <a:fld id="{9A0F7689-66CB-EC4F-9B5C-9C3D3ED1F24F}" type="slidenum">
              <a:rPr lang="en-US" smtClean="0"/>
              <a:pPr/>
              <a:t>10</a:t>
            </a:fld>
            <a:endParaRPr lang="en-US"/>
          </a:p>
        </p:txBody>
      </p:sp>
      <p:sp>
        <p:nvSpPr>
          <p:cNvPr id="6" name="TextBox 5">
            <a:extLst>
              <a:ext uri="{FF2B5EF4-FFF2-40B4-BE49-F238E27FC236}">
                <a16:creationId xmlns:a16="http://schemas.microsoft.com/office/drawing/2014/main" id="{795CF436-1D27-1348-4318-908065DB0226}"/>
              </a:ext>
            </a:extLst>
          </p:cNvPr>
          <p:cNvSpPr txBox="1"/>
          <p:nvPr/>
        </p:nvSpPr>
        <p:spPr>
          <a:xfrm>
            <a:off x="355600" y="604520"/>
            <a:ext cx="3342640"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cs typeface="Arial" panose="020B0604020202020204"/>
            </a:endParaRPr>
          </a:p>
          <a:p>
            <a:pPr marL="285750" indent="-285750">
              <a:buFont typeface="Arial" panose="020B0604020202020204" pitchFamily="34" charset="0"/>
              <a:buChar char="•"/>
            </a:pPr>
            <a:r>
              <a:rPr lang="en-US" sz="2200">
                <a:cs typeface="Arial" panose="020B0604020202020204"/>
              </a:rPr>
              <a:t>Operations like fetch, delete, modify are performed on the data present in the database in </a:t>
            </a:r>
            <a:r>
              <a:rPr lang="en-US" sz="2200" err="1">
                <a:cs typeface="Arial" panose="020B0604020202020204"/>
              </a:rPr>
              <a:t>json</a:t>
            </a:r>
            <a:r>
              <a:rPr lang="en-US" sz="2200">
                <a:cs typeface="Arial" panose="020B0604020202020204"/>
              </a:rPr>
              <a:t> format.</a:t>
            </a:r>
          </a:p>
          <a:p>
            <a:pPr marL="285750" indent="-285750">
              <a:buFont typeface="Arial" panose="020B0604020202020204" pitchFamily="34" charset="0"/>
              <a:buChar char="•"/>
            </a:pPr>
            <a:r>
              <a:rPr lang="en-US" sz="2200" err="1">
                <a:cs typeface="Arial" panose="020B0604020202020204"/>
              </a:rPr>
              <a:t>Products,Users,Carts</a:t>
            </a:r>
            <a:r>
              <a:rPr lang="en-US" sz="2200">
                <a:cs typeface="Arial" panose="020B0604020202020204"/>
              </a:rPr>
              <a:t> are the three resources.</a:t>
            </a:r>
          </a:p>
          <a:p>
            <a:pPr marL="285750" indent="-285750">
              <a:buFont typeface="Arial" panose="020B0604020202020204" pitchFamily="34" charset="0"/>
              <a:buChar char="•"/>
            </a:pPr>
            <a:r>
              <a:rPr lang="en-US" sz="2200">
                <a:cs typeface="Arial" panose="020B0604020202020204"/>
              </a:rPr>
              <a:t>JSON schema validation, correlation, response validation, import and export is performed over the API.</a:t>
            </a:r>
          </a:p>
        </p:txBody>
      </p:sp>
    </p:spTree>
    <p:extLst>
      <p:ext uri="{BB962C8B-B14F-4D97-AF65-F5344CB8AC3E}">
        <p14:creationId xmlns:p14="http://schemas.microsoft.com/office/powerpoint/2010/main" val="2392610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C9609-284A-4D29-AF8E-EDEB8B703C8D}"/>
              </a:ext>
            </a:extLst>
          </p:cNvPr>
          <p:cNvSpPr>
            <a:spLocks noGrp="1"/>
          </p:cNvSpPr>
          <p:nvPr>
            <p:ph type="title"/>
          </p:nvPr>
        </p:nvSpPr>
        <p:spPr/>
        <p:txBody>
          <a:bodyPr/>
          <a:lstStyle/>
          <a:p>
            <a:r>
              <a:rPr lang="en-US" sz="2000">
                <a:solidFill>
                  <a:schemeClr val="tx1"/>
                </a:solidFill>
              </a:rPr>
              <a:t>Issues and respective learnings </a:t>
            </a:r>
          </a:p>
        </p:txBody>
      </p:sp>
      <p:graphicFrame>
        <p:nvGraphicFramePr>
          <p:cNvPr id="6" name="Content Placeholder 5">
            <a:extLst>
              <a:ext uri="{FF2B5EF4-FFF2-40B4-BE49-F238E27FC236}">
                <a16:creationId xmlns:a16="http://schemas.microsoft.com/office/drawing/2014/main" id="{AF92536E-EE37-414B-A0F3-D8D4B333B417}"/>
              </a:ext>
            </a:extLst>
          </p:cNvPr>
          <p:cNvGraphicFramePr>
            <a:graphicFrameLocks noGrp="1"/>
          </p:cNvGraphicFramePr>
          <p:nvPr>
            <p:ph idx="1"/>
            <p:extLst>
              <p:ext uri="{D42A27DB-BD31-4B8C-83A1-F6EECF244321}">
                <p14:modId xmlns:p14="http://schemas.microsoft.com/office/powerpoint/2010/main" val="3110953727"/>
              </p:ext>
            </p:extLst>
          </p:nvPr>
        </p:nvGraphicFramePr>
        <p:xfrm>
          <a:off x="360363" y="914400"/>
          <a:ext cx="11453812" cy="5158853"/>
        </p:xfrm>
        <a:graphic>
          <a:graphicData uri="http://schemas.openxmlformats.org/drawingml/2006/table">
            <a:tbl>
              <a:tblPr>
                <a:tableStyleId>{5C22544A-7EE6-4342-B048-85BDC9FD1C3A}</a:tableStyleId>
              </a:tblPr>
              <a:tblGrid>
                <a:gridCol w="485031">
                  <a:extLst>
                    <a:ext uri="{9D8B030D-6E8A-4147-A177-3AD203B41FA5}">
                      <a16:colId xmlns:a16="http://schemas.microsoft.com/office/drawing/2014/main" val="1105601911"/>
                    </a:ext>
                  </a:extLst>
                </a:gridCol>
                <a:gridCol w="1192369">
                  <a:extLst>
                    <a:ext uri="{9D8B030D-6E8A-4147-A177-3AD203B41FA5}">
                      <a16:colId xmlns:a16="http://schemas.microsoft.com/office/drawing/2014/main" val="3133064710"/>
                    </a:ext>
                  </a:extLst>
                </a:gridCol>
                <a:gridCol w="1515723">
                  <a:extLst>
                    <a:ext uri="{9D8B030D-6E8A-4147-A177-3AD203B41FA5}">
                      <a16:colId xmlns:a16="http://schemas.microsoft.com/office/drawing/2014/main" val="776438111"/>
                    </a:ext>
                  </a:extLst>
                </a:gridCol>
                <a:gridCol w="3021341">
                  <a:extLst>
                    <a:ext uri="{9D8B030D-6E8A-4147-A177-3AD203B41FA5}">
                      <a16:colId xmlns:a16="http://schemas.microsoft.com/office/drawing/2014/main" val="297173141"/>
                    </a:ext>
                  </a:extLst>
                </a:gridCol>
                <a:gridCol w="990272">
                  <a:extLst>
                    <a:ext uri="{9D8B030D-6E8A-4147-A177-3AD203B41FA5}">
                      <a16:colId xmlns:a16="http://schemas.microsoft.com/office/drawing/2014/main" val="3575233743"/>
                    </a:ext>
                  </a:extLst>
                </a:gridCol>
                <a:gridCol w="962484">
                  <a:extLst>
                    <a:ext uri="{9D8B030D-6E8A-4147-A177-3AD203B41FA5}">
                      <a16:colId xmlns:a16="http://schemas.microsoft.com/office/drawing/2014/main" val="2150241764"/>
                    </a:ext>
                  </a:extLst>
                </a:gridCol>
                <a:gridCol w="1780975">
                  <a:extLst>
                    <a:ext uri="{9D8B030D-6E8A-4147-A177-3AD203B41FA5}">
                      <a16:colId xmlns:a16="http://schemas.microsoft.com/office/drawing/2014/main" val="1544065314"/>
                    </a:ext>
                  </a:extLst>
                </a:gridCol>
                <a:gridCol w="535555">
                  <a:extLst>
                    <a:ext uri="{9D8B030D-6E8A-4147-A177-3AD203B41FA5}">
                      <a16:colId xmlns:a16="http://schemas.microsoft.com/office/drawing/2014/main" val="1431921168"/>
                    </a:ext>
                  </a:extLst>
                </a:gridCol>
                <a:gridCol w="485031">
                  <a:extLst>
                    <a:ext uri="{9D8B030D-6E8A-4147-A177-3AD203B41FA5}">
                      <a16:colId xmlns:a16="http://schemas.microsoft.com/office/drawing/2014/main" val="4030156201"/>
                    </a:ext>
                  </a:extLst>
                </a:gridCol>
                <a:gridCol w="485031">
                  <a:extLst>
                    <a:ext uri="{9D8B030D-6E8A-4147-A177-3AD203B41FA5}">
                      <a16:colId xmlns:a16="http://schemas.microsoft.com/office/drawing/2014/main" val="2380304234"/>
                    </a:ext>
                  </a:extLst>
                </a:gridCol>
              </a:tblGrid>
              <a:tr h="568743">
                <a:tc>
                  <a:txBody>
                    <a:bodyPr/>
                    <a:lstStyle/>
                    <a:p>
                      <a:pPr algn="ctr" fontAlgn="ctr"/>
                      <a:r>
                        <a:rPr lang="en-US" sz="900" u="none" strike="noStrike">
                          <a:effectLst/>
                        </a:rPr>
                        <a:t>Sr. no.</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Name of Team Member</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Issues Facing </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Remedy</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Issue </a:t>
                      </a:r>
                      <a:r>
                        <a:rPr lang="en-US" sz="900" u="none" strike="noStrike" err="1">
                          <a:effectLst/>
                        </a:rPr>
                        <a:t>Occured</a:t>
                      </a:r>
                      <a:r>
                        <a:rPr lang="en-US" sz="900" u="none" strike="noStrike">
                          <a:effectLst/>
                        </a:rPr>
                        <a:t> Date</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Issue Resolved Date</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Comments</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Status</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022087146"/>
                  </a:ext>
                </a:extLst>
              </a:tr>
              <a:tr h="2295055">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b="0" i="0" u="none" strike="noStrike">
                          <a:solidFill>
                            <a:srgbClr val="000000"/>
                          </a:solidFill>
                          <a:effectLst/>
                          <a:latin typeface="Calibri" panose="020F0502020204030204" pitchFamily="34" charset="0"/>
                        </a:rPr>
                        <a:t>Aishwarya</a:t>
                      </a:r>
                    </a:p>
                  </a:txBody>
                  <a:tcPr marL="0" marR="0" marT="0" marB="0" anchor="ctr"/>
                </a:tc>
                <a:tc>
                  <a:txBody>
                    <a:bodyPr/>
                    <a:lstStyle/>
                    <a:p>
                      <a:pPr algn="ctr" fontAlgn="ctr"/>
                      <a:r>
                        <a:rPr lang="en-US" sz="900" u="none" strike="noStrike">
                          <a:effectLst/>
                        </a:rPr>
                        <a:t>TestNG library setup installation in selenium IDE</a:t>
                      </a:r>
                    </a:p>
                  </a:txBody>
                  <a:tcPr marL="0" marR="0" marT="0" marB="0" anchor="ctr"/>
                </a:tc>
                <a:tc>
                  <a:txBody>
                    <a:bodyPr/>
                    <a:lstStyle/>
                    <a:p>
                      <a:pPr algn="ctr" fontAlgn="ctr"/>
                      <a:r>
                        <a:rPr lang="en-US" sz="900" u="none" strike="noStrike">
                          <a:effectLst/>
                        </a:rPr>
                        <a:t>Communicating with EIS Service Desk team to resolve the issue</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23/9/2022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24/9/2022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Getting system generated errors while installing TestNG suite on eclipse </a:t>
                      </a:r>
                      <a:r>
                        <a:rPr lang="en-US" sz="900" u="none" strike="noStrike" err="1">
                          <a:effectLst/>
                        </a:rPr>
                        <a:t>luna</a:t>
                      </a:r>
                      <a:endParaRPr lang="en-US" sz="900" b="0" i="0" u="none" strike="noStrike" err="1">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Resolved</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891681786"/>
                  </a:ext>
                </a:extLst>
              </a:tr>
              <a:tr h="2295055">
                <a:tc>
                  <a:txBody>
                    <a:bodyPr/>
                    <a:lstStyle/>
                    <a:p>
                      <a:pPr algn="ctr" fontAlgn="ctr"/>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b="0" i="0" u="none" strike="noStrike">
                          <a:solidFill>
                            <a:srgbClr val="000000"/>
                          </a:solidFill>
                          <a:effectLst/>
                          <a:latin typeface="Calibri" panose="020F0502020204030204" pitchFamily="34" charset="0"/>
                        </a:rPr>
                        <a:t>Disha</a:t>
                      </a:r>
                    </a:p>
                  </a:txBody>
                  <a:tcPr marL="0" marR="0" marT="0" marB="0" anchor="ctr"/>
                </a:tc>
                <a:tc>
                  <a:txBody>
                    <a:bodyPr/>
                    <a:lstStyle/>
                    <a:p>
                      <a:pPr algn="ctr" fontAlgn="ctr"/>
                      <a:r>
                        <a:rPr lang="en-US" sz="900" u="none" strike="noStrike">
                          <a:effectLst/>
                        </a:rPr>
                        <a:t>Firefox </a:t>
                      </a:r>
                      <a:r>
                        <a:rPr lang="en-US" sz="900" u="none" strike="noStrike" err="1">
                          <a:effectLst/>
                        </a:rPr>
                        <a:t>webdriver</a:t>
                      </a:r>
                      <a:r>
                        <a:rPr lang="en-US" sz="900" u="none" strike="noStrike">
                          <a:effectLst/>
                        </a:rPr>
                        <a:t> was not able to run through script for this website</a:t>
                      </a:r>
                    </a:p>
                  </a:txBody>
                  <a:tcPr marL="0" marR="0" marT="0" marB="0" anchor="ctr"/>
                </a:tc>
                <a:tc>
                  <a:txBody>
                    <a:bodyPr/>
                    <a:lstStyle/>
                    <a:p>
                      <a:pPr algn="ctr" fontAlgn="ctr"/>
                      <a:r>
                        <a:rPr lang="en-US" sz="900" u="none" strike="noStrike">
                          <a:effectLst/>
                        </a:rPr>
                        <a:t>Implementation of code using webdriver manager is done</a:t>
                      </a:r>
                    </a:p>
                  </a:txBody>
                  <a:tcPr marL="0" marR="0" marT="0" marB="0" anchor="ctr"/>
                </a:tc>
                <a:tc>
                  <a:txBody>
                    <a:bodyPr/>
                    <a:lstStyle/>
                    <a:p>
                      <a:pPr algn="ctr" fontAlgn="ctr"/>
                      <a:r>
                        <a:rPr lang="en-US" sz="900" u="none" strike="noStrike">
                          <a:effectLst/>
                        </a:rPr>
                        <a:t>20/9/2022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20/9/2022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Script failed when tried to run using gecko driver.  Use chrome driver.</a:t>
                      </a:r>
                    </a:p>
                  </a:txBody>
                  <a:tcPr marL="0" marR="0" marT="0" marB="0" anchor="ctr"/>
                </a:tc>
                <a:tc>
                  <a:txBody>
                    <a:bodyPr/>
                    <a:lstStyle/>
                    <a:p>
                      <a:pPr algn="ctr" fontAlgn="ctr"/>
                      <a:r>
                        <a:rPr lang="en-US" sz="900" u="none" strike="noStrike">
                          <a:effectLst/>
                        </a:rPr>
                        <a:t>Resolved</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74896395"/>
                  </a:ext>
                </a:extLst>
              </a:tr>
            </a:tbl>
          </a:graphicData>
        </a:graphic>
      </p:graphicFrame>
    </p:spTree>
    <p:extLst>
      <p:ext uri="{BB962C8B-B14F-4D97-AF65-F5344CB8AC3E}">
        <p14:creationId xmlns:p14="http://schemas.microsoft.com/office/powerpoint/2010/main" val="3553669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DE5-3FB7-4996-A7DF-13A90E05A385}"/>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68BD1852-6112-45EE-B746-A97775EA87A4}"/>
              </a:ext>
            </a:extLst>
          </p:cNvPr>
          <p:cNvSpPr>
            <a:spLocks noGrp="1"/>
          </p:cNvSpPr>
          <p:nvPr>
            <p:ph type="subTitle" idx="1"/>
          </p:nvPr>
        </p:nvSpPr>
        <p:spPr/>
        <p:txBody>
          <a:bodyPr/>
          <a:lstStyle/>
          <a:p>
            <a:r>
              <a:rPr lang="en-US"/>
              <a:t>Persistent Interactive | Persistent University</a:t>
            </a:r>
          </a:p>
        </p:txBody>
      </p:sp>
    </p:spTree>
    <p:extLst>
      <p:ext uri="{BB962C8B-B14F-4D97-AF65-F5344CB8AC3E}">
        <p14:creationId xmlns:p14="http://schemas.microsoft.com/office/powerpoint/2010/main" val="1617292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C312-385B-0E46-807A-BDFDC4C29678}"/>
              </a:ext>
            </a:extLst>
          </p:cNvPr>
          <p:cNvSpPr>
            <a:spLocks noGrp="1"/>
          </p:cNvSpPr>
          <p:nvPr>
            <p:ph type="title"/>
          </p:nvPr>
        </p:nvSpPr>
        <p:spPr>
          <a:xfrm>
            <a:off x="369030" y="600026"/>
            <a:ext cx="11453940" cy="360000"/>
          </a:xfrm>
        </p:spPr>
        <p:txBody>
          <a:bodyPr/>
          <a:lstStyle/>
          <a:p>
            <a:pPr algn="ctr"/>
            <a:r>
              <a:rPr lang="en-US" sz="3600" spc="300">
                <a:solidFill>
                  <a:schemeClr val="accent1"/>
                </a:solidFill>
                <a:latin typeface="Calibri"/>
                <a:cs typeface="Calibri"/>
              </a:rPr>
              <a:t>Introduction</a:t>
            </a:r>
          </a:p>
        </p:txBody>
      </p:sp>
      <p:sp>
        <p:nvSpPr>
          <p:cNvPr id="7" name="Content Placeholder 6">
            <a:extLst>
              <a:ext uri="{FF2B5EF4-FFF2-40B4-BE49-F238E27FC236}">
                <a16:creationId xmlns:a16="http://schemas.microsoft.com/office/drawing/2014/main" id="{FD5957F5-C65F-4E78-B412-346820022DA6}"/>
              </a:ext>
            </a:extLst>
          </p:cNvPr>
          <p:cNvSpPr>
            <a:spLocks noGrp="1"/>
          </p:cNvSpPr>
          <p:nvPr>
            <p:ph idx="1"/>
          </p:nvPr>
        </p:nvSpPr>
        <p:spPr>
          <a:xfrm>
            <a:off x="369030" y="1563155"/>
            <a:ext cx="11453941" cy="4977901"/>
          </a:xfrm>
        </p:spPr>
        <p:txBody>
          <a:bodyPr/>
          <a:lstStyle/>
          <a:p>
            <a:pPr>
              <a:lnSpc>
                <a:spcPct val="150000"/>
              </a:lnSpc>
              <a:buFont typeface="Wingdings" panose="05000000000000000000" pitchFamily="2" charset="2"/>
              <a:buChar char="§"/>
            </a:pPr>
            <a:r>
              <a:rPr lang="en-US" sz="2000" b="0" i="0">
                <a:effectLst/>
              </a:rPr>
              <a:t>OpenCart is an online store management system. It is PHP-based, using a MySQL database and HTML components. </a:t>
            </a:r>
          </a:p>
          <a:p>
            <a:pPr>
              <a:lnSpc>
                <a:spcPct val="150000"/>
              </a:lnSpc>
              <a:buFont typeface="Wingdings" panose="05000000000000000000" pitchFamily="2" charset="2"/>
              <a:buChar char="§"/>
            </a:pPr>
            <a:r>
              <a:rPr lang="en-US" sz="2000"/>
              <a:t>This application is an ideal opensource ecommerce solution for every business.</a:t>
            </a:r>
            <a:endParaRPr lang="en-US" sz="2000" b="0" i="0">
              <a:effectLst/>
            </a:endParaRPr>
          </a:p>
          <a:p>
            <a:pPr>
              <a:lnSpc>
                <a:spcPct val="150000"/>
              </a:lnSpc>
              <a:buFont typeface="Wingdings" panose="05000000000000000000" pitchFamily="2" charset="2"/>
              <a:buChar char="§"/>
            </a:pPr>
            <a:r>
              <a:rPr lang="en-US" sz="2000" b="0" i="0">
                <a:effectLst/>
              </a:rPr>
              <a:t>It is freely available under the GNU General Public License.</a:t>
            </a:r>
            <a:endParaRPr lang="en-US" sz="2000"/>
          </a:p>
          <a:p>
            <a:pPr>
              <a:lnSpc>
                <a:spcPct val="150000"/>
              </a:lnSpc>
              <a:buFont typeface="Wingdings" panose="05000000000000000000" pitchFamily="2" charset="2"/>
              <a:buChar char="§"/>
            </a:pPr>
            <a:r>
              <a:rPr lang="en-US" sz="2000"/>
              <a:t>It is built with a purpose to boost online sales for any small or large business. </a:t>
            </a:r>
          </a:p>
          <a:p>
            <a:pPr>
              <a:lnSpc>
                <a:spcPct val="150000"/>
              </a:lnSpc>
              <a:buFont typeface="Wingdings" panose="05000000000000000000" pitchFamily="2" charset="2"/>
              <a:buChar char="§"/>
            </a:pPr>
            <a:r>
              <a:rPr lang="en-US" sz="2000"/>
              <a:t>It provides various features like it is SEO(Search Engine Optimization) friendly, free to use, has </a:t>
            </a:r>
          </a:p>
          <a:p>
            <a:pPr marL="0" indent="0">
              <a:lnSpc>
                <a:spcPct val="150000"/>
              </a:lnSpc>
              <a:buNone/>
            </a:pPr>
            <a:r>
              <a:rPr lang="en-US" sz="2000"/>
              <a:t>    APIs enabled, fast and secure and provides outstanding support also it is very easy to use. </a:t>
            </a:r>
          </a:p>
        </p:txBody>
      </p:sp>
    </p:spTree>
    <p:extLst>
      <p:ext uri="{BB962C8B-B14F-4D97-AF65-F5344CB8AC3E}">
        <p14:creationId xmlns:p14="http://schemas.microsoft.com/office/powerpoint/2010/main" val="1220731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D3C23-0CC6-444E-8DE7-36D18A3DDE67}"/>
              </a:ext>
            </a:extLst>
          </p:cNvPr>
          <p:cNvSpPr txBox="1"/>
          <p:nvPr/>
        </p:nvSpPr>
        <p:spPr>
          <a:xfrm>
            <a:off x="459416" y="683085"/>
            <a:ext cx="5804034" cy="646331"/>
          </a:xfrm>
          <a:prstGeom prst="rect">
            <a:avLst/>
          </a:prstGeom>
          <a:noFill/>
        </p:spPr>
        <p:txBody>
          <a:bodyPr wrap="square" lIns="91440" tIns="45720" rIns="91440" bIns="45720" rtlCol="0" anchor="t">
            <a:spAutoFit/>
          </a:bodyPr>
          <a:lstStyle/>
          <a:p>
            <a:r>
              <a:rPr lang="en-US" sz="3600" b="1" spc="300">
                <a:solidFill>
                  <a:schemeClr val="accent1"/>
                </a:solidFill>
                <a:latin typeface="Calibri"/>
                <a:cs typeface="Calibri"/>
              </a:rPr>
              <a:t>Software Specification</a:t>
            </a:r>
          </a:p>
        </p:txBody>
      </p:sp>
      <p:sp>
        <p:nvSpPr>
          <p:cNvPr id="5" name="TextBox 4">
            <a:extLst>
              <a:ext uri="{FF2B5EF4-FFF2-40B4-BE49-F238E27FC236}">
                <a16:creationId xmlns:a16="http://schemas.microsoft.com/office/drawing/2014/main" id="{1B69366D-4E14-410F-90C1-35596FC58465}"/>
              </a:ext>
            </a:extLst>
          </p:cNvPr>
          <p:cNvSpPr txBox="1"/>
          <p:nvPr/>
        </p:nvSpPr>
        <p:spPr>
          <a:xfrm>
            <a:off x="399885" y="1614821"/>
            <a:ext cx="6266047" cy="2712987"/>
          </a:xfrm>
          <a:prstGeom prst="rect">
            <a:avLst/>
          </a:prstGeom>
          <a:noFill/>
        </p:spPr>
        <p:txBody>
          <a:bodyPr wrap="square" lIns="91440" tIns="45720" rIns="91440" bIns="45720" rtlCol="0" anchor="t">
            <a:spAutoFit/>
          </a:bodyPr>
          <a:lstStyle/>
          <a:p>
            <a:pPr marL="285750" indent="-285750">
              <a:lnSpc>
                <a:spcPct val="150000"/>
              </a:lnSpc>
              <a:buFont typeface="Wingdings" panose="05000000000000000000" pitchFamily="2" charset="2"/>
              <a:buChar char="§"/>
            </a:pPr>
            <a:r>
              <a:rPr lang="en-US" sz="2400">
                <a:latin typeface="Calibri" panose="020F0502020204030204" pitchFamily="34" charset="0"/>
                <a:cs typeface="Calibri" panose="020F0502020204030204" pitchFamily="34" charset="0"/>
              </a:rPr>
              <a:t>Eclipse IDE</a:t>
            </a:r>
          </a:p>
          <a:p>
            <a:pPr marL="285750" indent="-285750">
              <a:lnSpc>
                <a:spcPct val="150000"/>
              </a:lnSpc>
              <a:buFont typeface="Wingdings" panose="05000000000000000000" pitchFamily="2" charset="2"/>
              <a:buChar char="§"/>
            </a:pPr>
            <a:r>
              <a:rPr lang="en-US" sz="2400">
                <a:latin typeface="Calibri" panose="020F0502020204030204" pitchFamily="34" charset="0"/>
                <a:cs typeface="Calibri" panose="020F0502020204030204" pitchFamily="34" charset="0"/>
              </a:rPr>
              <a:t>Apache POI</a:t>
            </a:r>
          </a:p>
          <a:p>
            <a:pPr marL="285750" indent="-285750">
              <a:lnSpc>
                <a:spcPct val="150000"/>
              </a:lnSpc>
              <a:buFont typeface="Wingdings" panose="05000000000000000000" pitchFamily="2" charset="2"/>
              <a:buChar char="§"/>
            </a:pPr>
            <a:r>
              <a:rPr lang="en-US" sz="2400">
                <a:latin typeface="Calibri"/>
                <a:cs typeface="Calibri"/>
              </a:rPr>
              <a:t>TestNG</a:t>
            </a:r>
          </a:p>
          <a:p>
            <a:pPr marL="285750" indent="-285750">
              <a:lnSpc>
                <a:spcPct val="150000"/>
              </a:lnSpc>
              <a:buFont typeface="Wingdings" panose="05000000000000000000" pitchFamily="2" charset="2"/>
              <a:buChar char="§"/>
            </a:pPr>
            <a:r>
              <a:rPr lang="en-US" sz="2400" err="1">
                <a:latin typeface="Calibri"/>
                <a:cs typeface="Calibri"/>
              </a:rPr>
              <a:t>AutoIT</a:t>
            </a:r>
            <a:endParaRPr lang="en-US" sz="2400">
              <a:latin typeface="Calibri"/>
              <a:cs typeface="Calibri"/>
            </a:endParaRPr>
          </a:p>
          <a:p>
            <a:pPr marL="285750" indent="-285750">
              <a:lnSpc>
                <a:spcPct val="150000"/>
              </a:lnSpc>
              <a:buFont typeface="Wingdings" panose="05000000000000000000" pitchFamily="2" charset="2"/>
              <a:buChar char="§"/>
            </a:pPr>
            <a:endParaRPr lang="en-US" sz="2000" b="1">
              <a:latin typeface="Arial" panose="020B0604020202020204"/>
              <a:cs typeface="Arial" panose="020B0604020202020204"/>
            </a:endParaRPr>
          </a:p>
        </p:txBody>
      </p:sp>
      <p:pic>
        <p:nvPicPr>
          <p:cNvPr id="6" name="Picture 6" descr="Icon&#10;&#10;Description automatically generated">
            <a:extLst>
              <a:ext uri="{FF2B5EF4-FFF2-40B4-BE49-F238E27FC236}">
                <a16:creationId xmlns:a16="http://schemas.microsoft.com/office/drawing/2014/main" id="{26875AC9-6DBE-D585-8234-0F928D0F00DD}"/>
              </a:ext>
            </a:extLst>
          </p:cNvPr>
          <p:cNvPicPr>
            <a:picLocks noChangeAspect="1"/>
          </p:cNvPicPr>
          <p:nvPr/>
        </p:nvPicPr>
        <p:blipFill>
          <a:blip r:embed="rId2"/>
          <a:stretch>
            <a:fillRect/>
          </a:stretch>
        </p:blipFill>
        <p:spPr>
          <a:xfrm>
            <a:off x="10103879" y="4988551"/>
            <a:ext cx="1815116" cy="1581686"/>
          </a:xfrm>
          <a:prstGeom prst="rect">
            <a:avLst/>
          </a:prstGeom>
        </p:spPr>
      </p:pic>
    </p:spTree>
    <p:extLst>
      <p:ext uri="{BB962C8B-B14F-4D97-AF65-F5344CB8AC3E}">
        <p14:creationId xmlns:p14="http://schemas.microsoft.com/office/powerpoint/2010/main" val="2434461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idx="4294967295"/>
          </p:nvPr>
        </p:nvSpPr>
        <p:spPr>
          <a:xfrm>
            <a:off x="-714375" y="485775"/>
            <a:ext cx="5838030" cy="681037"/>
          </a:xfrm>
        </p:spPr>
        <p:txBody>
          <a:bodyPr/>
          <a:lstStyle/>
          <a:p>
            <a:pPr algn="ctr"/>
            <a:r>
              <a:rPr lang="en-US" sz="3600">
                <a:solidFill>
                  <a:schemeClr val="accent1"/>
                </a:solidFill>
                <a:latin typeface="Calibri"/>
                <a:cs typeface="Calibri"/>
              </a:rPr>
              <a:t>Manual Testing</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4294967295"/>
          </p:nvPr>
        </p:nvSpPr>
        <p:spPr>
          <a:xfrm>
            <a:off x="583407" y="1680369"/>
            <a:ext cx="7911306" cy="3500436"/>
          </a:xfrm>
        </p:spPr>
        <p:txBody>
          <a:bodyPr vert="horz" lIns="0" tIns="0" rIns="0" bIns="0" rtlCol="0" anchor="t">
            <a:normAutofit/>
          </a:bodyPr>
          <a:lstStyle/>
          <a:p>
            <a:pPr marL="285750" indent="-285750">
              <a:lnSpc>
                <a:spcPct val="150000"/>
              </a:lnSpc>
              <a:buFont typeface="Wingdings" panose="05000000000000000000" pitchFamily="2" charset="2"/>
              <a:buChar char="§"/>
            </a:pPr>
            <a:r>
              <a:rPr lang="en-US" sz="2400">
                <a:latin typeface="Calibri"/>
                <a:cs typeface="Calibri"/>
              </a:rPr>
              <a:t>The initial phase of our project was writing down the manual test cases for all the modules. In order to accomplish that we used excel format that is used by most of the testers.</a:t>
            </a:r>
          </a:p>
          <a:p>
            <a:pPr marL="285750" indent="-285750">
              <a:buFont typeface="Wingdings" panose="05000000000000000000" pitchFamily="2" charset="2"/>
              <a:buChar char="§"/>
            </a:pPr>
            <a:r>
              <a:rPr lang="en-US" sz="2400">
                <a:latin typeface="Calibri"/>
                <a:cs typeface="Calibri"/>
              </a:rPr>
              <a:t>Then classified written test cases into Automatable and Non-automatable.</a:t>
            </a:r>
          </a:p>
          <a:p>
            <a:pPr marL="285750" indent="-285750">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p:txBody>
      </p:sp>
      <p:pic>
        <p:nvPicPr>
          <p:cNvPr id="4" name="Picture 4" descr="Icon&#10;&#10;Description automatically generated">
            <a:extLst>
              <a:ext uri="{FF2B5EF4-FFF2-40B4-BE49-F238E27FC236}">
                <a16:creationId xmlns:a16="http://schemas.microsoft.com/office/drawing/2014/main" id="{D7C061F6-FDC4-B607-E2AA-D45C918F4077}"/>
              </a:ext>
            </a:extLst>
          </p:cNvPr>
          <p:cNvPicPr>
            <a:picLocks noChangeAspect="1"/>
          </p:cNvPicPr>
          <p:nvPr/>
        </p:nvPicPr>
        <p:blipFill>
          <a:blip r:embed="rId2"/>
          <a:stretch>
            <a:fillRect/>
          </a:stretch>
        </p:blipFill>
        <p:spPr>
          <a:xfrm>
            <a:off x="9964358" y="4902693"/>
            <a:ext cx="1772186" cy="1549488"/>
          </a:xfrm>
          <a:prstGeom prst="rect">
            <a:avLst/>
          </a:prstGeom>
        </p:spPr>
      </p:pic>
    </p:spTree>
    <p:extLst>
      <p:ext uri="{BB962C8B-B14F-4D97-AF65-F5344CB8AC3E}">
        <p14:creationId xmlns:p14="http://schemas.microsoft.com/office/powerpoint/2010/main" val="1545373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idx="4294967295"/>
          </p:nvPr>
        </p:nvSpPr>
        <p:spPr>
          <a:xfrm>
            <a:off x="448469" y="303213"/>
            <a:ext cx="4129088" cy="773113"/>
          </a:xfrm>
        </p:spPr>
        <p:txBody>
          <a:bodyPr/>
          <a:lstStyle/>
          <a:p>
            <a:pPr algn="ctr"/>
            <a:r>
              <a:rPr lang="en-US" sz="3600">
                <a:solidFill>
                  <a:schemeClr val="accent1"/>
                </a:solidFill>
                <a:latin typeface="Calibri"/>
                <a:cs typeface="Calibri"/>
              </a:rPr>
              <a:t>Page Object Model</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4294967295"/>
          </p:nvPr>
        </p:nvSpPr>
        <p:spPr>
          <a:xfrm>
            <a:off x="448469" y="1346201"/>
            <a:ext cx="6003131" cy="5417343"/>
          </a:xfrm>
        </p:spPr>
        <p:txBody>
          <a:bodyPr vert="horz" lIns="0" tIns="0" rIns="0" bIns="0" rtlCol="0" anchor="t">
            <a:normAutofit/>
          </a:bodyPr>
          <a:lstStyle/>
          <a:p>
            <a:pPr marL="285750" indent="-285750">
              <a:lnSpc>
                <a:spcPct val="160000"/>
              </a:lnSpc>
              <a:buFont typeface="Wingdings" panose="05000000000000000000" pitchFamily="2" charset="2"/>
              <a:buChar char="§"/>
            </a:pPr>
            <a:r>
              <a:rPr lang="en-US" sz="2400">
                <a:latin typeface="Calibri" panose="020F0502020204030204" pitchFamily="34" charset="0"/>
                <a:cs typeface="Calibri" panose="020F0502020204030204" pitchFamily="34" charset="0"/>
              </a:rPr>
              <a:t>Page Object Model is a design pattern in selenium.</a:t>
            </a:r>
          </a:p>
          <a:p>
            <a:pPr marL="285750" indent="-285750">
              <a:lnSpc>
                <a:spcPct val="160000"/>
              </a:lnSpc>
              <a:buFont typeface="Wingdings" panose="05000000000000000000" pitchFamily="2" charset="2"/>
              <a:buChar char="§"/>
            </a:pPr>
            <a:r>
              <a:rPr lang="en-US" sz="2400">
                <a:latin typeface="Calibri" panose="020F0502020204030204" pitchFamily="34" charset="0"/>
                <a:cs typeface="Calibri" panose="020F0502020204030204" pitchFamily="34" charset="0"/>
              </a:rPr>
              <a:t>Used to access large number of web elements efficiently.</a:t>
            </a:r>
          </a:p>
          <a:p>
            <a:pPr marL="285750" indent="-285750">
              <a:lnSpc>
                <a:spcPct val="160000"/>
              </a:lnSpc>
              <a:buFont typeface="Wingdings" panose="05000000000000000000" pitchFamily="2" charset="2"/>
              <a:buChar char="§"/>
            </a:pPr>
            <a:r>
              <a:rPr lang="en-US" sz="2400">
                <a:latin typeface="Calibri" panose="020F0502020204030204" pitchFamily="34" charset="0"/>
                <a:cs typeface="Calibri" panose="020F0502020204030204" pitchFamily="34" charset="0"/>
              </a:rPr>
              <a:t>Each page module has its individual page and test class. E.g. Account module has Account page &amp; </a:t>
            </a:r>
            <a:r>
              <a:rPr lang="en-US" sz="2400" err="1">
                <a:latin typeface="Calibri" panose="020F0502020204030204" pitchFamily="34" charset="0"/>
                <a:cs typeface="Calibri" panose="020F0502020204030204" pitchFamily="34" charset="0"/>
              </a:rPr>
              <a:t>Test_Account</a:t>
            </a:r>
            <a:r>
              <a:rPr lang="en-US" sz="2400">
                <a:latin typeface="Calibri" panose="020F0502020204030204" pitchFamily="34" charset="0"/>
                <a:cs typeface="Calibri" panose="020F0502020204030204" pitchFamily="34" charset="0"/>
              </a:rPr>
              <a:t> classes.</a:t>
            </a:r>
          </a:p>
          <a:p>
            <a:pPr marL="285750" indent="-285750">
              <a:lnSpc>
                <a:spcPct val="160000"/>
              </a:lnSpc>
              <a:buFont typeface="Wingdings" panose="05000000000000000000" pitchFamily="2" charset="2"/>
              <a:buChar char="§"/>
            </a:pPr>
            <a:r>
              <a:rPr lang="en-US" sz="2400">
                <a:latin typeface="Calibri" panose="020F0502020204030204" pitchFamily="34" charset="0"/>
                <a:cs typeface="Calibri" panose="020F0502020204030204" pitchFamily="34" charset="0"/>
              </a:rPr>
              <a:t>Helped to reduce code duplication.</a:t>
            </a:r>
          </a:p>
        </p:txBody>
      </p:sp>
      <p:pic>
        <p:nvPicPr>
          <p:cNvPr id="7" name="Picture 7" descr="Icon&#10;&#10;Description automatically generated">
            <a:extLst>
              <a:ext uri="{FF2B5EF4-FFF2-40B4-BE49-F238E27FC236}">
                <a16:creationId xmlns:a16="http://schemas.microsoft.com/office/drawing/2014/main" id="{FCF70DD9-571F-0FDC-171C-DAF1C1BB4B22}"/>
              </a:ext>
            </a:extLst>
          </p:cNvPr>
          <p:cNvPicPr>
            <a:picLocks noChangeAspect="1"/>
          </p:cNvPicPr>
          <p:nvPr/>
        </p:nvPicPr>
        <p:blipFill>
          <a:blip r:embed="rId2"/>
          <a:stretch>
            <a:fillRect/>
          </a:stretch>
        </p:blipFill>
        <p:spPr>
          <a:xfrm>
            <a:off x="9921428" y="4924157"/>
            <a:ext cx="1815116" cy="1570954"/>
          </a:xfrm>
          <a:prstGeom prst="rect">
            <a:avLst/>
          </a:prstGeom>
        </p:spPr>
      </p:pic>
      <p:pic>
        <p:nvPicPr>
          <p:cNvPr id="4" name="Picture 4">
            <a:extLst>
              <a:ext uri="{FF2B5EF4-FFF2-40B4-BE49-F238E27FC236}">
                <a16:creationId xmlns:a16="http://schemas.microsoft.com/office/drawing/2014/main" id="{17384B2F-CB65-A9C8-FC86-1970A94AC7D0}"/>
              </a:ext>
            </a:extLst>
          </p:cNvPr>
          <p:cNvPicPr>
            <a:picLocks noChangeAspect="1"/>
          </p:cNvPicPr>
          <p:nvPr/>
        </p:nvPicPr>
        <p:blipFill>
          <a:blip r:embed="rId3"/>
          <a:stretch>
            <a:fillRect/>
          </a:stretch>
        </p:blipFill>
        <p:spPr>
          <a:xfrm>
            <a:off x="8041231" y="302126"/>
            <a:ext cx="2977163" cy="6096000"/>
          </a:xfrm>
          <a:prstGeom prst="rect">
            <a:avLst/>
          </a:prstGeom>
        </p:spPr>
      </p:pic>
    </p:spTree>
    <p:extLst>
      <p:ext uri="{BB962C8B-B14F-4D97-AF65-F5344CB8AC3E}">
        <p14:creationId xmlns:p14="http://schemas.microsoft.com/office/powerpoint/2010/main" val="2100563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8D36D-4A46-D29F-3233-94CB19FF9533}"/>
              </a:ext>
            </a:extLst>
          </p:cNvPr>
          <p:cNvSpPr txBox="1"/>
          <p:nvPr/>
        </p:nvSpPr>
        <p:spPr>
          <a:xfrm>
            <a:off x="2301874" y="936625"/>
            <a:ext cx="6308725" cy="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76F15D1-91F9-DFA7-2D10-C8363EAF1303}"/>
              </a:ext>
            </a:extLst>
          </p:cNvPr>
          <p:cNvSpPr txBox="1"/>
          <p:nvPr/>
        </p:nvSpPr>
        <p:spPr>
          <a:xfrm>
            <a:off x="443653" y="338243"/>
            <a:ext cx="53498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a:solidFill>
                <a:schemeClr val="accent1"/>
              </a:solidFill>
              <a:latin typeface="Calibri"/>
              <a:cs typeface="Arial"/>
            </a:endParaRPr>
          </a:p>
          <a:p>
            <a:r>
              <a:rPr lang="en-US" sz="3600" b="1">
                <a:solidFill>
                  <a:schemeClr val="accent1"/>
                </a:solidFill>
                <a:latin typeface="Calibri"/>
                <a:cs typeface="Arial"/>
              </a:rPr>
              <a:t>Apache POI</a:t>
            </a:r>
          </a:p>
        </p:txBody>
      </p:sp>
      <p:sp>
        <p:nvSpPr>
          <p:cNvPr id="5" name="TextBox 4">
            <a:extLst>
              <a:ext uri="{FF2B5EF4-FFF2-40B4-BE49-F238E27FC236}">
                <a16:creationId xmlns:a16="http://schemas.microsoft.com/office/drawing/2014/main" id="{3D69559C-FC04-C7F7-F669-05C3A109A5A8}"/>
              </a:ext>
            </a:extLst>
          </p:cNvPr>
          <p:cNvSpPr txBox="1"/>
          <p:nvPr/>
        </p:nvSpPr>
        <p:spPr>
          <a:xfrm>
            <a:off x="574674" y="1964055"/>
            <a:ext cx="893762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400">
                <a:latin typeface="Calibri" panose="020F0502020204030204" pitchFamily="34" charset="0"/>
                <a:ea typeface="+mn-lt"/>
                <a:cs typeface="Calibri" panose="020F0502020204030204" pitchFamily="34" charset="0"/>
              </a:rPr>
              <a:t>Apache POI is an open-source java library to create and manipulate various file formats based on Microsoft Office.</a:t>
            </a:r>
            <a:endParaRPr lang="en-US" sz="2400">
              <a:latin typeface="Calibri" panose="020F0502020204030204" pitchFamily="34" charset="0"/>
              <a:cs typeface="Calibri" panose="020F0502020204030204" pitchFamily="34" charset="0"/>
            </a:endParaRPr>
          </a:p>
          <a:p>
            <a:pPr marL="285750" indent="-285750">
              <a:buFont typeface="Wingdings"/>
              <a:buChar char="§"/>
            </a:pPr>
            <a:endParaRPr lang="en-US" sz="2400">
              <a:latin typeface="Calibri" panose="020F0502020204030204" pitchFamily="34" charset="0"/>
              <a:ea typeface="+mn-lt"/>
              <a:cs typeface="Calibri" panose="020F0502020204030204" pitchFamily="34" charset="0"/>
            </a:endParaRPr>
          </a:p>
          <a:p>
            <a:pPr marL="285750" indent="-285750">
              <a:buFont typeface="Wingdings"/>
              <a:buChar char="§"/>
            </a:pPr>
            <a:r>
              <a:rPr lang="en-US" sz="2400">
                <a:latin typeface="Calibri" panose="020F0502020204030204" pitchFamily="34" charset="0"/>
                <a:ea typeface="+mn-lt"/>
                <a:cs typeface="Calibri" panose="020F0502020204030204" pitchFamily="34" charset="0"/>
              </a:rPr>
              <a:t> Using POI, we were able to perform create, modify and display/read operations on different file formats.</a:t>
            </a:r>
            <a:endParaRPr lang="en-US" sz="2400">
              <a:latin typeface="Calibri" panose="020F0502020204030204" pitchFamily="34" charset="0"/>
              <a:cs typeface="Calibri" panose="020F0502020204030204" pitchFamily="34" charset="0"/>
            </a:endParaRPr>
          </a:p>
          <a:p>
            <a:pPr marL="285750" indent="-285750">
              <a:buFont typeface="Wingdings"/>
              <a:buChar char="§"/>
            </a:pPr>
            <a:endParaRPr lang="en-US" sz="2400">
              <a:latin typeface="Calibri" panose="020F0502020204030204" pitchFamily="34" charset="0"/>
              <a:cs typeface="Calibri" panose="020F0502020204030204" pitchFamily="34" charset="0"/>
            </a:endParaRPr>
          </a:p>
          <a:p>
            <a:pPr marL="285750" indent="-285750">
              <a:buFont typeface="Wingdings"/>
              <a:buChar char="§"/>
            </a:pPr>
            <a:r>
              <a:rPr lang="en-US" sz="2400">
                <a:latin typeface="Calibri" panose="020F0502020204030204" pitchFamily="34" charset="0"/>
                <a:ea typeface="+mn-lt"/>
                <a:cs typeface="Calibri" panose="020F0502020204030204" pitchFamily="34" charset="0"/>
              </a:rPr>
              <a:t>We have used Apache poi for reading the excel file for testing different types of input</a:t>
            </a:r>
            <a:r>
              <a:rPr lang="en-US" sz="2400">
                <a:ea typeface="+mn-lt"/>
                <a:cs typeface="+mn-lt"/>
              </a:rPr>
              <a:t>.</a:t>
            </a:r>
            <a:endParaRPr lang="en-US" sz="2400">
              <a:cs typeface="Arial" panose="020B0604020202020204"/>
            </a:endParaRPr>
          </a:p>
        </p:txBody>
      </p:sp>
      <p:pic>
        <p:nvPicPr>
          <p:cNvPr id="6" name="Picture 6" descr="Icon&#10;&#10;Description automatically generated">
            <a:extLst>
              <a:ext uri="{FF2B5EF4-FFF2-40B4-BE49-F238E27FC236}">
                <a16:creationId xmlns:a16="http://schemas.microsoft.com/office/drawing/2014/main" id="{7828D382-D75A-6146-DEE5-D2052928E3B6}"/>
              </a:ext>
            </a:extLst>
          </p:cNvPr>
          <p:cNvPicPr>
            <a:picLocks noChangeAspect="1"/>
          </p:cNvPicPr>
          <p:nvPr/>
        </p:nvPicPr>
        <p:blipFill>
          <a:blip r:embed="rId2"/>
          <a:stretch>
            <a:fillRect/>
          </a:stretch>
        </p:blipFill>
        <p:spPr>
          <a:xfrm>
            <a:off x="9903355" y="5066771"/>
            <a:ext cx="1629833" cy="1418166"/>
          </a:xfrm>
          <a:prstGeom prst="rect">
            <a:avLst/>
          </a:prstGeom>
        </p:spPr>
      </p:pic>
    </p:spTree>
    <p:extLst>
      <p:ext uri="{BB962C8B-B14F-4D97-AF65-F5344CB8AC3E}">
        <p14:creationId xmlns:p14="http://schemas.microsoft.com/office/powerpoint/2010/main" val="309777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F774C-A76D-3025-134D-0994A20F6F91}"/>
              </a:ext>
            </a:extLst>
          </p:cNvPr>
          <p:cNvSpPr txBox="1"/>
          <p:nvPr/>
        </p:nvSpPr>
        <p:spPr>
          <a:xfrm>
            <a:off x="419100" y="495300"/>
            <a:ext cx="5010150" cy="762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10AE8C8A-54D9-494B-543E-9A36959C6477}"/>
              </a:ext>
            </a:extLst>
          </p:cNvPr>
          <p:cNvSpPr txBox="1"/>
          <p:nvPr/>
        </p:nvSpPr>
        <p:spPr>
          <a:xfrm>
            <a:off x="657225" y="493183"/>
            <a:ext cx="5943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err="1">
                <a:solidFill>
                  <a:schemeClr val="accent1"/>
                </a:solidFill>
                <a:latin typeface="Calibri"/>
                <a:cs typeface="Arial"/>
              </a:rPr>
              <a:t>AutoIT</a:t>
            </a:r>
            <a:endParaRPr lang="en-US" sz="3600" b="1" err="1">
              <a:solidFill>
                <a:schemeClr val="accent1"/>
              </a:solidFill>
              <a:latin typeface="Calibri"/>
            </a:endParaRPr>
          </a:p>
        </p:txBody>
      </p:sp>
      <p:sp>
        <p:nvSpPr>
          <p:cNvPr id="4" name="TextBox 3">
            <a:extLst>
              <a:ext uri="{FF2B5EF4-FFF2-40B4-BE49-F238E27FC236}">
                <a16:creationId xmlns:a16="http://schemas.microsoft.com/office/drawing/2014/main" id="{2475FBBD-EACC-546D-6550-F6670F90451F}"/>
              </a:ext>
            </a:extLst>
          </p:cNvPr>
          <p:cNvSpPr txBox="1"/>
          <p:nvPr/>
        </p:nvSpPr>
        <p:spPr>
          <a:xfrm>
            <a:off x="659607" y="1543050"/>
            <a:ext cx="593513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err="1">
                <a:latin typeface="Calibri" panose="020F0502020204030204" pitchFamily="34" charset="0"/>
                <a:ea typeface="+mn-lt"/>
                <a:cs typeface="Calibri" panose="020F0502020204030204" pitchFamily="34" charset="0"/>
              </a:rPr>
              <a:t>AutoIt</a:t>
            </a:r>
            <a:r>
              <a:rPr lang="en-US" sz="2400">
                <a:latin typeface="Calibri" panose="020F0502020204030204" pitchFamily="34" charset="0"/>
                <a:ea typeface="+mn-lt"/>
                <a:cs typeface="Calibri" panose="020F0502020204030204" pitchFamily="34" charset="0"/>
              </a:rPr>
              <a:t> is a freeware scripting language designed for automating windows GUI and general scripting.</a:t>
            </a:r>
          </a:p>
          <a:p>
            <a:pPr marL="285750" indent="-285750">
              <a:buFont typeface="Arial" panose="020B0604020202020204" pitchFamily="34" charset="0"/>
              <a:buChar char="•"/>
            </a:pPr>
            <a:r>
              <a:rPr lang="en-US" sz="2400">
                <a:latin typeface="Calibri" panose="020F0502020204030204" pitchFamily="34" charset="0"/>
                <a:cs typeface="Calibri" panose="020F0502020204030204" pitchFamily="34" charset="0"/>
              </a:rPr>
              <a:t>Useful in uploading image files on the site.</a:t>
            </a:r>
          </a:p>
        </p:txBody>
      </p:sp>
      <p:pic>
        <p:nvPicPr>
          <p:cNvPr id="5" name="Picture 5" descr="Text&#10;&#10;Description automatically generated">
            <a:extLst>
              <a:ext uri="{FF2B5EF4-FFF2-40B4-BE49-F238E27FC236}">
                <a16:creationId xmlns:a16="http://schemas.microsoft.com/office/drawing/2014/main" id="{1C9D8D79-BD7E-FC92-D4F4-96109E1C12EA}"/>
              </a:ext>
            </a:extLst>
          </p:cNvPr>
          <p:cNvPicPr>
            <a:picLocks noChangeAspect="1"/>
          </p:cNvPicPr>
          <p:nvPr/>
        </p:nvPicPr>
        <p:blipFill>
          <a:blip r:embed="rId2"/>
          <a:stretch>
            <a:fillRect/>
          </a:stretch>
        </p:blipFill>
        <p:spPr>
          <a:xfrm>
            <a:off x="838994" y="3414210"/>
            <a:ext cx="7209366" cy="2738912"/>
          </a:xfrm>
          <a:prstGeom prst="rect">
            <a:avLst/>
          </a:prstGeom>
        </p:spPr>
      </p:pic>
      <p:pic>
        <p:nvPicPr>
          <p:cNvPr id="6" name="Picture 6" descr="Icon&#10;&#10;Description automatically generated">
            <a:extLst>
              <a:ext uri="{FF2B5EF4-FFF2-40B4-BE49-F238E27FC236}">
                <a16:creationId xmlns:a16="http://schemas.microsoft.com/office/drawing/2014/main" id="{349523A3-2C10-86E4-6811-BF9361528BDE}"/>
              </a:ext>
            </a:extLst>
          </p:cNvPr>
          <p:cNvPicPr>
            <a:picLocks noChangeAspect="1"/>
          </p:cNvPicPr>
          <p:nvPr/>
        </p:nvPicPr>
        <p:blipFill>
          <a:blip r:embed="rId3"/>
          <a:stretch>
            <a:fillRect/>
          </a:stretch>
        </p:blipFill>
        <p:spPr>
          <a:xfrm>
            <a:off x="10006542" y="4778376"/>
            <a:ext cx="1873250" cy="1608666"/>
          </a:xfrm>
          <a:prstGeom prst="rect">
            <a:avLst/>
          </a:prstGeom>
        </p:spPr>
      </p:pic>
    </p:spTree>
    <p:extLst>
      <p:ext uri="{BB962C8B-B14F-4D97-AF65-F5344CB8AC3E}">
        <p14:creationId xmlns:p14="http://schemas.microsoft.com/office/powerpoint/2010/main" val="1787765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idx="4294967295"/>
          </p:nvPr>
        </p:nvSpPr>
        <p:spPr>
          <a:xfrm>
            <a:off x="573882" y="755809"/>
            <a:ext cx="1839913" cy="600075"/>
          </a:xfrm>
        </p:spPr>
        <p:txBody>
          <a:bodyPr/>
          <a:lstStyle/>
          <a:p>
            <a:pPr algn="ctr"/>
            <a:r>
              <a:rPr lang="en-US" sz="3600" spc="300">
                <a:solidFill>
                  <a:schemeClr val="accent1"/>
                </a:solidFill>
                <a:latin typeface="Calibri"/>
                <a:cs typeface="Calibri"/>
              </a:rPr>
              <a:t>TestNG</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4294967295"/>
          </p:nvPr>
        </p:nvSpPr>
        <p:spPr>
          <a:xfrm>
            <a:off x="578009" y="1718151"/>
            <a:ext cx="8911432" cy="4641849"/>
          </a:xfrm>
        </p:spPr>
        <p:txBody>
          <a:bodyPr vert="horz" lIns="0" tIns="0" rIns="0" bIns="0" rtlCol="0" anchor="t">
            <a:normAutofit/>
          </a:bodyPr>
          <a:lstStyle/>
          <a:p>
            <a:pPr marL="285750" indent="-285750">
              <a:lnSpc>
                <a:spcPct val="150000"/>
              </a:lnSpc>
              <a:buFont typeface="Wingdings" panose="05000000000000000000" pitchFamily="2" charset="2"/>
              <a:buChar char="§"/>
            </a:pPr>
            <a:r>
              <a:rPr lang="en-US" sz="2400">
                <a:latin typeface="Calibri" panose="020F0502020204030204" pitchFamily="34" charset="0"/>
                <a:cs typeface="Calibri" panose="020F0502020204030204" pitchFamily="34" charset="0"/>
              </a:rPr>
              <a:t>TestNG is a testing framework that makes selenium tests easier to understand and helps generating reports that are easy to understand.</a:t>
            </a:r>
          </a:p>
          <a:p>
            <a:pPr marL="285750" indent="-285750">
              <a:lnSpc>
                <a:spcPct val="150000"/>
              </a:lnSpc>
              <a:buFont typeface="Wingdings" panose="05000000000000000000" pitchFamily="2" charset="2"/>
              <a:buChar char="§"/>
            </a:pPr>
            <a:r>
              <a:rPr lang="en-US" sz="2400">
                <a:latin typeface="Calibri" panose="020F0502020204030204" pitchFamily="34" charset="0"/>
                <a:cs typeface="Calibri" panose="020F0502020204030204" pitchFamily="34" charset="0"/>
              </a:rPr>
              <a:t> TestNG consist of Suites which also helps in grouping test cases.</a:t>
            </a:r>
          </a:p>
        </p:txBody>
      </p:sp>
      <p:pic>
        <p:nvPicPr>
          <p:cNvPr id="4" name="Picture 4" descr="Icon&#10;&#10;Description automatically generated">
            <a:extLst>
              <a:ext uri="{FF2B5EF4-FFF2-40B4-BE49-F238E27FC236}">
                <a16:creationId xmlns:a16="http://schemas.microsoft.com/office/drawing/2014/main" id="{4A60F384-3C79-B23E-DECD-BB0B16DA1577}"/>
              </a:ext>
            </a:extLst>
          </p:cNvPr>
          <p:cNvPicPr>
            <a:picLocks noChangeAspect="1"/>
          </p:cNvPicPr>
          <p:nvPr/>
        </p:nvPicPr>
        <p:blipFill>
          <a:blip r:embed="rId2"/>
          <a:stretch>
            <a:fillRect/>
          </a:stretch>
        </p:blipFill>
        <p:spPr>
          <a:xfrm>
            <a:off x="9867766" y="4773904"/>
            <a:ext cx="1793651" cy="1560221"/>
          </a:xfrm>
          <a:prstGeom prst="rect">
            <a:avLst/>
          </a:prstGeom>
        </p:spPr>
      </p:pic>
    </p:spTree>
    <p:extLst>
      <p:ext uri="{BB962C8B-B14F-4D97-AF65-F5344CB8AC3E}">
        <p14:creationId xmlns:p14="http://schemas.microsoft.com/office/powerpoint/2010/main" val="3930380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7E1F56-0B81-4CF7-969D-1B90B36BC9E7}"/>
              </a:ext>
            </a:extLst>
          </p:cNvPr>
          <p:cNvSpPr>
            <a:spLocks noGrp="1"/>
          </p:cNvSpPr>
          <p:nvPr>
            <p:ph type="title"/>
          </p:nvPr>
        </p:nvSpPr>
        <p:spPr>
          <a:xfrm>
            <a:off x="359999" y="226742"/>
            <a:ext cx="11453940" cy="360000"/>
          </a:xfrm>
        </p:spPr>
        <p:txBody>
          <a:bodyPr/>
          <a:lstStyle/>
          <a:p>
            <a:r>
              <a:rPr lang="en-US" sz="3600" spc="300">
                <a:solidFill>
                  <a:schemeClr val="accent1"/>
                </a:solidFill>
                <a:latin typeface="Calibri"/>
                <a:cs typeface="Calibri"/>
              </a:rPr>
              <a:t>TestNG</a:t>
            </a:r>
            <a:endParaRPr lang="en-US"/>
          </a:p>
        </p:txBody>
      </p:sp>
      <p:sp>
        <p:nvSpPr>
          <p:cNvPr id="11" name="Slide Number Placeholder 3">
            <a:extLst>
              <a:ext uri="{FF2B5EF4-FFF2-40B4-BE49-F238E27FC236}">
                <a16:creationId xmlns:a16="http://schemas.microsoft.com/office/drawing/2014/main" id="{6AF0E468-5C26-44D4-B018-7C6A193462F1}"/>
              </a:ext>
            </a:extLst>
          </p:cNvPr>
          <p:cNvSpPr>
            <a:spLocks noGrp="1"/>
          </p:cNvSpPr>
          <p:nvPr>
            <p:ph type="sldNum" sz="quarter" idx="13"/>
          </p:nvPr>
        </p:nvSpPr>
        <p:spPr>
          <a:xfrm>
            <a:off x="4724400" y="6227400"/>
            <a:ext cx="2743200" cy="365125"/>
          </a:xfrm>
        </p:spPr>
        <p:txBody>
          <a:bodyPr/>
          <a:lstStyle/>
          <a:p>
            <a:pPr>
              <a:spcAft>
                <a:spcPts val="600"/>
              </a:spcAft>
            </a:pPr>
            <a:fld id="{9A0F7689-66CB-EC4F-9B5C-9C3D3ED1F24F}" type="slidenum">
              <a:rPr lang="en-US" smtClean="0"/>
              <a:pPr>
                <a:spcAft>
                  <a:spcPts val="600"/>
                </a:spcAft>
              </a:pPr>
              <a:t>9</a:t>
            </a:fld>
            <a:endParaRPr lang="en-US"/>
          </a:p>
        </p:txBody>
      </p:sp>
      <p:sp>
        <p:nvSpPr>
          <p:cNvPr id="5" name="TextBox 4">
            <a:extLst>
              <a:ext uri="{FF2B5EF4-FFF2-40B4-BE49-F238E27FC236}">
                <a16:creationId xmlns:a16="http://schemas.microsoft.com/office/drawing/2014/main" id="{96F0AE1A-F276-4097-84B8-56F491DE8D28}"/>
              </a:ext>
            </a:extLst>
          </p:cNvPr>
          <p:cNvSpPr txBox="1"/>
          <p:nvPr/>
        </p:nvSpPr>
        <p:spPr>
          <a:xfrm>
            <a:off x="4724400" y="6070825"/>
            <a:ext cx="4081111" cy="307777"/>
          </a:xfrm>
          <a:prstGeom prst="rect">
            <a:avLst/>
          </a:prstGeom>
          <a:noFill/>
        </p:spPr>
        <p:txBody>
          <a:bodyPr wrap="square" lIns="91440" tIns="45720" rIns="91440" bIns="45720" rtlCol="0" anchor="t">
            <a:spAutoFit/>
          </a:bodyPr>
          <a:lstStyle/>
          <a:p>
            <a:endParaRPr lang="en-US" sz="1400">
              <a:latin typeface="Calibri"/>
              <a:cs typeface="Calibri"/>
            </a:endParaRPr>
          </a:p>
        </p:txBody>
      </p:sp>
      <p:sp>
        <p:nvSpPr>
          <p:cNvPr id="3" name="TextBox 2">
            <a:extLst>
              <a:ext uri="{FF2B5EF4-FFF2-40B4-BE49-F238E27FC236}">
                <a16:creationId xmlns:a16="http://schemas.microsoft.com/office/drawing/2014/main" id="{7D64A0C4-6472-EBF7-4EA8-E29C3DD86C26}"/>
              </a:ext>
            </a:extLst>
          </p:cNvPr>
          <p:cNvSpPr txBox="1"/>
          <p:nvPr/>
        </p:nvSpPr>
        <p:spPr>
          <a:xfrm>
            <a:off x="75126" y="3090929"/>
            <a:ext cx="3139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Arial" panose="020B0604020202020204"/>
              </a:rPr>
              <a:t>TestNG summary for OpenCart</a:t>
            </a:r>
          </a:p>
        </p:txBody>
      </p:sp>
      <p:pic>
        <p:nvPicPr>
          <p:cNvPr id="6" name="Picture 5" descr="Graphical user interface, text, application, table&#10;&#10;Description automatically generated">
            <a:extLst>
              <a:ext uri="{FF2B5EF4-FFF2-40B4-BE49-F238E27FC236}">
                <a16:creationId xmlns:a16="http://schemas.microsoft.com/office/drawing/2014/main" id="{54799DC1-8AEC-42BD-9C7E-0BD461CEABF2}"/>
              </a:ext>
            </a:extLst>
          </p:cNvPr>
          <p:cNvPicPr>
            <a:picLocks noChangeAspect="1"/>
          </p:cNvPicPr>
          <p:nvPr/>
        </p:nvPicPr>
        <p:blipFill>
          <a:blip r:embed="rId2"/>
          <a:stretch>
            <a:fillRect/>
          </a:stretch>
        </p:blipFill>
        <p:spPr>
          <a:xfrm>
            <a:off x="3037490" y="479398"/>
            <a:ext cx="8409444" cy="5479967"/>
          </a:xfrm>
          <a:prstGeom prst="rect">
            <a:avLst/>
          </a:prstGeom>
        </p:spPr>
      </p:pic>
    </p:spTree>
    <p:extLst>
      <p:ext uri="{BB962C8B-B14F-4D97-AF65-F5344CB8AC3E}">
        <p14:creationId xmlns:p14="http://schemas.microsoft.com/office/powerpoint/2010/main" val="2062908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rey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1272D8EB-7199-C546-82A0-2A5B62E2A8C4}" vid="{633F092D-FB47-B044-B7B4-45B28967FBBB}"/>
    </a:ext>
  </a:extLst>
</a:theme>
</file>

<file path=ppt/theme/theme2.xml><?xml version="1.0" encoding="utf-8"?>
<a:theme xmlns:a="http://schemas.openxmlformats.org/drawingml/2006/main" name="Midnight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1272D8EB-7199-C546-82A0-2A5B62E2A8C4}" vid="{121E5485-1DB9-1745-B55B-31FAA8898E8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85090ea-0e50-4dcb-8957-0e1e50b5b3c0">
      <Terms xmlns="http://schemas.microsoft.com/office/infopath/2007/PartnerControls"/>
    </lcf76f155ced4ddcb4097134ff3c332f>
    <TaxCatchAll xmlns="7a1e7a4c-a480-4804-8eed-ea410d3a6ea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D5275DAC7D5343A3E527668D2533D3" ma:contentTypeVersion="14" ma:contentTypeDescription="Create a new document." ma:contentTypeScope="" ma:versionID="b2cc8cfc0d3677dc2b9f6a1841d9c4af">
  <xsd:schema xmlns:xsd="http://www.w3.org/2001/XMLSchema" xmlns:xs="http://www.w3.org/2001/XMLSchema" xmlns:p="http://schemas.microsoft.com/office/2006/metadata/properties" xmlns:ns2="e85090ea-0e50-4dcb-8957-0e1e50b5b3c0" xmlns:ns3="7a1e7a4c-a480-4804-8eed-ea410d3a6eac" targetNamespace="http://schemas.microsoft.com/office/2006/metadata/properties" ma:root="true" ma:fieldsID="d1eabcbaac706e4bad6e6b056f2e97df" ns2:_="" ns3:_="">
    <xsd:import namespace="e85090ea-0e50-4dcb-8957-0e1e50b5b3c0"/>
    <xsd:import namespace="7a1e7a4c-a480-4804-8eed-ea410d3a6ea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5090ea-0e50-4dcb-8957-0e1e50b5b3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e27964c-52e0-423c-8626-15299cdf639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1e7a4c-a480-4804-8eed-ea410d3a6ea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84c8861-7b6c-46d5-95fa-54e8b08e5573}" ma:internalName="TaxCatchAll" ma:showField="CatchAllData" ma:web="7a1e7a4c-a480-4804-8eed-ea410d3a6eac">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C707C3-AC84-4CB9-9A63-E31BDB209843}">
  <ds:schemaRefs>
    <ds:schemaRef ds:uri="http://schemas.microsoft.com/sharepoint/v3/contenttype/forms"/>
  </ds:schemaRefs>
</ds:datastoreItem>
</file>

<file path=customXml/itemProps2.xml><?xml version="1.0" encoding="utf-8"?>
<ds:datastoreItem xmlns:ds="http://schemas.openxmlformats.org/officeDocument/2006/customXml" ds:itemID="{253B715E-4007-4AA4-8946-0B4A181E7C5C}">
  <ds:schemaRefs>
    <ds:schemaRef ds:uri="7a1e7a4c-a480-4804-8eed-ea410d3a6eac"/>
    <ds:schemaRef ds:uri="e85090ea-0e50-4dcb-8957-0e1e50b5b3c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3AC37E-E4FA-40CA-97F1-3D0A77BCEE21}">
  <ds:schemaRefs>
    <ds:schemaRef ds:uri="7a1e7a4c-a480-4804-8eed-ea410d3a6eac"/>
    <ds:schemaRef ds:uri="e85090ea-0e50-4dcb-8957-0e1e50b5b3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presentation1</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Grey Master</vt:lpstr>
      <vt:lpstr>Midnight Master</vt:lpstr>
      <vt:lpstr>OpenCart</vt:lpstr>
      <vt:lpstr>Introduction</vt:lpstr>
      <vt:lpstr>PowerPoint Presentation</vt:lpstr>
      <vt:lpstr>Manual Testing</vt:lpstr>
      <vt:lpstr>Page Object Model</vt:lpstr>
      <vt:lpstr>PowerPoint Presentation</vt:lpstr>
      <vt:lpstr>PowerPoint Presentation</vt:lpstr>
      <vt:lpstr>TestNG</vt:lpstr>
      <vt:lpstr>TestNG</vt:lpstr>
      <vt:lpstr>REST API</vt:lpstr>
      <vt:lpstr>Issues and respective learnings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dc:title>
  <dc:creator>Nikita Hanchate</dc:creator>
  <cp:revision>1</cp:revision>
  <cp:lastPrinted>2019-12-04T21:26:18Z</cp:lastPrinted>
  <dcterms:created xsi:type="dcterms:W3CDTF">2022-09-29T05:16:07Z</dcterms:created>
  <dcterms:modified xsi:type="dcterms:W3CDTF">2022-10-11T05:35:25Z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0x010100D9D5275DAC7D5343A3E527668D2533D3</vt:lpwstr>
  </property>
  <property fmtid="{D5CDD505-2E9C-101B-9397-08002B2CF9AE}" pid="3" name="MediaServiceImageTags">
    <vt:lpwstr/>
  </property>
</Properties>
</file>