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받습니까?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프리로드됨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합니까?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입수되는 소프트웨어에 대하여 어떠한 위험에 대해 다뤄야 합니까?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발표되었습니다.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또한 보증이 적용되지 않습니다.</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배타적 또는 비배타적인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시간 제한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라이센스에는 부여를 위한 조건이 있을 수 있음</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이는 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자료를 보호합니까?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 권한은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있습니까?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있습니까?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라이선스는 어떻습니까?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제공을 위한 서면 청약과 관련된 조건을 가지고 있을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절을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폐쇄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셰어웨어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교육과정이란 무엇입니까?</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입니다. 이는 FOSS Compliance 프로그램이 만족해야하는 핵심 요구 사항을 식별하고 공개합니다.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교육과정</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내용은 다음을 참조하십시오: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무엇입니까?</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Compliance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리뷰를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주요 소프트웨어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리뷰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엔드 투 엔드 컴플라이언스 관리</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리뷰를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사용하려고 합니까?</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결합</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복사할 수 있습니다.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소프트웨어 제품과 링크하거나 연결할 수 있습니다.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조정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한 상태에서 다른 상태로 변환 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출력물에 자체 코드의 일부를 주입할 수 있습니다.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배포됩니까?</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받습니까?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간주될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전달됩니까?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전달</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전달</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무엇입니까?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리뷰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유용성 및 품질을 위해 제안된 FOSS 컴포넌트에 대해 프로그램 및 제품 관리자와 엔지니어가 검토 한 후, 선택한 컴포넌트의 사용과 관련된 권리 및 의무에 대한 검토가 시작되어야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FOSS 리뷰 프로세스입니다. 이 프로세스를 통해 회사가 사용하는 FOSS 소프트웨어를 분석하고 권리와 의무를 이해할 수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포함됩니다: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비지니스 목표와 호환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합니다.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선택하면 시작됩니다.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수집해야합니까?</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수집하십시오. 여기에는 다음이 포함될 수 있습니다: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(활기, 다양한 회원, 반응성)</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사용 의도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제품의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저작권 고지, 귀속에 대한 고지, 공급 업체의 수정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포함됩니다. 대표자에는 다음이 포함 될 수 있습니다 :</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 수익, 상용 라이선싱, 수출 컴플라이언스를 담당하는 엔지니어링 전문가 (FOSS 사용의 영향을 받을 수 있음)</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평가해야합니다. 여기에는 정보의 정확성을 확인하기 위해 코드를 스캔하는 작업이 포함될 수 있습니다.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고려해야합니다.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것입니까?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일치합니까?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허용합니까?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모든 원인을 해결할 수있는 솔루션은 없습니다.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사용합니다.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FOSSology입니다.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포함합니다. 모든 그룹이 문제를 정확히 이해하고 명확하고 공유된 가이드를 만들 수 있도록 상호 작용해야 합니다.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경령진의 감독을 받아야 합니다.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무엇입니까?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업체로부터의 FOSS 구성 요소를 검토 할 때 중요한 추가 정보는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엔드 투 엔드 컴플라이언스 관리 (프로세스 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작업입니다. 회사는 독점 컴포넌트를 위한 유사한 프로세스를 가질 수 있습니다. FOSS 컴포넌트는 OpenChain 설명서에서 "공급 대상 소프트웨어 (Supplied Software)"라고 불립니다.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컴포넌트가 요구하는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업체는 간단한 체크리스트를, 기업들은 상세한 절차를 사용할 수 있습니다.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FOSS의 발견합니다.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프로젝트로의 기여에 대해 리뷰 및 승인합니다.</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지원하기 위해 기존 비지니스 프로세스를 수정합니다.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추적합니다.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있습니다: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타사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귀속에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고지가 제공되는지 확인</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릴리즈별 승인된 소프트웨어/버전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약정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엔드-투-엔드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업데이트)됩니다.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요청됩니다.</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타사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검사를 위한 소스 코드가 식별됩니다.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있습니다.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수행됩니다.</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지정된 각 파일에 대한 해결 방법 및 플래그가 지정된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제공하십시오.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수행합니다.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해결하십시오.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무엇입니까?</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표현을 보호(기본 아이디어가 아님)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너무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혁신을 장려하기위한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중요한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Compliance와 가장 관련이있는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맞추어 설명합니다.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준수하는지 확인하십시오.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결과를 보존하고 해결된 문제에 다음 단계(승인)를 위해 준비가 되었다고 표시합니다.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부여합니다.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수행합니다.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확인합니다.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있습니다.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합니다.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합니다.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추가해야합니다.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합니다.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컴포넌트이거나 새로운 사용 모델이 제안되는 경우는 새로운 승인이 필요하다는 점을 명확히 해야 합니다.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준비하십시오.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귀속에 관한 고지를 제공함으로써 FOSS의 사용을 알립니다.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알립니다(해당하는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계약서의 전체 텍스트를 복사합니다.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포함됩니다.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들어있는 바이너리와 일치하는지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확인하십시오.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확인하십시오.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확인</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코드를 제공하기 위한 의무가 충족됩니다.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코드를 관련 빌드 도구 및 문서와 함께 제공하십시오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코드는 해당하는 제품 및 버전에 대한 레이블로 식별됩니다.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동반하는 소스 코드를 제공하십시오.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동반하는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코드가 (있을 경우) 올바르게 업로드 되었는지 또는 배포되었는지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게시되고 사용 가능하게 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확인하십시오.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확인</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확인</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필요한 것은 무엇입니까 (예로든 프로세스에서 높은 수준에서의 단계를 설명하세요)?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확인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동반하는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것입니까?</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컴플라이어스 프로세스에서 피할 수 있는 잠재적인 함정들에 대해 설명합니다.: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창작물을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문학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예기치않게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독점화를 위한 소스 코드에 FOSS 정책과 충돌하는 형태로 FOSS 코드를 추가할때 발생합니다.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있습니다: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있습니다.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있습니다: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교육합니다.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수행합니다.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예기치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호환되지 않는 라이선스와 링킹한 결과로 발생합니다.  링킹의 법적 효력은 FOSS 커뮤니티에서 논쟁의 대상입니다.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있습니다.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이러한 법적 위험에 직면할 수 있는 FOSS 정책과 충돌하는 라이선스와 링킹하지 않도록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동반하는 소스 코드 / 적절한 라이선스, 귀속에 관한 고지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동반하는 소스 코드가 공개되고 있음을 보장하기 위한 확인 단계를 컴플라이언스 프로세스에 추가함으로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있습니다.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코드에 변경 사항을 표시하는 것에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공개하기 전 확인 단계에 소스 코드 수정 표시 과정을 추가합니다.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개발자가 FOSS 사용 승인을 구하지 않음으로 인한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ㄷ해 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교육을 받는 것에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 결과를 해결하는 것에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티켓을 해결(i.e. Close)하지 못하게 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FOSS에 대한 리뷰를 적절한 시기에 요구하는 것에 대한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있습니다.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합니다.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촉진됩니다.: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좋습니다.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조직과의 좋은 관계는 컴플라이언스에 대한 최선의 방법에 대해 조언을 받을때 매우 유용할 수 있으며, 컴플라이언스 이슈가 발생할 경우에도 도움이 됩니다.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있습니다: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유형이 함정이 발생할 수 있습니까?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무엇입니까?</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무엇입니까?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가장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안내를 요구합니다.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사용중인 각 FOSS 컴포넌트에 대한 공식적인 승인을 요청합니다.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않습니다.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요청합니다.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건드리지 않습니다. 모든 저작권 및 라이선스 정보는 모든 FOSS 컴포넌트에서 그대로 유지합니다.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않습니다.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유지합니다.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미리 처리</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근무 계획에 수립된 FOSS 정책을 준수하는데 필요한 시간을 포함시킵니다.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따릅니다.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호환되지 않는 FOSS 라이선스가 적용되는 컴포턴트가 혼합되는 것을 방지합니다.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확인을 항상 업데이트합니다.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아닙니다.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컴포넌트새로운 버전이 모두 검토되고 승인되었는지 확인합니다.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업그레이드할때 새 버전의 라이선스가 이전에 사용된 버전의 라이선스와 동일한지 확인합니다.(버전 업그레이드간에 라이선스 변경이 발생할 수 있습니다.)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확인합니다.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알기 위한 단계를 수행합니다.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제품에 포함될 모든 소프트웨어에 대한 의무를 평가합니다.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만듭니다.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확인해보세요</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컴플라이어스 프로세스의 중요한 단계를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입수되는 소프트웨어에 대하여 어떠한 위험에 대해 다뤄야 합니까?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