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이해하는데 있어 몇가지 기본 개념을 설명합니다.</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받습니까?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프리로드됨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장에는  엔드 투 엔드 컴플라이언스 관리 프로세스의 상세한 예가 포함되어 있습니다.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컴플라일언스 관리의 정의와 최종 목표에 대해 설명합니다.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섹션에서는 대기업에서 발생할 수 있는 일에 대한 세부 예를 제공합니다. 소규모 기업은 보다 간소화된 방식으로 프로세스에 접근하고자 할 수 있습니다.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효과적인 컴플라이언스 프로그램을 구축하고 배포하기 위해 중소기업 (SME)이 해야할 일이 무엇인지 설명합니다.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대기업이 프로세스에 사용할 수 있는 단계에 대한 개요입니다.</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첫번째 단계는 FOSS 사용을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 단계는 이전 단계에서 식별된 소스 코드를 검사하는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리뷰팀은 소스 코드의 출처와 라이선스에 관한 결론과 함께 검사 보고서를 작성할 수 있습니다.</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FOSS 리뷰팀은 이전 단계에서 수집된 사실을 리뷰하고 FOSS 라이선스에 의한 회사의 의무를 식별합니다.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소프트웨어를 출시하는 모든 사람이 관련 라이선스 의무를 이해하고 준수할 수 있도록 이전 단계의 승인 정보는 추척되거나 등록되어야 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회사는 배포가 FOSS 라이선스 의무를 준수하는지 확인합니다.  이 단계는 전체 FOSS 리뷰 프로세스에 대한 감독을 제공하는 하나의 실체(entity) 기능일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예제 프로세스에서는 다음 단계가 포함됩니다.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식별 - FOSS 사용을 식별하고 추적합니다. 이는 엔지니어 요청, 제3자 정보 공개 또는 코드 스캐닝을 통해 발생할 수 있습니다.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소스 코드 검사 - 라이선스 및 출처 정보에 대해 식별된 FOSS 컴포넌트를 리뷰합니다.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문제 해결 - FOSS 정책과 호환되지 않는 FOSS 사용을 제거합니다.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리뷰 수행 - FOSS 사용에 대한 의무를 평가하고 결정합니다.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승인 - 승인 조건과 라이선스 의무를 전달합니다.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등록/승인 추적 - 추후 컴플라이언스 단계를 위해 승인 조건 및 라이선스 의무를 추적합니다.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고지 - FOSS 라이선스에서 요구하는대로 고지를 준비합니다.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배포 전 확인 - 출시 전에 컴플라이언스를 위한 배포를 리뷰합니다.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동반하는 소스 코드 배포 - 필요에 따라 소스 코드를 제공합니다.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확인 - 컴플라이언스 프로세스에 대한 감독을 제공합니다.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아키텍처 리뷰는 FOSS 컴포넌트와 회사 소프트웨어 간의 관계를 리뷰합니다. 예를 들어, FOSS와 회사 컴포넌트는 어떻게 함께 연결되어 있습니까?</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컴플라이언스 프로세스의 몇 가지 일반적인 함정을 설명하고, 이러한 함정을 방지하기 위한 접근 방식을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장에서는 FOSS 컴플라이언스 프로세스에서 피할 수 있는 몇가지 일반적인 함정들을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 설명하는 첫번째 함정은 Copyleft 스타일 라이선스의 FOSS가 의도하지 않게 독점 코드와 혼용되는 경우에 발생합니다.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이는 라이선스 고지에 대한 소스 코드 검사 또는 코드 스캐닝 도구를 통해 발견할 수 있습니다.</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또는 스캔  추가를 포함합니다.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Copyleft 스타일 라이선스의 FOSS가 의도하지 않게 독점 코드와 링크되는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종속성 추적 도구 또는 아키텍처 리뷰를 통해 발견할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아키텍쳐 검토 추가를 포함합니다.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독점 코드가 Copyleft 스타일 라이선스의 FOSS에 포함되는 경우에 발생합니다. 예를 들어, FOSS 컴포넌트를 수정하는 엔지니어링팀이 수정 사항에 독점 코드를 포함시킬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FOSS 컴포넌트에 추가된 소스 코드를 검사함으로 발견 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추가를 포함합니다.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회사가 동반하는 소스 코드를 제공할 의무가 있지만, 그렇게 하지 않은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회사가 동반하는 소스 코드를 제공하지만, 배포된 바이너리 버전과 일치하는 정확한 버전을 제공하지 못하는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세번째 함정은 회사가 FOSS 컴포넌트를 수정하지만, 소스 코드의 수정된 버전을 공개하지 못한 경우에 발생합니다. 대신 회사는 FOSS 컴포넌트의 원본 버전에 대한 소스 코드를 공개합니다.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FOSS 라이선스 헤더 정보를 삭제하거나 변경해야 합니까?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입수되는 소프트웨어에 대하여 어떠한 위험에 대해 다뤄야 합니까?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발표되었습니다.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또한 보증이 적용되지 않습니다.</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 제조?,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배타적 또는 비배타적인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시간 제한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라이센스에는 부여를 위한 조건이 있을 수 있음</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이는 특정 의무를 준수하는 경우에만 라이선스를 취득한다는 의미임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자료를 보호합니까?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 권한은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있습니까?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있습니까?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라이선스는 어떻습니까?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정의에 따르면 FOSS 라이선스는 수정 및 재배포를 허용하는 조건하에서 소스 코드를 사용할 수 있게함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귀속에 관한 고지 제공, 저작권 표시 보존 또는 소스 코드 제공을 위한 서면 청약과 관련된 조건을 가지고 있을 수 있음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하나의 인기있는 라이선스 집합은 FOSS 정의 (OSD)를 기반으로 FOSS Initiative (OSI)에서 승인한 라이선스 집합임 OSI 승인 전체 라이선스 목록은 다음에서 볼 수 있음 :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표시 및 라이선스 면책 조항이 유지되는한 어떠한 목적으로든 소스 코드 또는 오브젝트 코드 형식으로 무제한 재배포를 허용하는 Permissive 라이선스의 한 예임</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추천하기 위해 기여자 이름의 사용을 제한하는 조항이 포함되어 있음</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동일한 파일, 동일한 프로그램 또는 다른 경계의 소프트웨어)이 배포되는 경우 원본 저작물과 동일한 조건으로 배포 할 것을 요구</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양도 받은 프로그램의 일부를 포함하거나 프로그램으로부터 파생된 것이라면, 저작물에 대한 사용권리를 본 라이선스의 규정에 따라 […] 허용해야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절을 포함하는 라이선스에는 GPL, LGPL, AGPL, MPL 및 CDDL의 모든 버전이 포함됨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폐쇄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가짐.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업체와 동일한 수의 다양한 독점 라이선스가 존재하며 각각은 개별적으로 평가되어야함</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개발자는 FOSS 및 독점 라이선스가 모두 지적 재산을 기반으로하고 해당 자산에 라이센스 부여를 제공함에도,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제한됨</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학업 등)에 대한 제한 뿐만 아니라 소프트웨어의 복제, 배포 및 파생 저작물 제작과 관련하여 제한을 부과함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셰어웨어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셰어웨어의 목표는 잠재적인 구매자에게 프로그램의 전체 버전에 대한 라이선스를 구입하기 전에 프로그램을 사용하고 그 유용성을 판단 할 기회를 제공하는 것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 공급 업체는 소프트웨어가 조직 내에서 자유롭게 전파 된 후 대규모 라이슨서 지불을 위해 회사에 접근하기 때문에 대부분의 회사는 셰어웨어를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교육과정이란 무엇입니까?</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입니다. 이는 FOSS Compliance 프로그램이 만족해야하는 핵심 요구 사항을 식별하고 공개합니다.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교육과정</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내용은 다음을 참조하십시오: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무엇입니까?</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Compliance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리뷰를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주요 소프트웨어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리뷰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엔드 투 엔드 컴플라이언스 관리</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리뷰를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사용하려고 합니까?</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결합</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복사할 수 있습니다.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개작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FOSS 컴포넌트를 소프트웨어 제품과 링크하거나 연결할 수 있습니다.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조정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한 상태에서 다른 상태로 변환 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출력물에 자체 코드의 일부를 주입할 수 있습니다.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lang="en-US" sz="2400" b="0" i="0" u="none" strike="noStrike" cap="none">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Linux Foundation Open Compliance Program에서 예제 FOSS 정책을 얻을 수 있습니다. :</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배포됩니까?</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받습니까?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간주될 수 있음)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전달됩니까?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전달</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전달</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프리로드됨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무엇입니까?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리뷰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유용성 및 품질을 위해 제안된 FOSS 컴포넌트에 대해 프로그램 및 제품 관리자와 엔지니어가 검토 한 후, 선택한 컴포넌트의 사용과 관련된 권리 및 의무에 대한 검토가 시작되어야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FOSS 리뷰 프로세스입니다. 이 프로세스를 통해 회사가 사용하는 FOSS 소프트웨어를 분석하고 권리와 의무를 이해할 수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포함됩니다: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비지니스 목표와 호환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합니다.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소프트웨어가 선택하면 시작됩니다.</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수집해야합니까?</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수집하십시오. 여기에는 다음이 포함될 수 있습니다:</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(활기, 다양한 회원, 반응성)</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사용 의도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제품의 출시</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저작권 고지, 귀속에 대한 고지, 공급 업체의 수정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포함됩니다. 대표자에는 다음이 포함 될 수 있습니다 :</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 수익, 상용 라이선싱, 수출 컴플라이언스를 담당하는 엔지니어링 전문가 (FOSS 사용의 영향을 받을 수 있음)</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평가해야합니다. 여기에는 정보의 정확성을 확인하기 위해 코드를 스캔하는 작업이 포함될 수 있습니다.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고려해야합니다.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것입니까?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일치합니까?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허용합니까?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모든 원인을 해결할 수있는 솔루션은 없습니다.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사용합니다.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FOSSology입니다.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포함합니다. 모든 그룹이 문제를 정확히 이해하고 명확하고 공유된 가이드를 만들 수 있도록 상호 작용해야 합니다.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경령진의 감독을 받아야 합니다.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수집할 수 있습니까?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도움이되는 정보는 무엇입니까?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업체로부터의 FOSS 구성 요소를 검토 할 때 중요한 추가 정보는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엔드 투 엔드 컴플라이언스 관리 (프로세스 예)</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작업입니다. 회사는 독점 컴포넌트를 위한 유사한 프로세스를 가질 수 있습니다. FOSS 컴포넌트는 OpenChain 설명서에서 "공급 대상 소프트웨어 (Supplied Software)"라고 불립니다.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포함됩니다.: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컴포넌트가 요구하는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업체는 간단한 체크리스트를, 기업들은 상세한 절차를 사용할 수 있습니다.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FOSS의 발견합니다.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프로젝트로의 기여에 대해 리뷰 및 승인합니다.</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지원하기 위해 기존 비지니스 프로세스를 수정합니다.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추적합니다.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있습니다: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타사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귀속에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고지가 제공되는지 확인</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릴리즈별 승인된 소프트웨어/버전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약정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엔드-투-엔드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업데이트)됩니다.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요청됩니다.</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타사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검사를 위한 소스 코드가 식별됩니다.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있습니다.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출시 주기에따라 반복적으로 수행됩니다.</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보고서 내 플래그가 지정된 각 파일에 대한 해결 방법 및 플래그가 지정된 라이선스 충돌에 대한 해결 방법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FOSS 정책과 충돌하는 검사 보고서내의 문제를 해결하기 위해 적절한 엔지니어에게 피드백을 제공하십시오.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그러면 엔지니어는 관련 소스 코드에 대한 FOSS 리뷰를 수행합니다.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검사에서 확인된 모든 문제를 해결하십시오.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아키텍처 리뷰 (예제 템플릿)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무엇입니까?</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표현을 보호(기본 아이디어가 아님)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너무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혁신을 장려하기위한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중요한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Compliance와 가장 관련이있는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맞추어 설명합니다.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내의 소프트웨어가 FOSS 정책을 준수하는지 확인하십시오.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결과를 보존하고 해결된 문제에 다음 단계(승인)를 위해 준비가 되었다고 표시합니다.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리뷰 직원에게 적절한 수준의 권한을 부여합니다.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FOSS 정책을 참고하여 리뷰를 수행합니다.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해결된 문제를 리뷰하여 FOSS 정책과 일치하는지 확인합니다.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이전 단계의 소프트웨어 검사 및 리뷰 결과에 따라 소프트웨어 사용이 승인되거나 승인되지 않을 수 있습니다.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승인에서는 승인된 FOSS 컴포넌트의 버전, 컴포넌트의 승인된 사용 모델 및 FOSS 라이선스 하의 기타 해당되는 모든 의무 사항을 명시해야 합니다.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승인은 적절할 수준의 권한에서 이루어져야 합니다.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 사용에 대한 FOSS 컴포넌트가 승인되면 해당 제품의 소프트웨어 목록에 추가해야합니다.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 및 이에 대한 조건은 추적 시스템에 등록해야 합니다.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시스템은 새로운 버전의 FOSS 컴포넌트이거나 새로운 사용 모델이 제안되는 경우는 새로운 승인이 필요하다는 점을 명확히 해야 합니다.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출시에 사용되는 FOSS에 대한 적절한 고지를 준비하십시오.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모든 저작권 및 귀속에 관한 고지를 제공함으로써 FOSS의 사용을 알립니다.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FOSS 소스 코드의 사본을 얻는 방법에 대해 제품의 최종 사용자에게 알립니다(해당하는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필요에 따라 제품에 포함된 FOSS 코드에 대한 라이선스 계약서의 전체 텍스트를 복사합니다.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 패키지에는 리뷰 및 승인된 소프트웨어만 포함됩니다.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적절한 고지 파일을 포함하는(OpenChain 설명서에 정의된)  "배포할 컴플라이언스 결과물"은 배포 패키지 혹은 다른 전달 방법에 포함됩니다.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배포할 FOSS 패키지가 식별되고 승인되었는지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리뷰된 소스 코드가 제품에 들어있는 바이너리와 일치하는지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최종 사용자에게 식별된 FOSS에 대한 소스 코드를 요청할 수 있는 권리를 알리기 위한 모든 적절한 고지 사항이 포함되어 있는지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식별된 다른 의무를 준수하는지 확인하십시오.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배포되는 소프트웨어가 리뷰되고 승인되었는지 확인하십시오.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배포 전 확인</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코드를 제공하기 위한 의무가 충족됩니다.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코드를 관련 빌드 도구 및 문서와 함께 제공하십시오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코드는 해당하는 제품 및 버전에 대한 레이블로 식별됩니다.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필요에 따라 동반하는 소스 코드를 제공하십시오.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동반하는 소스 코드 배포</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코드가 (있을 경우) 올바르게 업로드 되었는지 또는 배포되었는지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업로드되거나 배포된 소스 코드가 승인된 것과 동일한 버전인지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고지가 올바르게 게시되고 사용 가능하게 되었는지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기타 식별된 의무가 충족되었는지 확인하십시오.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라이선스 의무 준수 확인</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최종 확인</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실사 (Due Diligence)에 필요한 것은 무엇입니까 (예로든 프로세스에서 높은 수준에서의 단계를 설명하세요)?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 전 확인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동반하는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아키텍처 리뷰는 무엇을 찾기 위한 것입니까?</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이 장에서는 컴플라이어스 프로세스에서 피할 수 있는 잠재적인 함정들에 대해 설명합니다.: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창작물을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문학 작품에 적용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 세부 사항의 창의성)이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예기치않게 Copyleft FOSS를 독점 또는 제3자 코드에 포함:</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개발 프로세스 중에 엔지니어가 독점화를 위한 소스 코드에 FOSS 정책과 충돌하는 형태로 FOSS 코드를 추가할때 발생합니다.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오류는 다음과 일치하는 소스 코드를 스캔하거나 검사하여 발견할 수 있습니다:</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이를 위해 자동화된 소스 코드 스캐닝 도구가 사용될 수 있습니다.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다음과 같은 방법으로 피할 수 있습니다: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엔지니어링 직원에게 컴플라이언스 이슈, 다양한 유형의 FOSS 라이선스 및 FOSS를 독점 소스 코드에 포함시키는 의미에 대해 교육합니다.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빌드 환경 내 모든 소스 코드에 대해 정기적인 소스 코드 스캔 및 검사를 수행합니다.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Copyleft FOSS와 독점 소스 코드와의 예기치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소프트웨어를 충돌하거나 호환되지 않는 라이선스와 링킹한 결과로 발생합니다.  링킹의 법적 효력은 FOSS 커뮤니티에서 논쟁의 대상입니다.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서로 다른 컴포넌트간의 링킹을 보여주는 종속성 추적 도구(dependency tracking tool)를 사용하여 발견할 수 있습니다.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있습니다: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직원들이 소프트웨어 컴포넌트를 이러한 법적 위험에 직면할 수 있는 FOSS 정책과 충돌하는 라이선스와 링킹하지 않도록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빌드 환경에서 종속성 추적 도구를 지속적으로 실행합니다.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검사 또는 스캔을 사용하여 FOSS 컴포넌트에 도입한 소스 코드를 식별하고 분석하여 발견할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있습니다: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직원에게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코드 검사를 수행합니다.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동반하는 소스 코드 / 적절한 라이선스, 귀속에 관한 고지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제품이 시장에 출시되기 전에 제품 출시 주기에 맞추어 소스 코드를 캡쳐하고 체크리스트 항목을 게시함으로 방지할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동반하는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바이너리 버전에 맞는 동반하는 소스 코드가 공개되고 있음을 보장하기 위한 확인 단계를 컴플라이언스 프로세스에 추가함으로 방지할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FOSS 컴포넌트 수정에 대한 동반하는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있습니다.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FOSS 라이선스가 요구하는 대로 FOSS 소스 코드에 변경 사항을 표시하는 것에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소스 코드를 공개하기 전 확인 단계에 소스 코드 수정 표시 과정을 추가합니다.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엔지니어링 직원에게 대중에게 공개될 모든 FOSS 또는 독점 소프트웨어의 저작권 표시 또는 라이선스 정보가 업데이트 되는 것을 보장하기 위해 교육을 제공합니다.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개발자가 FOSS 사용 승인을 구하지 않음으로 인한 실패</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회사의 FOSS 정책 및 프로세스에 대하여 엔지니어링 직원에게 교육을 제공함으로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있습니다: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"신고되지 않은" FOSS 사용을 발견하기 위해 소프트웨어 플랫폼에 대해 정기적으로 전체 스캔을 수행합니다.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회사의 FOSS 정책 및 프로세스에 ㄷ해 엔지니어링 직원에게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직원 성과 리뷰에 컴플라이언스를 포함합니다.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교육을 받는 것에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FOSS 교육이 직원의 전문 개발 계획의 일부임을 보장하고 성과 리뷰의 일환으로 완료 여부를 모니터링함으로써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직원이 특정 날짜까지 FOSS 교육을 받도록 요구함으로써 예방할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검사 결과를 해결하는 것에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(스캔 도구 또는 검사에 의해 보고된 "발견(hits)"에 대한 분석)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검사 보고서가 완료되지 않은 경우 컴플라이언스 티켓을 해결(i.e. Close)하지 못하게 함으로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이런 유형의 실패는 FOSS 컴플라이언스 프로세스 내 승인 과정에서 블럭을 구현함으로써 예방할 수 있습니다.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FOSS에 대한 리뷰를 적절한 시기에 요구하는 것에 대한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부서가 FOSS 소스 코드의 채택을 아직 결정하지 않았더라도 FOSS 리뷰 요청을 조기에 시작함으로써 방지할 수 있습니다.</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교육을 통해 예방할 수 있습니다.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기업은 제품 (어떤 형태이든지) 출하 전에 컴플라이언스를 우선시 해야 합니다.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부여함으로 다음이 촉진됩니다.:</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상용 제품에 FOSS를 사용하는 회사라면 FOSS 커뮤니티(특히 상용 제품에 사용하고 배포하는 FOSS 프로젝트와 관련된 특정 커뮤니티)와 좋은 관계를 만들고 유지하는 것이 가장 좋습니다.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또한 FOSS 조직과의 좋은 관계는 컴플라이언스에 대한 최선의 방법에 대해 조언을 받을때 매우 유용할 수 있으며, 컴플라이언스 이슈가 발생할 경우에도 도움이 됩니다.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소프트웨어 커뮤니티와의 좋은 관계는 양방향 커뮤니케이션에 도움이 될 수 있습니다: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FOSS 컴플라이언스에서 어떤 유형이 함정이 발생할 수 있습니까?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지적 재산권의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라이선스 컴플라이언스의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 프로세스의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두는 것의 이점은 무엇입니까?</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커뮤니티와 좋은 관계를 유지하는 것의 이점은 무엇입니까?</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가장 관련이있는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비롯됨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"예술 용어"임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고품질이면서 FOSS 커뮤니티 지원이 잘 되는 코드를 선택합니다.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안내를 요구합니다.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사용중인 각 FOSS 컴포넌트에 대한 공식적인 승인을 요청합니다.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리뷰되지 않은 코드를 내부 소스 트리로 포함시키지 않습니다.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프로젝트로의 외부 기여에 대해 공식 승인을 요청합니다.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기존 라이선스 정보를 보존합니다.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사용하는 FOSS 컴포넌트의 기존 FOSS 라이선스 저작권 또는 라이선스 정보를 제거하거나 어떤 식으로든 건드리지 않습니다. 모든 저작권 및 라이선스 정보는 모든 FOSS 컴포넌트에서 그대로 유지합니다.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라이선스에 의해 요구 (예: 수정 버전의 이름 변경 요구)되지 않는한 FOSS 컴포넌트의 이름을 변경하지 않습니다.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프로세스에서 요구되는 FOSS 프로젝트 정보를 수집하고 유지합니다.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요구사항을 미리 처리</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근무 계획에 수립된 FOSS 정책을 준수하는데 필요한 시간을 포함시킵니다.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소프트웨어 사용에 대한, 특히, FOSS 코드를 독점 소스 코드 또는 제3자 소스 코드에 통합하거나 링킹하는 경우 등에 대한 개발자 가이드라인을 따릅니다.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아키텍처 계획을 리뷰하여 호환되지 않는 FOSS 라이선스가 적용되는 컴포턴트가 혼합되는 것을 방지합니다.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모든 제품에 대해 컴플라이언스 확인을 항상 업데이트합니다.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제품별로 컴플라이언스 여부를 확인합니다: FOSS 패키지가 한 제품에서 사용하도록 승인되었다고 해서 반드시 두번째 제품에서도 사용하도록 승인된 것은 아닙니다.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동일한 FOSS 컴포넌트새로운 버전이 모두 검토되고 승인되었는지 확인합니다.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패키지의 버전을 업그레이드할때 새 버전의 라이선스가 이전에 사용된 버전의 라이선스와 동일한지 확인합니다.(버전 업그레이드간에 라이선스 변경이 발생할 수 있습니다.)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프로젝트의 라이선스가 변경되었다면, 컴플라이언스 기록을 업데이트하고 새로운 라이선스가 충돌을 일으키는지 확인합니다.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입수된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공급업체가 제공하는 소프트웨어에 FOSS가 포함되었는지 알기 위한 단계를 수행합니다.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제품에 포함될 모든 소프트웨어에 대한 의무를 평가합니다.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항상 소프트웨어 공급 업체로부터 받은 소스 코드를 검사하거나 또는 소프트웨어 공급업체는 제공하는 모든 소스 코드에 대하여 소스 코드 검사 보고서를 제공해야 한다는 회사 정책을 만듭니다.</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확인해보세요</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개발자가 FOSS로 작업할 때 실행해야할 몇가지 일반적인 가이드라인을 나열하십시오.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 헤더 정보를 삭제하거나 변경해야 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컴플라이어스 프로세스의 중요한 단계를 나열하십시오.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이전에 리뷰된 FOSS 컴포넌트의 새로운 버전이 어떻게 새로운 컴플라이언스 이슈를 야기할 수 있습니까?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입수되는 소프트웨어에 대하여 어떠한 위험에 대해 다뤄야 합니까?</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보호함 – 컴퓨터 프로그램과 같은 작동 방법을 포함 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지역에서 특허 신청을해야함. 특허가 수여되면 소유자는 독립적인 창작과 상관없이 누구나 그 기능을 행사할 수 없도록 제한할 권리가 있음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사용하고자하는 다른 당사자는 특허 라이선스(사용, 제작, 판매, 판매 제안 및 기술 도입 권한을 부여 할 수 있음)를 요청할 수 있음.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독자적으로 창작하더라도 침해가 발생할 수 있음</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