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발표되었습니다.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청약과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엔드 투 엔드 컴플라이언스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Compliance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엔드 투 엔드 컴플라이언스 관리 (프로세스 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작업입니다. 회사는 독점 컴포넌트를 위한 유사한 프로세스를 가질 수 있습니다. FOSS 컴포넌트는 OpenChain 설명서에서 "공급 대상 소프트웨어 (Supplied Software)"라고 불립니다.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컴포넌트가 요구하는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업체는 간단한 체크리스트를, 기업들은 상세한 절차를 사용할 수 있습니다.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FOSS의 발견합니다.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프로젝트로의 기여에 대해 리뷰 및 승인합니다.</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지원하기 위해 기존 비지니스 프로세스를 수정합니다.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추적합니다.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있습니다: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타사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귀속에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고지가 제공되는지 확인</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릴리즈별 승인된 소프트웨어/버전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약정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엔드-투-엔드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업데이트)됩니다.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요청됩니다.</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타사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검사를 위한 소스 코드가 식별됩니다.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있습니다.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수행됩니다.</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지정된 각 파일에 대한 해결 방법 및 플래그가 지정된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제공하십시오.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수행합니다.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해결하십시오.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준수하는지 확인하십시오.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결과를 보존하고 해결된 문제에 다음 단계(승인)를 위해 준비가 되었다고 표시합니다.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부여합니다.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수행합니다.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확인합니다.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있습니다.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합니다.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합니다.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추가해야합니다.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합니다.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컴포넌트이거나 새로운 사용 모델이 제안되는 경우는 새로운 승인이 필요하다는 점을 명확히 해야 합니다.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준비하십시오.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귀속에 관한 고지를 제공함으로써 FOSS의 사용을 알립니다.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알립니다(해당하는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계약서의 전체 텍스트를 복사합니다.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포함됩니다.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들어있는 바이너리와 일치하는지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확인하십시오.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확인하십시오.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확인</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수반되는 소스 코드를 제공하기 위한 의무가 충족됩니다.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수반되는 소스 코드를 관련 빌드 도구 및 문서와 함께 제공하십시오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수반되는 소스 코드는 해당하는 제품 및 버전에 대한 레이블로 식별됩니다.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동봉하는 소스 코드를 제공하십시오.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수반되는 소스 코드가 (있을 경우) 올바르게 업로드 되었는지 또는 배포되었는지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게시되고 사용 가능하게 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확인하십시오.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확인</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확인</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필요한 것은 무엇입니까 (예로든 프로세스에서 높은 수준에서의 단계를 설명하세요)?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확인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수반되는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것입니까?</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