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배포되었습니다.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Compliance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배포</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릴리즈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지정된 각 파일에 대한 해결 방법 및 플래그가 지정된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제공하십시오.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수행합니다.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해결하십시오.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준수하는지 확인하십시오.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결과를 보존하고 해결된 문제에 다음 단계(승인)를 위해 준비가 되었다고 표시합니다.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부여합니다.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수행합니다.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확인합니다.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있습니다.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합니다.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합니다.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추가해야합니다.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합니다.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컴포넌트이거나 새로운 사용 모델이 제안되는 경우는 새로운 승인이 필요하다는 점을 명확히 해야 합니다.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