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유입되는 소프트웨어에 대하여 어떠한 위험에 대해 다뤄야 하는가?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관할국가에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부여를 위한 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 서면 청약과 관련된 조건을 가질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영역의 소프트웨어)이 배포되는 경우 원본 저작물과 동일한 조건으로 배포 할 것을 요구함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및 독점 라이선스가 모두 지적 재산을 기반으로 하고 해당 자산에 라이선스 부여를 제공함에도, FOSS개발자들은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 지급을  받기 위해 회사에 접근하기 때문에 대부분의 회사는 쉐어웨어를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제한됨(예.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없음.</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가르킴.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다름</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것임. 그러나 이 선언의 집행가능성은  FOSS 커뮤니티 내의 분쟁에 휘말릴 수 있고, 그 법적 유효성은 관할국가마다 다름</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있음.</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교육내용</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임. 이는 FOSS 컴플라이언스 프로그램이 충족해야하는 핵심 요구 사항을 식별하고 공표함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교육내용</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됨. 또한, 일반 컴플라이언스 교육에도 사용할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절차임.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않음</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확대함.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함.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없음.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예임.</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제공함. FOSS 라이선스는 또한 저작자에게 크레딧을 주거나 소프트웨어가 수정 내용을 포함함을 명백히 하기 위하여 고지문구를 소스코드 안에 또는 그와 병행하여 위치시킬 것을 요구할 수 있음.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주의: 라이선서가 하나 이상의 라이선스를 부과하고, 귀하는 </a:t>
            </a:r>
            <a:r>
              <a:rPr lang="en-US" sz="2400" b="0" i="1" u="none" strike="noStrike" cap="none">
                <a:solidFill>
                  <a:schemeClr val="dk1"/>
                </a:solidFill>
                <a:latin typeface="Roboto"/>
                <a:ea typeface="Roboto"/>
                <a:cs typeface="Roboto"/>
                <a:sym typeface="Roboto"/>
              </a:rPr>
              <a:t>모든</a:t>
            </a:r>
            <a:r>
              <a:rPr lang="en-US" sz="2400" b="0" i="0" u="none" strike="noStrike" cap="none">
                <a:solidFill>
                  <a:schemeClr val="dk1"/>
                </a:solidFill>
                <a:latin typeface="Roboto"/>
                <a:ea typeface="Roboto"/>
                <a:cs typeface="Roboto"/>
                <a:sym typeface="Roboto"/>
              </a:rPr>
              <a:t>라이선스를 준수해야 하는 상황과 혼동되어서는 안됨.</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라인선스를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함.</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함.</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구성됨:</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소스코드 및/또는 제품 문서 또는 사용자 인터페이스에 저작권과 라이선스 본문을 제공하거나 유지해서, 하위 사용자들이 소프트웨어의 출처와 라이선스하의 자신들의 권리를 할 수 있도록 할 필요가 있음. 귀하는 또 수정에 관한 고지와 라이선스의 전체사본도 제공할 필요가 있을 수 있음.</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있음.</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있음.</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수정 버전은 혼란을 피하기 위하여 다른 이름을 사용할 것을 요구하거나 위반이 있을 때 해지될 수 있음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정의함.</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수정이 배포시에 다음과 같은 추가 의무를 발생할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컴포넌트를 규제하는 라이선스와 동일한 라이선스를 적용함</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왔음:</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비즈니스 절차와 충분한 관리직원을 준비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같음:</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설명하라.</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있음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귀하의 FOSS 컴포넌트를 소프트웨어 제품과 링크하거나 연결할 수 있음.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있음.</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슬라이드임.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프로세스임. 이 프로세스를 통해 회사가 사용하는 FOSS 소프트웨어를 분석하고 권리와 의무를 이해할 수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함.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선택한 때 시작됨.</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있음:</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포함됨. 대표자에는 다음이 포함 될 수 있음:</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평가해야함. 여기에는 정보의 정확성을 확인하기 위해 코드를 스캔하는 작업이 포함될 수 있음.</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고려해야함</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문제에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해당 수반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컴플라이언스 프로세스에서 피해야 할 잠재적인 함정들에 대해 설명한다.: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계획없이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FOSS정책에 위반하여 독점화할 소스 코드에 FOSS 코드를 추가할때 발생한다.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교육한다.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수행한다.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계획하지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대상이다.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FOSS정책과 충돌하는 라이선스와 링킹하여 이러한 법적 위험에 직면하지 않도록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수반하는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수반하는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수반하는 소스 코드가 공개되고 있음을 보장하기 위한 확인 단계를 컴플라이언스 프로세스에 추가함으로 방지할 수 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수반하는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것의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추가한다.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개발자의 FOSS 사용 승인 신청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대해 엔지니어링 직원에게 교육을 제공한다.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포함한다.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교육의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검사상 발견사항의 해결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FOSS리뷰의 적시 요구의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한다.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촉진된다..: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된다.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유형의 함정이 발생할 수 있는가?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무엇인가?</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무엇인가?</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신청한다.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않아야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신청한다.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않아야 한다.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예측</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작업 계획에 수립된 FOSS 정책을 준수하는데 필요한 시간을 포함시킨다.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따른다.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컴포넌트가 혼합되는 것을 방지한다.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검증을 항상 업데이트한다.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컴포넌트의 새로운 버전이 모두 검토되고 승인되었는지 확인한다.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확인한다.(버전 업그레이드간에 라이선스 변경이 발생할 수 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확인한다.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파악하기 위한 조치를 수행한다.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평가한다.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프로세스의 중요한 단계를 나열하시오.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유입되는 소프트웨어에 대하여 어떠한 위험에 대해 다뤄야 하는가?</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해야함. 특허가 부여되면 소유자는 독립적인 창작에 의한 것인지에 상관없이 누구나 그 기능을 행사하지 못하게 금지할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라이선스(기술을 사용, 제작, 매도, 매도 청약 및 도입할 권한을 부여)를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