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Who receives the software?</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Customer/Partner</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Community project</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Source code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Binary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Pre-loaded onto hardware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"라이선스"는 저작권 또는 특허권 소유자가 다른 사람에게 허가 또는 권리를 부여하는 방식임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라이선스는 다음 사항에 제한될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허용된 사용 유형 (상업적 / 비상업적, 배포, 파생 저작물 / 제조, 제조?, 제조?))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배타적 또는 비배타적인 조건</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지리적 범위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영구적 또는 시간 제한 기간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라이센스에는 부여를 위한 조건이 있을 수 있음</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이는 특정 의무를 준수하는 경우에만 라이선스를 취득한다는 의미임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예: 저작자 표시 또는 상호 라이선스 제공</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저작권법은 어떤 유형의 자료를 보호합니까?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소프트웨어에 대해 가장 중요한 저작권 권한은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소프트웨어가 특허 대상이 될 수 있습니까?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특허가 특허 소유자에게 부여하는 권리는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자신의 소프트웨어를 독자적으로 개발하는 경우,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해당 소프트웨어에 대한 제3자의 저작권 라이선스가 필요할 수 있습니까?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특허 라이선스는 어떻습니까?</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2장</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라이선스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라이선스는 귀속에 관한 고지 제공, 저작권 표시 보존 또는 소스 코드 제공을 위한 서면 약정과 관련된 조건을 가지고 있을 수 있음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라이선스</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라이선스: 제한이 최소한인 FOSS 라이선스를 설명하기 위해 자주 사용되는 용어</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예: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특정 허가 없이 파생 저작물을 추천하기 위해 기여자 이름의 사용을 제한하는 조항이 포함되어 있음</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 상호주의 및 Copyleft 라이선스</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이를 "Copyleft" 또는 "상호주의" 효과라고 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GPL-2.0의 라이선스 상호주의 예:</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상호주의 또는 Copyleft 절을 포함하는 라이선스에는 GPL, LGPL, AGPL, MPL 및 CDDL의 모든 버전이 포함됨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독점 라이선스 또는 폐쇄 소스</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프리웨어 – 독점 라이선스 하에서 무료 또는 매우 저렴한 비용으로 배포되는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소스 코드가 사용 가능하거나 사용 가능하지 않을 수 있으며, 파생 저작물 생성은 일반적으로 제한됨</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셰어웨어 –  제한된 시간 동안 제한된 기능을 사용자에게 시범적으로 무료 제공하는 독점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검토를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검토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do you want to use a FOSS component?</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Common scenarios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Incorporation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Modification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Translation</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Incorporation</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copy portions of a FOSS component into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Integrating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Merging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Pasting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Adapting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Inserting</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Linking</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link or join a FOSS component with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Static/Dynamic 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Pairing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Combining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Utilizing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Packaging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Creating interdependency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Modification</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make changes to a FOSS component, including:</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Adding/injecting new code into the FOSS component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Fixing, optimizing or making changes to the FOSS component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Fixing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Optimizing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Changing</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Adding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Injecting</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Translation</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transform the code from one state to another.</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Examples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Translating Chinese to English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Converting C++ to Java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Compiling into binary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Development Tools</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Development tools may perform some of these operations behind the scenes.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For example, a tool may inject portions of its own code into output of the tool.</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is the FOSS component distributed?</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Who receives the software?</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Customer/Partner</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Community project</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Another legal entity within the business group (this may count as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format for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Source code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Binary delivery</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incorporation?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linking?</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modification?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translation?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factors are important in assessing a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저작권 개념</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기본 규칙 : 저작권은 창작물을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저작권은 일반적으로 책, 영화, 그림, 음악, 지도와 같은 문학 작품에 적용</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소프트웨어는 저작권의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기능(특허로 보호됨)이 아니라 표현(구현 세부 사항의 창의성)이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바이너리 코드 및 소스 코드 포함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소프트웨어와 가장 관련이있는 저작권상의 권리</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소프트웨어를 </a:t>
            </a:r>
            <a:r>
              <a:rPr b="0" i="1" lang="en-US" sz="2400" u="none" cap="none" strike="noStrike">
                <a:solidFill>
                  <a:schemeClr val="dk1"/>
                </a:solidFill>
                <a:latin typeface="Roboto"/>
                <a:ea typeface="Roboto"/>
                <a:cs typeface="Roboto"/>
                <a:sym typeface="Roboto"/>
              </a:rPr>
              <a:t>복제 </a:t>
            </a:r>
            <a:r>
              <a:rPr b="0" i="0" lang="en-US" sz="2400" u="none" cap="none" strike="noStrike">
                <a:solidFill>
                  <a:schemeClr val="dk1"/>
                </a:solidFill>
                <a:latin typeface="Roboto"/>
                <a:ea typeface="Roboto"/>
                <a:cs typeface="Roboto"/>
                <a:sym typeface="Roboto"/>
              </a:rPr>
              <a:t> 할 권리 – 복사하기</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t>
            </a:r>
            <a:r>
              <a:rPr b="0" i="1" lang="en-US" sz="2400" u="none" cap="none" strike="noStrike">
                <a:solidFill>
                  <a:schemeClr val="dk1"/>
                </a:solidFill>
                <a:latin typeface="Roboto"/>
                <a:ea typeface="Roboto"/>
                <a:cs typeface="Roboto"/>
                <a:sym typeface="Roboto"/>
              </a:rPr>
              <a:t> 파생 저작물</a:t>
            </a:r>
            <a:r>
              <a:rPr b="0" i="0" lang="en-US" sz="2400" u="none" cap="none" strike="noStrike">
                <a:solidFill>
                  <a:schemeClr val="dk1"/>
                </a:solidFill>
                <a:latin typeface="Roboto"/>
                <a:ea typeface="Roboto"/>
                <a:cs typeface="Roboto"/>
                <a:sym typeface="Roboto"/>
              </a:rPr>
              <a:t>”을 만들 권리 – 수정하기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파생 저작물이라는 용어는 미국 저작권법에서 비롯됨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사전 정의가 아닌 법령에 근거한 특별한 의미를 갖는 "예술 용어"임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배포할 권리</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확인해보세요</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특허 개념</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특허는 기능을 보호함 – 컴퓨터 프로그램과 같은 작동 방법을 포함 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추상적인 아이디어, 자연의 법칙을 보호하지는 않음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