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7"/>
  </p:notesMasterIdLst>
  <p:sldIdLst>
    <p:sldId id="693" r:id="rId2"/>
    <p:sldId id="318" r:id="rId3"/>
    <p:sldId id="284" r:id="rId4"/>
    <p:sldId id="696" r:id="rId5"/>
    <p:sldId id="585"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828"/>
    <a:srgbClr val="00AEBB"/>
    <a:srgbClr val="028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6671"/>
  </p:normalViewPr>
  <p:slideViewPr>
    <p:cSldViewPr snapToGrid="0">
      <p:cViewPr varScale="1">
        <p:scale>
          <a:sx n="146" d="100"/>
          <a:sy n="146" d="100"/>
        </p:scale>
        <p:origin x="176" y="1048"/>
      </p:cViewPr>
      <p:guideLst>
        <p:guide orient="horz" pos="1620"/>
        <p:guide pos="2880"/>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e62ad20c76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g2e62ad20c76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PDX General">
  <p:cSld name="SPDX General">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817154" y="4937760"/>
            <a:ext cx="275700" cy="2058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800">
                <a:solidFill>
                  <a:srgbClr val="0094FF"/>
                </a:solidFill>
                <a:latin typeface="Archivo"/>
                <a:ea typeface="Archivo"/>
                <a:cs typeface="Archivo"/>
                <a:sym typeface="Archivo"/>
              </a:defRPr>
            </a:lvl1pPr>
            <a:lvl2pPr marL="0" marR="0" lvl="1" indent="0" algn="r" rtl="0">
              <a:spcBef>
                <a:spcPts val="0"/>
              </a:spcBef>
              <a:buNone/>
              <a:defRPr sz="800">
                <a:solidFill>
                  <a:srgbClr val="0094FF"/>
                </a:solidFill>
                <a:latin typeface="Archivo"/>
                <a:ea typeface="Archivo"/>
                <a:cs typeface="Archivo"/>
                <a:sym typeface="Archivo"/>
              </a:defRPr>
            </a:lvl2pPr>
            <a:lvl3pPr marL="0" marR="0" lvl="2" indent="0" algn="r" rtl="0">
              <a:spcBef>
                <a:spcPts val="0"/>
              </a:spcBef>
              <a:buNone/>
              <a:defRPr sz="800">
                <a:solidFill>
                  <a:srgbClr val="0094FF"/>
                </a:solidFill>
                <a:latin typeface="Archivo"/>
                <a:ea typeface="Archivo"/>
                <a:cs typeface="Archivo"/>
                <a:sym typeface="Archivo"/>
              </a:defRPr>
            </a:lvl3pPr>
            <a:lvl4pPr marL="0" marR="0" lvl="3" indent="0" algn="r" rtl="0">
              <a:spcBef>
                <a:spcPts val="0"/>
              </a:spcBef>
              <a:buNone/>
              <a:defRPr sz="800">
                <a:solidFill>
                  <a:srgbClr val="0094FF"/>
                </a:solidFill>
                <a:latin typeface="Archivo"/>
                <a:ea typeface="Archivo"/>
                <a:cs typeface="Archivo"/>
                <a:sym typeface="Archivo"/>
              </a:defRPr>
            </a:lvl4pPr>
            <a:lvl5pPr marL="0" marR="0" lvl="4" indent="0" algn="r" rtl="0">
              <a:spcBef>
                <a:spcPts val="0"/>
              </a:spcBef>
              <a:buNone/>
              <a:defRPr sz="800">
                <a:solidFill>
                  <a:srgbClr val="0094FF"/>
                </a:solidFill>
                <a:latin typeface="Archivo"/>
                <a:ea typeface="Archivo"/>
                <a:cs typeface="Archivo"/>
                <a:sym typeface="Archivo"/>
              </a:defRPr>
            </a:lvl5pPr>
            <a:lvl6pPr marL="0" marR="0" lvl="5" indent="0" algn="r" rtl="0">
              <a:spcBef>
                <a:spcPts val="0"/>
              </a:spcBef>
              <a:buNone/>
              <a:defRPr sz="800">
                <a:solidFill>
                  <a:srgbClr val="0094FF"/>
                </a:solidFill>
                <a:latin typeface="Archivo"/>
                <a:ea typeface="Archivo"/>
                <a:cs typeface="Archivo"/>
                <a:sym typeface="Archivo"/>
              </a:defRPr>
            </a:lvl6pPr>
            <a:lvl7pPr marL="0" marR="0" lvl="6" indent="0" algn="r" rtl="0">
              <a:spcBef>
                <a:spcPts val="0"/>
              </a:spcBef>
              <a:buNone/>
              <a:defRPr sz="800">
                <a:solidFill>
                  <a:srgbClr val="0094FF"/>
                </a:solidFill>
                <a:latin typeface="Archivo"/>
                <a:ea typeface="Archivo"/>
                <a:cs typeface="Archivo"/>
                <a:sym typeface="Archivo"/>
              </a:defRPr>
            </a:lvl7pPr>
            <a:lvl8pPr marL="0" marR="0" lvl="7" indent="0" algn="r" rtl="0">
              <a:spcBef>
                <a:spcPts val="0"/>
              </a:spcBef>
              <a:buNone/>
              <a:defRPr sz="800">
                <a:solidFill>
                  <a:srgbClr val="0094FF"/>
                </a:solidFill>
                <a:latin typeface="Archivo"/>
                <a:ea typeface="Archivo"/>
                <a:cs typeface="Archivo"/>
                <a:sym typeface="Archivo"/>
              </a:defRPr>
            </a:lvl8pPr>
            <a:lvl9pPr marL="0" marR="0" lvl="8" indent="0" algn="r" rtl="0">
              <a:spcBef>
                <a:spcPts val="0"/>
              </a:spcBef>
              <a:buNone/>
              <a:defRPr sz="800">
                <a:solidFill>
                  <a:srgbClr val="0094FF"/>
                </a:solidFill>
                <a:latin typeface="Archivo"/>
                <a:ea typeface="Archivo"/>
                <a:cs typeface="Archivo"/>
                <a:sym typeface="Archivo"/>
              </a:defRPr>
            </a:lvl9pPr>
          </a:lstStyle>
          <a:p>
            <a:pPr marL="0" lvl="0" indent="0" algn="r" rtl="0">
              <a:spcBef>
                <a:spcPts val="0"/>
              </a:spcBef>
              <a:spcAft>
                <a:spcPts val="0"/>
              </a:spcAft>
              <a:buNone/>
            </a:pPr>
            <a:r>
              <a:rPr lang="en-GB" dirty="0"/>
              <a:t>#</a:t>
            </a:r>
            <a:endParaRPr i="0" u="none" strike="noStrike" cap="none" dirty="0"/>
          </a:p>
        </p:txBody>
      </p:sp>
      <p:cxnSp>
        <p:nvCxnSpPr>
          <p:cNvPr id="61" name="Google Shape;61;p14"/>
          <p:cNvCxnSpPr/>
          <p:nvPr/>
        </p:nvCxnSpPr>
        <p:spPr>
          <a:xfrm flipH="1">
            <a:off x="162500" y="190900"/>
            <a:ext cx="9300" cy="4428300"/>
          </a:xfrm>
          <a:prstGeom prst="straightConnector1">
            <a:avLst/>
          </a:prstGeom>
          <a:noFill/>
          <a:ln w="9525" cap="flat" cmpd="sng">
            <a:solidFill>
              <a:srgbClr val="168FDF"/>
            </a:solidFill>
            <a:prstDash val="solid"/>
            <a:miter lim="8000"/>
            <a:headEnd type="none" w="sm" len="sm"/>
            <a:tailEnd type="none" w="sm" len="sm"/>
          </a:ln>
        </p:spPr>
      </p:cxnSp>
      <p:sp>
        <p:nvSpPr>
          <p:cNvPr id="62" name="Google Shape;62;p14"/>
          <p:cNvSpPr txBox="1">
            <a:spLocks noGrp="1"/>
          </p:cNvSpPr>
          <p:nvPr>
            <p:ph type="title"/>
          </p:nvPr>
        </p:nvSpPr>
        <p:spPr>
          <a:xfrm>
            <a:off x="268975" y="614300"/>
            <a:ext cx="6206100" cy="3732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94FF"/>
              </a:buClr>
              <a:buSzPts val="1800"/>
              <a:buFont typeface="Archivo Light"/>
              <a:buNone/>
              <a:defRPr sz="1800" i="0" u="none" strike="noStrike" cap="none">
                <a:solidFill>
                  <a:srgbClr val="0094FF"/>
                </a:solidFill>
                <a:latin typeface="Archivo Light"/>
                <a:ea typeface="Archivo Light"/>
                <a:cs typeface="Archivo Light"/>
                <a:sym typeface="Archivo Light"/>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sp>
        <p:nvSpPr>
          <p:cNvPr id="63" name="Google Shape;63;p14"/>
          <p:cNvSpPr txBox="1">
            <a:spLocks noGrp="1"/>
          </p:cNvSpPr>
          <p:nvPr>
            <p:ph type="title" idx="2"/>
          </p:nvPr>
        </p:nvSpPr>
        <p:spPr>
          <a:xfrm>
            <a:off x="268975" y="214599"/>
            <a:ext cx="7486800" cy="4995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3778"/>
              </a:buClr>
              <a:buSzPts val="3000"/>
              <a:buFont typeface="Archivo"/>
              <a:buNone/>
              <a:defRPr sz="3000" i="0" u="none" strike="noStrike" cap="none">
                <a:solidFill>
                  <a:srgbClr val="003778"/>
                </a:solidFill>
                <a:latin typeface="Archivo"/>
                <a:ea typeface="Archivo"/>
                <a:cs typeface="Archivo"/>
                <a:sym typeface="Archivo"/>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pic>
        <p:nvPicPr>
          <p:cNvPr id="64" name="Google Shape;64;p14"/>
          <p:cNvPicPr preferRelativeResize="0"/>
          <p:nvPr/>
        </p:nvPicPr>
        <p:blipFill>
          <a:blip r:embed="rId2">
            <a:alphaModFix/>
          </a:blip>
          <a:stretch>
            <a:fillRect/>
          </a:stretch>
        </p:blipFill>
        <p:spPr>
          <a:xfrm>
            <a:off x="110500" y="4696825"/>
            <a:ext cx="1399400" cy="370525"/>
          </a:xfrm>
          <a:prstGeom prst="rect">
            <a:avLst/>
          </a:prstGeom>
          <a:noFill/>
          <a:ln>
            <a:noFill/>
          </a:ln>
        </p:spPr>
      </p:pic>
      <p:sp>
        <p:nvSpPr>
          <p:cNvPr id="65" name="Google Shape;65;p14"/>
          <p:cNvSpPr txBox="1">
            <a:spLocks noGrp="1"/>
          </p:cNvSpPr>
          <p:nvPr>
            <p:ph type="body" idx="1"/>
          </p:nvPr>
        </p:nvSpPr>
        <p:spPr>
          <a:xfrm>
            <a:off x="233750" y="1086650"/>
            <a:ext cx="8725500" cy="353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800"/>
              </a:spcBef>
              <a:spcAft>
                <a:spcPts val="0"/>
              </a:spcAft>
              <a:buClr>
                <a:srgbClr val="003778"/>
              </a:buClr>
              <a:buSzPts val="1800"/>
              <a:buFont typeface="Archivo"/>
              <a:buChar char="●"/>
              <a:defRPr sz="1800" i="0" u="none" strike="noStrike" cap="none">
                <a:solidFill>
                  <a:srgbClr val="003778"/>
                </a:solidFill>
                <a:latin typeface="Archivo"/>
                <a:ea typeface="Archivo"/>
                <a:cs typeface="Archivo"/>
                <a:sym typeface="Archivo"/>
              </a:defRPr>
            </a:lvl1pPr>
            <a:lvl2pPr marL="914400" marR="0" lvl="1" indent="-336550" algn="l" rtl="0">
              <a:lnSpc>
                <a:spcPct val="100000"/>
              </a:lnSpc>
              <a:spcBef>
                <a:spcPts val="1200"/>
              </a:spcBef>
              <a:spcAft>
                <a:spcPts val="0"/>
              </a:spcAft>
              <a:buClr>
                <a:srgbClr val="003778"/>
              </a:buClr>
              <a:buSzPts val="1700"/>
              <a:buFont typeface="Archivo ExtraLight"/>
              <a:buChar char="○"/>
              <a:defRPr sz="1700" i="0" u="none" strike="noStrike" cap="none">
                <a:solidFill>
                  <a:srgbClr val="003778"/>
                </a:solidFill>
                <a:latin typeface="Archivo ExtraLight"/>
                <a:ea typeface="Archivo ExtraLight"/>
                <a:cs typeface="Archivo ExtraLight"/>
                <a:sym typeface="Archivo ExtraLight"/>
              </a:defRPr>
            </a:lvl2pPr>
            <a:lvl3pPr marL="1371600" marR="0" lvl="2" indent="-330200" algn="l" rtl="0">
              <a:lnSpc>
                <a:spcPct val="100000"/>
              </a:lnSpc>
              <a:spcBef>
                <a:spcPts val="1200"/>
              </a:spcBef>
              <a:spcAft>
                <a:spcPts val="0"/>
              </a:spcAft>
              <a:buClr>
                <a:srgbClr val="003778"/>
              </a:buClr>
              <a:buSzPts val="1600"/>
              <a:buFont typeface="Archivo ExtraLight"/>
              <a:buChar char="𐩑"/>
              <a:defRPr sz="1600" i="0" u="none" strike="noStrike" cap="none">
                <a:solidFill>
                  <a:srgbClr val="003778"/>
                </a:solidFill>
                <a:latin typeface="Archivo ExtraLight"/>
                <a:ea typeface="Archivo ExtraLight"/>
                <a:cs typeface="Archivo ExtraLight"/>
                <a:sym typeface="Archivo ExtraLight"/>
              </a:defRPr>
            </a:lvl3pPr>
            <a:lvl4pPr marL="1828800" marR="0" lvl="3" indent="-323850" algn="l" rtl="0">
              <a:lnSpc>
                <a:spcPct val="100000"/>
              </a:lnSpc>
              <a:spcBef>
                <a:spcPts val="1200"/>
              </a:spcBef>
              <a:spcAft>
                <a:spcPts val="0"/>
              </a:spcAft>
              <a:buClr>
                <a:srgbClr val="003778"/>
              </a:buClr>
              <a:buSzPts val="1500"/>
              <a:buFont typeface="Archivo Light"/>
              <a:buChar char="▪"/>
              <a:defRPr sz="1500" i="0" u="none" strike="noStrike" cap="none">
                <a:solidFill>
                  <a:srgbClr val="003778"/>
                </a:solidFill>
                <a:latin typeface="Archivo Light"/>
                <a:ea typeface="Archivo Light"/>
                <a:cs typeface="Archivo Light"/>
                <a:sym typeface="Archivo Light"/>
              </a:defRPr>
            </a:lvl4pPr>
            <a:lvl5pPr marL="2286000" marR="0" lvl="4" indent="-317500" algn="l" rtl="0">
              <a:lnSpc>
                <a:spcPct val="100000"/>
              </a:lnSpc>
              <a:spcBef>
                <a:spcPts val="1200"/>
              </a:spcBef>
              <a:spcAft>
                <a:spcPts val="0"/>
              </a:spcAft>
              <a:buClr>
                <a:srgbClr val="003778"/>
              </a:buClr>
              <a:buSzPts val="1400"/>
              <a:buFont typeface="Archivo Light"/>
              <a:buChar char="➢"/>
              <a:defRPr i="0" u="none" strike="noStrike" cap="none">
                <a:solidFill>
                  <a:srgbClr val="003778"/>
                </a:solidFill>
                <a:latin typeface="Archivo Light"/>
                <a:ea typeface="Archivo Light"/>
                <a:cs typeface="Archivo Light"/>
                <a:sym typeface="Archivo Light"/>
              </a:defRPr>
            </a:lvl5pPr>
            <a:lvl6pPr marL="2743200" marR="0" lvl="5"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6pPr>
            <a:lvl7pPr marL="3200400" marR="0" lvl="6"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7pPr>
            <a:lvl8pPr marL="3657600" marR="0" lvl="7"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8pPr>
            <a:lvl9pPr marL="4114800" marR="0" lvl="8" indent="-317500" algn="l" rtl="0">
              <a:lnSpc>
                <a:spcPct val="90000"/>
              </a:lnSpc>
              <a:spcBef>
                <a:spcPts val="1200"/>
              </a:spcBef>
              <a:spcAft>
                <a:spcPts val="120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25697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ullet List_White">
  <p:cSld name="1_Bullet List_White">
    <p:bg>
      <p:bgPr>
        <a:solidFill>
          <a:schemeClr val="dk2"/>
        </a:solidFill>
        <a:effectLst/>
      </p:bgPr>
    </p:bg>
    <p:spTree>
      <p:nvGrpSpPr>
        <p:cNvPr id="1" name="Shape 334"/>
        <p:cNvGrpSpPr/>
        <p:nvPr/>
      </p:nvGrpSpPr>
      <p:grpSpPr>
        <a:xfrm>
          <a:off x="0" y="0"/>
          <a:ext cx="0" cy="0"/>
          <a:chOff x="0" y="0"/>
          <a:chExt cx="0" cy="0"/>
        </a:xfrm>
      </p:grpSpPr>
      <p:sp>
        <p:nvSpPr>
          <p:cNvPr id="335" name="Google Shape;335;p52"/>
          <p:cNvSpPr txBox="1">
            <a:spLocks noGrp="1"/>
          </p:cNvSpPr>
          <p:nvPr>
            <p:ph type="sldNum" idx="12"/>
          </p:nvPr>
        </p:nvSpPr>
        <p:spPr>
          <a:xfrm>
            <a:off x="8201025" y="4865460"/>
            <a:ext cx="600000" cy="189000"/>
          </a:xfrm>
          <a:prstGeom prst="rect">
            <a:avLst/>
          </a:prstGeom>
          <a:noFill/>
          <a:ln>
            <a:noFill/>
          </a:ln>
        </p:spPr>
        <p:txBody>
          <a:bodyPr spcFirstLastPara="1" wrap="square" lIns="0" tIns="34275" rIns="0" bIns="34275" anchor="ctr" anchorCtr="0">
            <a:noAutofit/>
          </a:bodyPr>
          <a:lstStyle>
            <a:lvl1pPr marL="0" lvl="0" indent="0" algn="r" rtl="0">
              <a:spcBef>
                <a:spcPts val="0"/>
              </a:spcBef>
              <a:buNone/>
              <a:defRPr sz="600" b="0" i="0" u="none" strike="noStrike" cap="none">
                <a:solidFill>
                  <a:schemeClr val="lt1"/>
                </a:solidFill>
                <a:latin typeface="Arial"/>
                <a:ea typeface="Arial"/>
                <a:cs typeface="Arial"/>
                <a:sym typeface="Arial"/>
              </a:defRPr>
            </a:lvl1pPr>
            <a:lvl2pPr marL="0" lvl="1" indent="0" algn="r" rtl="0">
              <a:spcBef>
                <a:spcPts val="0"/>
              </a:spcBef>
              <a:buNone/>
              <a:defRPr sz="600" b="0" i="0" u="none" strike="noStrike" cap="none">
                <a:solidFill>
                  <a:schemeClr val="lt1"/>
                </a:solidFill>
                <a:latin typeface="Arial"/>
                <a:ea typeface="Arial"/>
                <a:cs typeface="Arial"/>
                <a:sym typeface="Arial"/>
              </a:defRPr>
            </a:lvl2pPr>
            <a:lvl3pPr marL="0" lvl="2" indent="0" algn="r" rtl="0">
              <a:spcBef>
                <a:spcPts val="0"/>
              </a:spcBef>
              <a:buNone/>
              <a:defRPr sz="600" b="0" i="0" u="none" strike="noStrike" cap="none">
                <a:solidFill>
                  <a:schemeClr val="lt1"/>
                </a:solidFill>
                <a:latin typeface="Arial"/>
                <a:ea typeface="Arial"/>
                <a:cs typeface="Arial"/>
                <a:sym typeface="Arial"/>
              </a:defRPr>
            </a:lvl3pPr>
            <a:lvl4pPr marL="0" lvl="3" indent="0" algn="r" rtl="0">
              <a:spcBef>
                <a:spcPts val="0"/>
              </a:spcBef>
              <a:buNone/>
              <a:defRPr sz="600" b="0" i="0" u="none" strike="noStrike" cap="none">
                <a:solidFill>
                  <a:schemeClr val="lt1"/>
                </a:solidFill>
                <a:latin typeface="Arial"/>
                <a:ea typeface="Arial"/>
                <a:cs typeface="Arial"/>
                <a:sym typeface="Arial"/>
              </a:defRPr>
            </a:lvl4pPr>
            <a:lvl5pPr marL="0" lvl="4" indent="0" algn="r" rtl="0">
              <a:spcBef>
                <a:spcPts val="0"/>
              </a:spcBef>
              <a:buNone/>
              <a:defRPr sz="600" b="0" i="0" u="none" strike="noStrike" cap="none">
                <a:solidFill>
                  <a:schemeClr val="lt1"/>
                </a:solidFill>
                <a:latin typeface="Arial"/>
                <a:ea typeface="Arial"/>
                <a:cs typeface="Arial"/>
                <a:sym typeface="Arial"/>
              </a:defRPr>
            </a:lvl5pPr>
            <a:lvl6pPr marL="0" lvl="5" indent="0" algn="r" rtl="0">
              <a:spcBef>
                <a:spcPts val="0"/>
              </a:spcBef>
              <a:buNone/>
              <a:defRPr sz="600" b="0" i="0" u="none" strike="noStrike" cap="none">
                <a:solidFill>
                  <a:schemeClr val="lt1"/>
                </a:solidFill>
                <a:latin typeface="Arial"/>
                <a:ea typeface="Arial"/>
                <a:cs typeface="Arial"/>
                <a:sym typeface="Arial"/>
              </a:defRPr>
            </a:lvl6pPr>
            <a:lvl7pPr marL="0" lvl="6" indent="0" algn="r" rtl="0">
              <a:spcBef>
                <a:spcPts val="0"/>
              </a:spcBef>
              <a:buNone/>
              <a:defRPr sz="600" b="0" i="0" u="none" strike="noStrike" cap="none">
                <a:solidFill>
                  <a:schemeClr val="lt1"/>
                </a:solidFill>
                <a:latin typeface="Arial"/>
                <a:ea typeface="Arial"/>
                <a:cs typeface="Arial"/>
                <a:sym typeface="Arial"/>
              </a:defRPr>
            </a:lvl7pPr>
            <a:lvl8pPr marL="0" lvl="7" indent="0" algn="r" rtl="0">
              <a:spcBef>
                <a:spcPts val="0"/>
              </a:spcBef>
              <a:buNone/>
              <a:defRPr sz="600" b="0" i="0" u="none" strike="noStrike" cap="none">
                <a:solidFill>
                  <a:schemeClr val="lt1"/>
                </a:solidFill>
                <a:latin typeface="Arial"/>
                <a:ea typeface="Arial"/>
                <a:cs typeface="Arial"/>
                <a:sym typeface="Arial"/>
              </a:defRPr>
            </a:lvl8pPr>
            <a:lvl9pPr marL="0" lvl="8" indent="0" algn="r" rtl="0">
              <a:spcBef>
                <a:spcPts val="0"/>
              </a:spcBef>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336" name="Google Shape;336;p52"/>
          <p:cNvSpPr txBox="1">
            <a:spLocks noGrp="1"/>
          </p:cNvSpPr>
          <p:nvPr>
            <p:ph type="title"/>
          </p:nvPr>
        </p:nvSpPr>
        <p:spPr>
          <a:xfrm>
            <a:off x="342900" y="297679"/>
            <a:ext cx="8458200" cy="519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2"/>
              </a:buClr>
              <a:buSzPts val="2400"/>
              <a:buFont typeface="Arial"/>
              <a:buNone/>
              <a:defRPr sz="24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7" name="Google Shape;337;p52"/>
          <p:cNvSpPr txBox="1">
            <a:spLocks noGrp="1"/>
          </p:cNvSpPr>
          <p:nvPr>
            <p:ph type="body" idx="1"/>
          </p:nvPr>
        </p:nvSpPr>
        <p:spPr>
          <a:xfrm>
            <a:off x="342900" y="935182"/>
            <a:ext cx="8458200" cy="3751200"/>
          </a:xfrm>
          <a:prstGeom prst="rect">
            <a:avLst/>
          </a:prstGeom>
          <a:noFill/>
          <a:ln>
            <a:noFill/>
          </a:ln>
        </p:spPr>
        <p:txBody>
          <a:bodyPr spcFirstLastPara="1" wrap="square" lIns="68575" tIns="34275" rIns="68575" bIns="34275" anchor="t" anchorCtr="0">
            <a:noAutofit/>
          </a:bodyPr>
          <a:lstStyle>
            <a:lvl1pPr marL="457200" lvl="0" indent="-342900" algn="l" rtl="0">
              <a:lnSpc>
                <a:spcPct val="100000"/>
              </a:lnSpc>
              <a:spcBef>
                <a:spcPts val="500"/>
              </a:spcBef>
              <a:spcAft>
                <a:spcPts val="0"/>
              </a:spcAft>
              <a:buClr>
                <a:schemeClr val="lt2"/>
              </a:buClr>
              <a:buSzPts val="1800"/>
              <a:buFont typeface="Noto Sans Symbols"/>
              <a:buChar char="▪"/>
              <a:defRPr b="0">
                <a:solidFill>
                  <a:schemeClr val="lt2"/>
                </a:solidFill>
              </a:defRPr>
            </a:lvl1pPr>
            <a:lvl2pPr marL="914400" lvl="1" indent="-355600" algn="l" rtl="0">
              <a:lnSpc>
                <a:spcPct val="100000"/>
              </a:lnSpc>
              <a:spcBef>
                <a:spcPts val="500"/>
              </a:spcBef>
              <a:spcAft>
                <a:spcPts val="0"/>
              </a:spcAft>
              <a:buClr>
                <a:schemeClr val="lt1"/>
              </a:buClr>
              <a:buSzPts val="2000"/>
              <a:buFont typeface="Noto Sans Symbols"/>
              <a:buChar char="▪"/>
              <a:defRPr>
                <a:solidFill>
                  <a:schemeClr val="lt2"/>
                </a:solidFill>
              </a:defRPr>
            </a:lvl2pPr>
            <a:lvl3pPr marL="1371600" lvl="2" indent="-342900" algn="l" rtl="0">
              <a:lnSpc>
                <a:spcPct val="100000"/>
              </a:lnSpc>
              <a:spcBef>
                <a:spcPts val="500"/>
              </a:spcBef>
              <a:spcAft>
                <a:spcPts val="0"/>
              </a:spcAft>
              <a:buClr>
                <a:schemeClr val="lt2"/>
              </a:buClr>
              <a:buSzPts val="1800"/>
              <a:buFont typeface="Noto Sans Symbols"/>
              <a:buChar char="▪"/>
              <a:defRPr sz="1700">
                <a:solidFill>
                  <a:schemeClr val="lt2"/>
                </a:solidFill>
              </a:defRPr>
            </a:lvl3pPr>
            <a:lvl4pPr marL="1828800" lvl="3" indent="-342900" algn="l" rtl="0">
              <a:lnSpc>
                <a:spcPct val="100000"/>
              </a:lnSpc>
              <a:spcBef>
                <a:spcPts val="500"/>
              </a:spcBef>
              <a:spcAft>
                <a:spcPts val="0"/>
              </a:spcAft>
              <a:buClr>
                <a:schemeClr val="lt2"/>
              </a:buClr>
              <a:buSzPts val="1800"/>
              <a:buFont typeface="Courier New"/>
              <a:buChar char="o"/>
              <a:defRPr sz="1700">
                <a:solidFill>
                  <a:schemeClr val="lt2"/>
                </a:solidFill>
              </a:defRPr>
            </a:lvl4pPr>
            <a:lvl5pPr marL="2286000" lvl="4" indent="-311150" algn="l" rtl="0">
              <a:lnSpc>
                <a:spcPct val="100000"/>
              </a:lnSpc>
              <a:spcBef>
                <a:spcPts val="500"/>
              </a:spcBef>
              <a:spcAft>
                <a:spcPts val="0"/>
              </a:spcAft>
              <a:buClr>
                <a:schemeClr val="lt2"/>
              </a:buClr>
              <a:buSzPts val="1300"/>
              <a:buFont typeface="Noto Sans Symbols"/>
              <a:buChar char="▪"/>
              <a:defRPr sz="1400">
                <a:solidFill>
                  <a:schemeClr val="lt2"/>
                </a:solidFill>
              </a:defRPr>
            </a:lvl5pPr>
            <a:lvl6pPr marL="2743200" lvl="5" indent="-311150" algn="l" rtl="0">
              <a:lnSpc>
                <a:spcPct val="100000"/>
              </a:lnSpc>
              <a:spcBef>
                <a:spcPts val="500"/>
              </a:spcBef>
              <a:spcAft>
                <a:spcPts val="0"/>
              </a:spcAft>
              <a:buClr>
                <a:schemeClr val="lt1"/>
              </a:buClr>
              <a:buSzPts val="1300"/>
              <a:buFont typeface="Noto Sans Symbols"/>
              <a:buChar char="▪"/>
              <a:defRPr sz="1200">
                <a:solidFill>
                  <a:schemeClr val="lt1"/>
                </a:solidFill>
              </a:defRPr>
            </a:lvl6pPr>
            <a:lvl7pPr marL="3200400" lvl="6" indent="-317500" algn="l" rtl="0">
              <a:lnSpc>
                <a:spcPct val="100000"/>
              </a:lnSpc>
              <a:spcBef>
                <a:spcPts val="500"/>
              </a:spcBef>
              <a:spcAft>
                <a:spcPts val="0"/>
              </a:spcAft>
              <a:buClr>
                <a:schemeClr val="lt2"/>
              </a:buClr>
              <a:buSzPts val="1400"/>
              <a:buChar char="▪"/>
              <a:defRPr/>
            </a:lvl7pPr>
            <a:lvl8pPr marL="3657600" lvl="7" indent="-228600" algn="l" rtl="0">
              <a:lnSpc>
                <a:spcPct val="90000"/>
              </a:lnSpc>
              <a:spcBef>
                <a:spcPts val="400"/>
              </a:spcBef>
              <a:spcAft>
                <a:spcPts val="0"/>
              </a:spcAft>
              <a:buClr>
                <a:schemeClr val="lt1"/>
              </a:buClr>
              <a:buSzPts val="1400"/>
              <a:buNone/>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241257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ition 2">
  <p:cSld name="Transition 2">
    <p:spTree>
      <p:nvGrpSpPr>
        <p:cNvPr id="1" name="Shape 50"/>
        <p:cNvGrpSpPr/>
        <p:nvPr/>
      </p:nvGrpSpPr>
      <p:grpSpPr>
        <a:xfrm>
          <a:off x="0" y="0"/>
          <a:ext cx="0" cy="0"/>
          <a:chOff x="0" y="0"/>
          <a:chExt cx="0" cy="0"/>
        </a:xfrm>
      </p:grpSpPr>
      <p:cxnSp>
        <p:nvCxnSpPr>
          <p:cNvPr id="51" name="Google Shape;51;p13"/>
          <p:cNvCxnSpPr/>
          <p:nvPr userDrawn="1"/>
        </p:nvCxnSpPr>
        <p:spPr>
          <a:xfrm rot="9119805" flipH="1">
            <a:off x="3650097" y="534658"/>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2" name="Google Shape;52;p13"/>
          <p:cNvCxnSpPr/>
          <p:nvPr/>
        </p:nvCxnSpPr>
        <p:spPr>
          <a:xfrm rot="9119805" flipH="1">
            <a:off x="3421942" y="484085"/>
            <a:ext cx="6484046" cy="5376163"/>
          </a:xfrm>
          <a:prstGeom prst="straightConnector1">
            <a:avLst/>
          </a:prstGeom>
          <a:noFill/>
          <a:ln w="228600" cap="flat" cmpd="sng">
            <a:solidFill>
              <a:srgbClr val="0094FF"/>
            </a:solidFill>
            <a:prstDash val="solid"/>
            <a:round/>
            <a:headEnd type="none" w="med" len="med"/>
            <a:tailEnd type="none" w="med" len="med"/>
          </a:ln>
        </p:spPr>
      </p:cxnSp>
      <p:cxnSp>
        <p:nvCxnSpPr>
          <p:cNvPr id="53" name="Google Shape;53;p13"/>
          <p:cNvCxnSpPr/>
          <p:nvPr/>
        </p:nvCxnSpPr>
        <p:spPr>
          <a:xfrm rot="9119805" flipH="1">
            <a:off x="3845430" y="625744"/>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4" name="Google Shape;54;p13"/>
          <p:cNvCxnSpPr/>
          <p:nvPr/>
        </p:nvCxnSpPr>
        <p:spPr>
          <a:xfrm rot="9119805" flipH="1">
            <a:off x="4040763" y="716829"/>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5" name="Google Shape;55;p13"/>
          <p:cNvCxnSpPr/>
          <p:nvPr/>
        </p:nvCxnSpPr>
        <p:spPr>
          <a:xfrm rot="9119805" flipH="1">
            <a:off x="3223468" y="455785"/>
            <a:ext cx="6484046" cy="5376163"/>
          </a:xfrm>
          <a:prstGeom prst="straightConnector1">
            <a:avLst/>
          </a:prstGeom>
          <a:noFill/>
          <a:ln w="228600" cap="flat" cmpd="sng">
            <a:solidFill>
              <a:srgbClr val="0094FF"/>
            </a:solidFill>
            <a:prstDash val="solid"/>
            <a:round/>
            <a:headEnd type="none" w="med" len="med"/>
            <a:tailEnd type="none" w="med" len="med"/>
          </a:ln>
        </p:spPr>
      </p:cxnSp>
      <p:sp>
        <p:nvSpPr>
          <p:cNvPr id="56" name="Google Shape;56;p13"/>
          <p:cNvSpPr txBox="1">
            <a:spLocks noGrp="1"/>
          </p:cNvSpPr>
          <p:nvPr>
            <p:ph type="title"/>
          </p:nvPr>
        </p:nvSpPr>
        <p:spPr>
          <a:xfrm>
            <a:off x="797275" y="1460500"/>
            <a:ext cx="5108100" cy="1389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3778"/>
              </a:buClr>
              <a:buSzPts val="4400"/>
              <a:buFont typeface="Archivo"/>
              <a:buNone/>
              <a:defRPr sz="4400" b="1">
                <a:solidFill>
                  <a:srgbClr val="003778"/>
                </a:solidFill>
                <a:latin typeface="Archivo"/>
                <a:ea typeface="Archivo"/>
                <a:cs typeface="Archivo"/>
                <a:sym typeface="Archiv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7" name="Google Shape;57;p13"/>
          <p:cNvPicPr preferRelativeResize="0"/>
          <p:nvPr userDrawn="1"/>
        </p:nvPicPr>
        <p:blipFill>
          <a:blip r:embed="rId2">
            <a:alphaModFix/>
          </a:blip>
          <a:stretch>
            <a:fillRect/>
          </a:stretch>
        </p:blipFill>
        <p:spPr>
          <a:xfrm>
            <a:off x="7865000" y="3866600"/>
            <a:ext cx="1038600" cy="1038600"/>
          </a:xfrm>
          <a:prstGeom prst="rect">
            <a:avLst/>
          </a:prstGeom>
          <a:noFill/>
          <a:ln>
            <a:noFill/>
          </a:ln>
        </p:spPr>
      </p:pic>
      <p:sp>
        <p:nvSpPr>
          <p:cNvPr id="58" name="Google Shape;58;p13"/>
          <p:cNvSpPr txBox="1">
            <a:spLocks noGrp="1"/>
          </p:cNvSpPr>
          <p:nvPr>
            <p:ph type="subTitle" idx="1"/>
          </p:nvPr>
        </p:nvSpPr>
        <p:spPr>
          <a:xfrm>
            <a:off x="797275" y="2894575"/>
            <a:ext cx="4194600" cy="657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94FF"/>
              </a:buClr>
              <a:buSzPts val="1900"/>
              <a:buFont typeface="Archivo"/>
              <a:buNone/>
              <a:defRPr sz="1900">
                <a:solidFill>
                  <a:srgbClr val="0094FF"/>
                </a:solidFill>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62405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6" r:id="rId3"/>
    <p:sldLayoutId id="2147483658" r:id="rId4"/>
    <p:sldLayoutId id="2147483666"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hyperlink" Target="https://openchainproject.org/resources/faq#specification-development-questio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643B26-3167-D119-98E4-76C3B66C20EB}"/>
              </a:ext>
            </a:extLst>
          </p:cNvPr>
          <p:cNvSpPr/>
          <p:nvPr/>
        </p:nvSpPr>
        <p:spPr>
          <a:xfrm>
            <a:off x="5350300" y="-4850"/>
            <a:ext cx="3793700" cy="12312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p:txBody>
          <a:bodyPr/>
          <a:lstStyle/>
          <a:p>
            <a:r>
              <a:rPr lang="en-US" dirty="0"/>
              <a:t>Review of Core Topic</a:t>
            </a:r>
          </a:p>
        </p:txBody>
      </p:sp>
      <p:sp>
        <p:nvSpPr>
          <p:cNvPr id="3" name="Subtitle 2">
            <a:extLst>
              <a:ext uri="{FF2B5EF4-FFF2-40B4-BE49-F238E27FC236}">
                <a16:creationId xmlns:a16="http://schemas.microsoft.com/office/drawing/2014/main" id="{57ADAC6C-A094-DE2D-4340-F79823009CC6}"/>
              </a:ext>
            </a:extLst>
          </p:cNvPr>
          <p:cNvSpPr>
            <a:spLocks noGrp="1"/>
          </p:cNvSpPr>
          <p:nvPr>
            <p:ph type="subTitle" idx="1"/>
          </p:nvPr>
        </p:nvSpPr>
        <p:spPr>
          <a:xfrm>
            <a:off x="598088" y="1940011"/>
            <a:ext cx="8222100" cy="1445739"/>
          </a:xfrm>
        </p:spPr>
        <p:txBody>
          <a:bodyPr>
            <a:normAutofit fontScale="92500"/>
          </a:bodyPr>
          <a:lstStyle/>
          <a:p>
            <a:r>
              <a:rPr lang="en-US" dirty="0"/>
              <a:t>ISO/IEC 5230, ISO/IEC 18974 and ISO/IEC 5962 </a:t>
            </a:r>
          </a:p>
          <a:p>
            <a:br>
              <a:rPr lang="en-US" dirty="0"/>
            </a:br>
            <a:r>
              <a:rPr lang="en-US" dirty="0"/>
              <a:t>How updates to international standards for open source license compliance, security assurance and SBOM impact the automotive supply chain</a:t>
            </a:r>
          </a:p>
        </p:txBody>
      </p:sp>
      <p:pic>
        <p:nvPicPr>
          <p:cNvPr id="4" name="Google Shape;341;g2f7b2e641ca_0_145">
            <a:extLst>
              <a:ext uri="{FF2B5EF4-FFF2-40B4-BE49-F238E27FC236}">
                <a16:creationId xmlns:a16="http://schemas.microsoft.com/office/drawing/2014/main" id="{F26F5A70-26D7-37F0-4D45-A4FB4ED837BB}"/>
              </a:ext>
            </a:extLst>
          </p:cNvPr>
          <p:cNvPicPr preferRelativeResize="0"/>
          <p:nvPr/>
        </p:nvPicPr>
        <p:blipFill>
          <a:blip r:embed="rId2"/>
          <a:srcRect/>
          <a:stretch/>
        </p:blipFill>
        <p:spPr>
          <a:xfrm>
            <a:off x="7883900" y="9378"/>
            <a:ext cx="1283500" cy="1226378"/>
          </a:xfrm>
          <a:prstGeom prst="rect">
            <a:avLst/>
          </a:prstGeom>
          <a:noFill/>
          <a:ln>
            <a:noFill/>
          </a:ln>
        </p:spPr>
      </p:pic>
      <p:pic>
        <p:nvPicPr>
          <p:cNvPr id="5" name="Google Shape;342;g2f7b2e641ca_0_145">
            <a:extLst>
              <a:ext uri="{FF2B5EF4-FFF2-40B4-BE49-F238E27FC236}">
                <a16:creationId xmlns:a16="http://schemas.microsoft.com/office/drawing/2014/main" id="{81F8E886-2335-0BCE-117D-D08463BC965C}"/>
              </a:ext>
            </a:extLst>
          </p:cNvPr>
          <p:cNvPicPr preferRelativeResize="0"/>
          <p:nvPr/>
        </p:nvPicPr>
        <p:blipFill>
          <a:blip r:embed="rId3"/>
          <a:srcRect/>
          <a:stretch/>
        </p:blipFill>
        <p:spPr>
          <a:xfrm>
            <a:off x="6643500" y="-4850"/>
            <a:ext cx="1217000" cy="1231228"/>
          </a:xfrm>
          <a:prstGeom prst="rect">
            <a:avLst/>
          </a:prstGeom>
          <a:noFill/>
          <a:ln>
            <a:noFill/>
          </a:ln>
        </p:spPr>
      </p:pic>
      <p:pic>
        <p:nvPicPr>
          <p:cNvPr id="7" name="Google Shape;342;g2f7b2e641ca_0_145">
            <a:extLst>
              <a:ext uri="{FF2B5EF4-FFF2-40B4-BE49-F238E27FC236}">
                <a16:creationId xmlns:a16="http://schemas.microsoft.com/office/drawing/2014/main" id="{1DD3BA9D-A04B-CDF7-5CAC-1552D98E494E}"/>
              </a:ext>
            </a:extLst>
          </p:cNvPr>
          <p:cNvPicPr preferRelativeResize="0"/>
          <p:nvPr/>
        </p:nvPicPr>
        <p:blipFill>
          <a:blip r:embed="rId4"/>
          <a:srcRect/>
          <a:stretch/>
        </p:blipFill>
        <p:spPr>
          <a:xfrm>
            <a:off x="5326900" y="-4850"/>
            <a:ext cx="1240400" cy="1231228"/>
          </a:xfrm>
          <a:prstGeom prst="rect">
            <a:avLst/>
          </a:prstGeom>
          <a:noFill/>
          <a:ln>
            <a:noFill/>
          </a:ln>
        </p:spPr>
      </p:pic>
      <p:pic>
        <p:nvPicPr>
          <p:cNvPr id="10" name="Google Shape;34;p4">
            <a:extLst>
              <a:ext uri="{FF2B5EF4-FFF2-40B4-BE49-F238E27FC236}">
                <a16:creationId xmlns:a16="http://schemas.microsoft.com/office/drawing/2014/main" id="{5806CAF5-6EDC-A652-FC49-36E2A2C644F5}"/>
              </a:ext>
            </a:extLst>
          </p:cNvPr>
          <p:cNvPicPr preferRelativeResize="0"/>
          <p:nvPr/>
        </p:nvPicPr>
        <p:blipFill>
          <a:blip r:embed="rId5">
            <a:alphaModFix/>
          </a:blip>
          <a:stretch>
            <a:fillRect/>
          </a:stretch>
        </p:blipFill>
        <p:spPr>
          <a:xfrm>
            <a:off x="4415200" y="-4850"/>
            <a:ext cx="935100" cy="1231228"/>
          </a:xfrm>
          <a:prstGeom prst="rect">
            <a:avLst/>
          </a:prstGeom>
          <a:noFill/>
          <a:ln>
            <a:noFill/>
          </a:ln>
        </p:spPr>
      </p:pic>
    </p:spTree>
    <p:extLst>
      <p:ext uri="{BB962C8B-B14F-4D97-AF65-F5344CB8AC3E}">
        <p14:creationId xmlns:p14="http://schemas.microsoft.com/office/powerpoint/2010/main" val="43580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g2e62ad20c76_0_657"/>
          <p:cNvSpPr txBox="1">
            <a:spLocks noGrp="1"/>
          </p:cNvSpPr>
          <p:nvPr>
            <p:ph type="body" idx="1"/>
          </p:nvPr>
        </p:nvSpPr>
        <p:spPr>
          <a:xfrm>
            <a:off x="280350" y="1812896"/>
            <a:ext cx="8520600" cy="2792700"/>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b="1" i="0">
                <a:solidFill>
                  <a:srgbClr val="252525"/>
                </a:solidFill>
                <a:highlight>
                  <a:srgbClr val="FFFFFF"/>
                </a:highlight>
                <a:latin typeface="Open Sans ExtraBold"/>
                <a:ea typeface="Open Sans ExtraBold"/>
                <a:cs typeface="Open Sans ExtraBold"/>
                <a:sym typeface="Open Sans"/>
              </a:rPr>
              <a:t>Starting 2024-06-19 ~ Ending 2024-012-19</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The OpenChain Project has announced the beginning of its six month Public Comment Period for proposed draft updates to the open source license compliance (ISO/IEC 5230:2020) and open source security assurance (ISO/IEC 18974:2023) specifications.</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As per our </a:t>
            </a:r>
            <a:r>
              <a:rPr lang="en-US" b="0" i="0" u="sng" strike="noStrike">
                <a:solidFill>
                  <a:srgbClr val="00AEB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specification development process outlined in the project FAQ</a:t>
            </a:r>
            <a:r>
              <a:rPr lang="en-US" b="0" i="0">
                <a:solidFill>
                  <a:srgbClr val="252525"/>
                </a:solidFill>
                <a:highlight>
                  <a:srgbClr val="FFFFFF"/>
                </a:highlight>
                <a:latin typeface="Roboto"/>
                <a:ea typeface="Roboto"/>
                <a:cs typeface="Roboto"/>
                <a:sym typeface="Roboto"/>
              </a:rPr>
              <a:t>, this Public Comment Period will run for six months, and it will be followed by a three month Freeze Period.</a:t>
            </a:r>
            <a:endParaRPr/>
          </a:p>
          <a:p>
            <a:pPr marL="114300" lvl="0" indent="0" algn="l" rtl="0">
              <a:lnSpc>
                <a:spcPct val="115000"/>
              </a:lnSpc>
              <a:spcBef>
                <a:spcPts val="0"/>
              </a:spcBef>
              <a:spcAft>
                <a:spcPts val="0"/>
              </a:spcAft>
              <a:buSzPts val="1800"/>
              <a:buNone/>
            </a:pPr>
            <a:endParaRPr/>
          </a:p>
        </p:txBody>
      </p:sp>
      <p:pic>
        <p:nvPicPr>
          <p:cNvPr id="580" name="Google Shape;580;g2e62ad20c76_0_657" descr="A blue background with white text&#10;&#10;Description automatically generated"/>
          <p:cNvPicPr preferRelativeResize="0"/>
          <p:nvPr/>
        </p:nvPicPr>
        <p:blipFill rotWithShape="1">
          <a:blip r:embed="rId4">
            <a:alphaModFix/>
          </a:blip>
          <a:srcRect/>
          <a:stretch/>
        </p:blipFill>
        <p:spPr>
          <a:xfrm>
            <a:off x="0" y="0"/>
            <a:ext cx="8412480" cy="1729232"/>
          </a:xfrm>
          <a:prstGeom prst="rect">
            <a:avLst/>
          </a:prstGeom>
          <a:noFill/>
          <a:ln>
            <a:noFill/>
          </a:ln>
        </p:spPr>
      </p:pic>
      <p:pic>
        <p:nvPicPr>
          <p:cNvPr id="581" name="Google Shape;581;g2e62ad20c76_0_657" descr="A qr code with black squares&#10;&#10;Description automatically generated"/>
          <p:cNvPicPr preferRelativeResize="0"/>
          <p:nvPr/>
        </p:nvPicPr>
        <p:blipFill rotWithShape="1">
          <a:blip r:embed="rId5">
            <a:alphaModFix/>
          </a:blip>
          <a:srcRect/>
          <a:stretch/>
        </p:blipFill>
        <p:spPr>
          <a:xfrm>
            <a:off x="7410616" y="0"/>
            <a:ext cx="1733382" cy="17333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public comment for proposed updates to ISO 5230 and ISO 18974 continues. On this call, we will check out some of the comments about typos, language clarity and so on. There are various pull requests (submissions) on GitHub. </a:t>
            </a:r>
          </a:p>
        </p:txBody>
      </p:sp>
      <p:sp>
        <p:nvSpPr>
          <p:cNvPr id="3" name="Google Shape;158;p25">
            <a:extLst>
              <a:ext uri="{FF2B5EF4-FFF2-40B4-BE49-F238E27FC236}">
                <a16:creationId xmlns:a16="http://schemas.microsoft.com/office/drawing/2014/main" id="{56EACFB3-B7D3-D3A5-36CB-8763D7AEDE87}"/>
              </a:ext>
            </a:extLst>
          </p:cNvPr>
          <p:cNvSpPr txBox="1">
            <a:spLocks/>
          </p:cNvSpPr>
          <p:nvPr/>
        </p:nvSpPr>
        <p:spPr>
          <a:xfrm>
            <a:off x="311700" y="2507725"/>
            <a:ext cx="4260300" cy="179755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0" indent="0" algn="ctr">
              <a:spcAft>
                <a:spcPts val="1200"/>
              </a:spcAft>
              <a:buNone/>
            </a:pPr>
            <a:r>
              <a:rPr lang="en-US" sz="1400" b="1" dirty="0"/>
              <a:t>ISO/IEC 5230 (License Compliance)</a:t>
            </a:r>
            <a:endParaRPr lang="en-US" dirty="0"/>
          </a:p>
        </p:txBody>
      </p:sp>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Update ISO Standards – The Open Issues</a:t>
            </a:r>
            <a:endParaRPr dirty="0"/>
          </a:p>
        </p:txBody>
      </p:sp>
      <p:sp>
        <p:nvSpPr>
          <p:cNvPr id="4" name="Google Shape;158;p25">
            <a:extLst>
              <a:ext uri="{FF2B5EF4-FFF2-40B4-BE49-F238E27FC236}">
                <a16:creationId xmlns:a16="http://schemas.microsoft.com/office/drawing/2014/main" id="{12F7430B-2DF4-0F40-3B07-7A36939D70C2}"/>
              </a:ext>
            </a:extLst>
          </p:cNvPr>
          <p:cNvSpPr txBox="1">
            <a:spLocks/>
          </p:cNvSpPr>
          <p:nvPr/>
        </p:nvSpPr>
        <p:spPr>
          <a:xfrm>
            <a:off x="4540650" y="2507725"/>
            <a:ext cx="4260300" cy="179755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0" indent="0" algn="ctr">
              <a:spcAft>
                <a:spcPts val="1200"/>
              </a:spcAft>
              <a:buNone/>
            </a:pPr>
            <a:r>
              <a:rPr lang="en-US" sz="1400" b="1" dirty="0"/>
              <a:t>ISO/IEC 18974 (Security Assurance)</a:t>
            </a:r>
            <a:endParaRPr lang="en-US" dirty="0"/>
          </a:p>
        </p:txBody>
      </p:sp>
      <p:pic>
        <p:nvPicPr>
          <p:cNvPr id="6" name="Picture 5" descr="A qr code with black squares&#10;&#10;Description automatically generated">
            <a:extLst>
              <a:ext uri="{FF2B5EF4-FFF2-40B4-BE49-F238E27FC236}">
                <a16:creationId xmlns:a16="http://schemas.microsoft.com/office/drawing/2014/main" id="{EDC679EB-041D-D53F-751E-54DAC2FE1243}"/>
              </a:ext>
            </a:extLst>
          </p:cNvPr>
          <p:cNvPicPr>
            <a:picLocks noChangeAspect="1"/>
          </p:cNvPicPr>
          <p:nvPr/>
        </p:nvPicPr>
        <p:blipFill>
          <a:blip r:embed="rId3"/>
          <a:stretch>
            <a:fillRect/>
          </a:stretch>
        </p:blipFill>
        <p:spPr>
          <a:xfrm>
            <a:off x="1740775" y="2935950"/>
            <a:ext cx="1402149" cy="1402149"/>
          </a:xfrm>
          <a:prstGeom prst="rect">
            <a:avLst/>
          </a:prstGeom>
        </p:spPr>
      </p:pic>
      <p:pic>
        <p:nvPicPr>
          <p:cNvPr id="8" name="Picture 7" descr="A qr code with black squares&#10;&#10;Description automatically generated">
            <a:extLst>
              <a:ext uri="{FF2B5EF4-FFF2-40B4-BE49-F238E27FC236}">
                <a16:creationId xmlns:a16="http://schemas.microsoft.com/office/drawing/2014/main" id="{B3117BF3-7F51-760F-6654-0FE1C8511948}"/>
              </a:ext>
            </a:extLst>
          </p:cNvPr>
          <p:cNvPicPr>
            <a:picLocks noChangeAspect="1"/>
          </p:cNvPicPr>
          <p:nvPr/>
        </p:nvPicPr>
        <p:blipFill>
          <a:blip r:embed="rId3"/>
          <a:stretch>
            <a:fillRect/>
          </a:stretch>
        </p:blipFill>
        <p:spPr>
          <a:xfrm>
            <a:off x="6005498" y="2935950"/>
            <a:ext cx="1397726" cy="1397726"/>
          </a:xfrm>
          <a:prstGeom prst="rect">
            <a:avLst/>
          </a:prstGeom>
        </p:spPr>
      </p:pic>
    </p:spTree>
    <p:extLst>
      <p:ext uri="{BB962C8B-B14F-4D97-AF65-F5344CB8AC3E}">
        <p14:creationId xmlns:p14="http://schemas.microsoft.com/office/powerpoint/2010/main" val="154965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a:xfrm>
            <a:off x="598100" y="2310714"/>
            <a:ext cx="8058220" cy="1136734"/>
          </a:xfrm>
        </p:spPr>
        <p:txBody>
          <a:bodyPr>
            <a:normAutofit/>
          </a:bodyPr>
          <a:lstStyle/>
          <a:p>
            <a:r>
              <a:rPr lang="en-US" sz="2800" dirty="0"/>
              <a:t>The Impact on the Automotive Supply Chain</a:t>
            </a:r>
          </a:p>
        </p:txBody>
      </p:sp>
      <p:pic>
        <p:nvPicPr>
          <p:cNvPr id="3" name="Picture 2" descr="A logo of a city&#10;&#10;Description automatically generated">
            <a:extLst>
              <a:ext uri="{FF2B5EF4-FFF2-40B4-BE49-F238E27FC236}">
                <a16:creationId xmlns:a16="http://schemas.microsoft.com/office/drawing/2014/main" id="{FD7E8EE1-FB9B-AC69-FDA2-C90C8DE5AB0D}"/>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421347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73A3D-E30E-8C99-628F-81B56C8F17F8}"/>
              </a:ext>
            </a:extLst>
          </p:cNvPr>
          <p:cNvSpPr>
            <a:spLocks noGrp="1"/>
          </p:cNvSpPr>
          <p:nvPr>
            <p:ph type="title"/>
          </p:nvPr>
        </p:nvSpPr>
        <p:spPr/>
        <p:txBody>
          <a:bodyPr>
            <a:normAutofit fontScale="90000"/>
          </a:bodyPr>
          <a:lstStyle/>
          <a:p>
            <a:r>
              <a:rPr lang="en-US" dirty="0"/>
              <a:t>Track All This Work </a:t>
            </a:r>
          </a:p>
        </p:txBody>
      </p:sp>
      <p:sp>
        <p:nvSpPr>
          <p:cNvPr id="5" name="Text Placeholder 4">
            <a:extLst>
              <a:ext uri="{FF2B5EF4-FFF2-40B4-BE49-F238E27FC236}">
                <a16:creationId xmlns:a16="http://schemas.microsoft.com/office/drawing/2014/main" id="{F746A730-F547-1FA2-7F6B-9C42E0AD920A}"/>
              </a:ext>
            </a:extLst>
          </p:cNvPr>
          <p:cNvSpPr>
            <a:spLocks noGrp="1"/>
          </p:cNvSpPr>
          <p:nvPr>
            <p:ph type="body" idx="1"/>
          </p:nvPr>
        </p:nvSpPr>
        <p:spPr/>
        <p:txBody>
          <a:bodyPr>
            <a:normAutofit lnSpcReduction="10000"/>
          </a:bodyPr>
          <a:lstStyle/>
          <a:p>
            <a:r>
              <a:rPr lang="en-US" dirty="0"/>
              <a:t>Our calls are open and publicly listed.</a:t>
            </a:r>
          </a:p>
          <a:p>
            <a:endParaRPr lang="en-US" dirty="0"/>
          </a:p>
          <a:p>
            <a:r>
              <a:rPr lang="en-US" dirty="0"/>
              <a:t>We publish a recording of every meeting not under Chatham House Rule.</a:t>
            </a:r>
          </a:p>
          <a:p>
            <a:endParaRPr lang="en-US" dirty="0"/>
          </a:p>
          <a:p>
            <a:r>
              <a:rPr lang="en-US" dirty="0"/>
              <a:t>We provide access to work groups, special interest groups and local work groups via mailing list.</a:t>
            </a:r>
          </a:p>
          <a:p>
            <a:endParaRPr lang="en-US" dirty="0"/>
          </a:p>
          <a:p>
            <a:r>
              <a:rPr lang="en-US" dirty="0"/>
              <a:t>We also use Slack and WeChat.</a:t>
            </a:r>
          </a:p>
          <a:p>
            <a:pPr marL="139700" indent="0">
              <a:buNone/>
            </a:pPr>
            <a:endParaRPr lang="en-US" dirty="0"/>
          </a:p>
          <a:p>
            <a:pPr marL="139700" indent="0">
              <a:buNone/>
            </a:pPr>
            <a:r>
              <a:rPr lang="en-US" dirty="0"/>
              <a:t>All the details can be found on our participation page.</a:t>
            </a:r>
          </a:p>
        </p:txBody>
      </p:sp>
      <p:pic>
        <p:nvPicPr>
          <p:cNvPr id="7" name="Picture 6">
            <a:extLst>
              <a:ext uri="{FF2B5EF4-FFF2-40B4-BE49-F238E27FC236}">
                <a16:creationId xmlns:a16="http://schemas.microsoft.com/office/drawing/2014/main" id="{910ECB0F-1C8B-30D9-A274-9B55D4423BB4}"/>
              </a:ext>
            </a:extLst>
          </p:cNvPr>
          <p:cNvPicPr>
            <a:picLocks noChangeAspect="1"/>
          </p:cNvPicPr>
          <p:nvPr/>
        </p:nvPicPr>
        <p:blipFill>
          <a:blip r:embed="rId2"/>
          <a:srcRect/>
          <a:stretch/>
        </p:blipFill>
        <p:spPr>
          <a:xfrm>
            <a:off x="5658600" y="1632275"/>
            <a:ext cx="2534400" cy="2534400"/>
          </a:xfrm>
          <a:prstGeom prst="rect">
            <a:avLst/>
          </a:prstGeom>
        </p:spPr>
      </p:pic>
    </p:spTree>
    <p:extLst>
      <p:ext uri="{BB962C8B-B14F-4D97-AF65-F5344CB8AC3E}">
        <p14:creationId xmlns:p14="http://schemas.microsoft.com/office/powerpoint/2010/main" val="151660786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12901</TotalTime>
  <Words>259</Words>
  <Application>Microsoft Macintosh PowerPoint</Application>
  <PresentationFormat>On-screen Show (16:9)</PresentationFormat>
  <Paragraphs>21</Paragraphs>
  <Slides>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Archivo</vt:lpstr>
      <vt:lpstr>Archivo ExtraLight</vt:lpstr>
      <vt:lpstr>Archivo Light</vt:lpstr>
      <vt:lpstr>Noto Sans Symbols</vt:lpstr>
      <vt:lpstr>Arial</vt:lpstr>
      <vt:lpstr>Courier New</vt:lpstr>
      <vt:lpstr>Open Sans ExtraBold</vt:lpstr>
      <vt:lpstr>Open Sans Medium</vt:lpstr>
      <vt:lpstr>Roboto</vt:lpstr>
      <vt:lpstr>Roboto Slab Light</vt:lpstr>
      <vt:lpstr>Linux Foundation EU Theme 2023</vt:lpstr>
      <vt:lpstr>Review of Core Topic</vt:lpstr>
      <vt:lpstr>PowerPoint Presentation</vt:lpstr>
      <vt:lpstr>Draft Update ISO Standards – The Open Issues</vt:lpstr>
      <vt:lpstr>The Impact on the Automotive Supply Chain</vt:lpstr>
      <vt:lpstr>Track All This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177</cp:revision>
  <dcterms:modified xsi:type="dcterms:W3CDTF">2024-09-10T08:33:06Z</dcterms:modified>
</cp:coreProperties>
</file>