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64" r:id="rId1"/>
  </p:sldMasterIdLst>
  <p:notesMasterIdLst>
    <p:notesMasterId r:id="rId17"/>
  </p:notesMasterIdLst>
  <p:sldIdLst>
    <p:sldId id="698" r:id="rId2"/>
    <p:sldId id="692" r:id="rId3"/>
    <p:sldId id="642" r:id="rId4"/>
    <p:sldId id="643" r:id="rId5"/>
    <p:sldId id="269" r:id="rId6"/>
    <p:sldId id="694" r:id="rId7"/>
    <p:sldId id="291" r:id="rId8"/>
    <p:sldId id="292" r:id="rId9"/>
    <p:sldId id="644" r:id="rId10"/>
    <p:sldId id="696" r:id="rId11"/>
    <p:sldId id="287" r:id="rId12"/>
    <p:sldId id="288" r:id="rId13"/>
    <p:sldId id="691" r:id="rId14"/>
    <p:sldId id="672" r:id="rId15"/>
    <p:sldId id="585"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5828"/>
    <a:srgbClr val="00AEBB"/>
    <a:srgbClr val="0281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1376"/>
    <p:restoredTop sz="96671"/>
  </p:normalViewPr>
  <p:slideViewPr>
    <p:cSldViewPr snapToGrid="0">
      <p:cViewPr varScale="1">
        <p:scale>
          <a:sx n="117" d="100"/>
          <a:sy n="117" d="100"/>
        </p:scale>
        <p:origin x="192" y="1520"/>
      </p:cViewPr>
      <p:guideLst>
        <p:guide orient="horz" pos="1620"/>
        <p:guide pos="2880"/>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0800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86925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e62ad20c76_0_4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3" name="Google Shape;213;g2e62ad20c76_0_49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133096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2f7b2e641ca_0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1" name="Google Shape;361;g2f7b2e641ca_0_1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2f7b2e641ca_0_1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2f7b2e641ca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2f7b2e641ca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0" name="Google Shape;320;g2f7b2e641ca_0_7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2f7b2e641ca_0_1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2f7b2e641ca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2e62ad20c76_0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8" name="Google Shape;388;g2e62ad20c76_0_18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220703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Dark 1">
  <p:cSld name="TITLE_3">
    <p:bg>
      <p:bgPr>
        <a:gradFill>
          <a:gsLst>
            <a:gs pos="0">
              <a:srgbClr val="42B0FF"/>
            </a:gs>
            <a:gs pos="100000">
              <a:srgbClr val="076EB8"/>
            </a:gs>
          </a:gsLst>
          <a:lin ang="13500032" scaled="0"/>
        </a:grad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30" name="Google Shape;30;p4"/>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endParaRPr/>
          </a:p>
        </p:txBody>
      </p:sp>
      <p:pic>
        <p:nvPicPr>
          <p:cNvPr id="31" name="Google Shape;31;p4"/>
          <p:cNvPicPr preferRelativeResize="0"/>
          <p:nvPr/>
        </p:nvPicPr>
        <p:blipFill>
          <a:blip r:embed="rId2">
            <a:alphaModFix/>
          </a:blip>
          <a:stretch>
            <a:fillRect/>
          </a:stretch>
        </p:blipFill>
        <p:spPr>
          <a:xfrm rot="5400000">
            <a:off x="8312352" y="4301684"/>
            <a:ext cx="844843" cy="838800"/>
          </a:xfrm>
          <a:prstGeom prst="rect">
            <a:avLst/>
          </a:prstGeom>
          <a:noFill/>
          <a:ln>
            <a:noFill/>
          </a:ln>
        </p:spPr>
      </p:pic>
      <p:sp>
        <p:nvSpPr>
          <p:cNvPr id="32" name="Google Shape;32;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sp>
        <p:nvSpPr>
          <p:cNvPr id="33" name="Google Shape;33;p4"/>
          <p:cNvSpPr/>
          <p:nvPr/>
        </p:nvSpPr>
        <p:spPr>
          <a:xfrm>
            <a:off x="8208900" y="0"/>
            <a:ext cx="935100" cy="935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34" name="Google Shape;34;p4"/>
          <p:cNvPicPr preferRelativeResize="0"/>
          <p:nvPr/>
        </p:nvPicPr>
        <p:blipFill>
          <a:blip r:embed="rId3">
            <a:alphaModFix/>
          </a:blip>
          <a:stretch>
            <a:fillRect/>
          </a:stretch>
        </p:blipFill>
        <p:spPr>
          <a:xfrm>
            <a:off x="7273800" y="3350"/>
            <a:ext cx="935100" cy="928411"/>
          </a:xfrm>
          <a:prstGeom prst="rect">
            <a:avLst/>
          </a:prstGeom>
          <a:noFill/>
          <a:ln>
            <a:noFill/>
          </a:ln>
        </p:spPr>
      </p:pic>
      <p:pic>
        <p:nvPicPr>
          <p:cNvPr id="35" name="Google Shape;35;p4"/>
          <p:cNvPicPr preferRelativeResize="0"/>
          <p:nvPr/>
        </p:nvPicPr>
        <p:blipFill>
          <a:blip r:embed="rId4">
            <a:alphaModFix/>
          </a:blip>
          <a:stretch>
            <a:fillRect/>
          </a:stretch>
        </p:blipFill>
        <p:spPr>
          <a:xfrm>
            <a:off x="705588" y="4235030"/>
            <a:ext cx="1194674" cy="393600"/>
          </a:xfrm>
          <a:prstGeom prst="rect">
            <a:avLst/>
          </a:prstGeom>
          <a:noFill/>
          <a:ln>
            <a:noFill/>
          </a:ln>
        </p:spPr>
      </p:pic>
      <p:pic>
        <p:nvPicPr>
          <p:cNvPr id="2" name="Picture 1">
            <a:extLst>
              <a:ext uri="{FF2B5EF4-FFF2-40B4-BE49-F238E27FC236}">
                <a16:creationId xmlns:a16="http://schemas.microsoft.com/office/drawing/2014/main" id="{7537A803-49DD-9F6C-387C-2AF2628C619E}"/>
              </a:ext>
            </a:extLst>
          </p:cNvPr>
          <p:cNvPicPr>
            <a:picLocks noChangeAspect="1"/>
          </p:cNvPicPr>
          <p:nvPr userDrawn="1"/>
        </p:nvPicPr>
        <p:blipFill>
          <a:blip r:embed="rId5"/>
          <a:stretch>
            <a:fillRect/>
          </a:stretch>
        </p:blipFill>
        <p:spPr>
          <a:xfrm>
            <a:off x="2284576" y="4122678"/>
            <a:ext cx="1080274" cy="618303"/>
          </a:xfrm>
          <a:prstGeom prst="rect">
            <a:avLst/>
          </a:prstGeom>
        </p:spPr>
      </p:pic>
      <p:pic>
        <p:nvPicPr>
          <p:cNvPr id="3" name="Picture 2">
            <a:extLst>
              <a:ext uri="{FF2B5EF4-FFF2-40B4-BE49-F238E27FC236}">
                <a16:creationId xmlns:a16="http://schemas.microsoft.com/office/drawing/2014/main" id="{2BC99040-D52B-5FAC-01DD-AA11C386147B}"/>
              </a:ext>
            </a:extLst>
          </p:cNvPr>
          <p:cNvPicPr>
            <a:picLocks noChangeAspect="1"/>
          </p:cNvPicPr>
          <p:nvPr userDrawn="1"/>
        </p:nvPicPr>
        <p:blipFill>
          <a:blip r:embed="rId6"/>
          <a:stretch>
            <a:fillRect/>
          </a:stretch>
        </p:blipFill>
        <p:spPr>
          <a:xfrm>
            <a:off x="5572981" y="3566823"/>
            <a:ext cx="2641600" cy="14097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9"/>
          <p:cNvSpPr/>
          <p:nvPr/>
        </p:nvSpPr>
        <p:spPr>
          <a:xfrm>
            <a:off x="8432941" y="4431167"/>
            <a:ext cx="724200" cy="72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62;p9"/>
          <p:cNvSpPr/>
          <p:nvPr/>
        </p:nvSpPr>
        <p:spPr>
          <a:xfrm rot="10800000">
            <a:off x="7701526" y="4431200"/>
            <a:ext cx="731400" cy="730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63;p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4" name="Google Shape;64;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
        <p:nvSpPr>
          <p:cNvPr id="65" name="Google Shape;65;p9"/>
          <p:cNvSpPr/>
          <p:nvPr/>
        </p:nvSpPr>
        <p:spPr>
          <a:xfrm>
            <a:off x="8418600" y="0"/>
            <a:ext cx="725400" cy="72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66;p9"/>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pic>
        <p:nvPicPr>
          <p:cNvPr id="67" name="Google Shape;67;p9"/>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6035C707-BB64-8BEE-9847-BDAD06307F99}"/>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10"/>
          <p:cNvSpPr txBox="1">
            <a:spLocks noGrp="1"/>
          </p:cNvSpPr>
          <p:nvPr>
            <p:ph type="title"/>
          </p:nvPr>
        </p:nvSpPr>
        <p:spPr>
          <a:xfrm>
            <a:off x="311700" y="410000"/>
            <a:ext cx="66141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70" name="Google Shape;70;p10"/>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71" name="Google Shape;71;p10"/>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72" name="Google Shape;72;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dirty="0"/>
          </a:p>
        </p:txBody>
      </p:sp>
      <p:grpSp>
        <p:nvGrpSpPr>
          <p:cNvPr id="73" name="Google Shape;73;p10"/>
          <p:cNvGrpSpPr/>
          <p:nvPr/>
        </p:nvGrpSpPr>
        <p:grpSpPr>
          <a:xfrm>
            <a:off x="6971838" y="-12"/>
            <a:ext cx="2174881" cy="1450030"/>
            <a:chOff x="6098378" y="5"/>
            <a:chExt cx="3045625" cy="2030570"/>
          </a:xfrm>
        </p:grpSpPr>
        <p:sp>
          <p:nvSpPr>
            <p:cNvPr id="74" name="Google Shape;74;p10"/>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75;p10"/>
            <p:cNvSpPr/>
            <p:nvPr/>
          </p:nvSpPr>
          <p:spPr>
            <a:xfrm flipH="1">
              <a:off x="7113463" y="5"/>
              <a:ext cx="1015200" cy="10152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76;p10"/>
            <p:cNvSpPr/>
            <p:nvPr/>
          </p:nvSpPr>
          <p:spPr>
            <a:xfrm rot="10800000">
              <a:off x="6098378" y="97"/>
              <a:ext cx="1015200" cy="10152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77;p10"/>
            <p:cNvSpPr/>
            <p:nvPr/>
          </p:nvSpPr>
          <p:spPr>
            <a:xfrm rot="10800000">
              <a:off x="8128789" y="101537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78" name="Google Shape;78;p10"/>
          <p:cNvPicPr preferRelativeResize="0"/>
          <p:nvPr/>
        </p:nvPicPr>
        <p:blipFill>
          <a:blip r:embed="rId2">
            <a:alphaModFix/>
          </a:blip>
          <a:stretch>
            <a:fillRect/>
          </a:stretch>
        </p:blipFill>
        <p:spPr>
          <a:xfrm>
            <a:off x="8675950" y="0"/>
            <a:ext cx="470775" cy="470775"/>
          </a:xfrm>
          <a:prstGeom prst="rect">
            <a:avLst/>
          </a:prstGeom>
          <a:noFill/>
          <a:ln>
            <a:noFill/>
          </a:ln>
        </p:spPr>
      </p:pic>
      <p:pic>
        <p:nvPicPr>
          <p:cNvPr id="79" name="Google Shape;79;p10"/>
          <p:cNvPicPr preferRelativeResize="0"/>
          <p:nvPr/>
        </p:nvPicPr>
        <p:blipFill>
          <a:blip r:embed="rId3">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4C3F07AF-469B-D3CF-D9C7-4D2528542FA3}"/>
              </a:ext>
            </a:extLst>
          </p:cNvPr>
          <p:cNvPicPr>
            <a:picLocks noChangeAspect="1"/>
          </p:cNvPicPr>
          <p:nvPr userDrawn="1"/>
        </p:nvPicPr>
        <p:blipFill>
          <a:blip r:embed="rId4"/>
          <a:stretch>
            <a:fillRect/>
          </a:stretch>
        </p:blipFill>
        <p:spPr>
          <a:xfrm>
            <a:off x="1315843" y="4618434"/>
            <a:ext cx="673323" cy="38538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84"/>
        <p:cNvGrpSpPr/>
        <p:nvPr/>
      </p:nvGrpSpPr>
      <p:grpSpPr>
        <a:xfrm>
          <a:off x="0" y="0"/>
          <a:ext cx="0" cy="0"/>
          <a:chOff x="0" y="0"/>
          <a:chExt cx="0" cy="0"/>
        </a:xfrm>
      </p:grpSpPr>
      <p:sp>
        <p:nvSpPr>
          <p:cNvPr id="85" name="Google Shape;85;p1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6" name="Google Shape;86;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dirty="0"/>
          </a:p>
        </p:txBody>
      </p:sp>
      <p:sp>
        <p:nvSpPr>
          <p:cNvPr id="87" name="Google Shape;87;p12"/>
          <p:cNvSpPr/>
          <p:nvPr/>
        </p:nvSpPr>
        <p:spPr>
          <a:xfrm>
            <a:off x="8418600" y="0"/>
            <a:ext cx="725400" cy="725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88" name="Google Shape;88;p12"/>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F61A5555-1EA5-9B0F-AFC7-EDE40AE86522}"/>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ext Full Width">
  <p:cSld name="Text Full Width">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33750" y="179822"/>
            <a:ext cx="7486800" cy="699300"/>
          </a:xfrm>
          <a:prstGeom prst="rect">
            <a:avLst/>
          </a:prstGeom>
          <a:noFill/>
          <a:ln>
            <a:noFill/>
          </a:ln>
        </p:spPr>
        <p:txBody>
          <a:bodyPr spcFirstLastPara="1" wrap="square" lIns="68575" tIns="68575" rIns="68575" bIns="68575" anchor="ctr" anchorCtr="0">
            <a:noAutofit/>
          </a:bodyPr>
          <a:lstStyle>
            <a:lvl1pPr marL="0" marR="0" lvl="0" indent="0" algn="l" rtl="0">
              <a:lnSpc>
                <a:spcPct val="90000"/>
              </a:lnSpc>
              <a:spcBef>
                <a:spcPts val="0"/>
              </a:spcBef>
              <a:spcAft>
                <a:spcPts val="0"/>
              </a:spcAft>
              <a:buClr>
                <a:srgbClr val="168FDF"/>
              </a:buClr>
              <a:buSzPts val="2200"/>
              <a:buNone/>
              <a:defRPr sz="2400" i="0" u="none" strike="noStrike" cap="none">
                <a:solidFill>
                  <a:srgbClr val="003778"/>
                </a:solidFill>
              </a:defRPr>
            </a:lvl1pPr>
            <a:lvl2pPr lvl="1" indent="0">
              <a:spcBef>
                <a:spcPts val="0"/>
              </a:spcBef>
              <a:spcAft>
                <a:spcPts val="0"/>
              </a:spcAft>
              <a:buClr>
                <a:srgbClr val="168FDF"/>
              </a:buClr>
              <a:buSzPts val="2200"/>
              <a:buFont typeface="Arial"/>
              <a:buNone/>
              <a:defRPr>
                <a:solidFill>
                  <a:srgbClr val="168FDF"/>
                </a:solidFill>
                <a:latin typeface="Arial"/>
                <a:ea typeface="Arial"/>
                <a:cs typeface="Arial"/>
                <a:sym typeface="Arial"/>
              </a:defRPr>
            </a:lvl2pPr>
            <a:lvl3pPr lvl="2" indent="0">
              <a:spcBef>
                <a:spcPts val="0"/>
              </a:spcBef>
              <a:spcAft>
                <a:spcPts val="0"/>
              </a:spcAft>
              <a:buClr>
                <a:srgbClr val="168FDF"/>
              </a:buClr>
              <a:buSzPts val="2200"/>
              <a:buFont typeface="Arial"/>
              <a:buNone/>
              <a:defRPr>
                <a:solidFill>
                  <a:srgbClr val="168FDF"/>
                </a:solidFill>
                <a:latin typeface="Arial"/>
                <a:ea typeface="Arial"/>
                <a:cs typeface="Arial"/>
                <a:sym typeface="Arial"/>
              </a:defRPr>
            </a:lvl3pPr>
            <a:lvl4pPr lvl="3" indent="0">
              <a:spcBef>
                <a:spcPts val="0"/>
              </a:spcBef>
              <a:spcAft>
                <a:spcPts val="0"/>
              </a:spcAft>
              <a:buClr>
                <a:srgbClr val="168FDF"/>
              </a:buClr>
              <a:buSzPts val="2200"/>
              <a:buFont typeface="Arial"/>
              <a:buNone/>
              <a:defRPr>
                <a:solidFill>
                  <a:srgbClr val="168FDF"/>
                </a:solidFill>
                <a:latin typeface="Arial"/>
                <a:ea typeface="Arial"/>
                <a:cs typeface="Arial"/>
                <a:sym typeface="Arial"/>
              </a:defRPr>
            </a:lvl4pPr>
            <a:lvl5pPr lvl="4" indent="0">
              <a:spcBef>
                <a:spcPts val="0"/>
              </a:spcBef>
              <a:spcAft>
                <a:spcPts val="0"/>
              </a:spcAft>
              <a:buClr>
                <a:srgbClr val="168FDF"/>
              </a:buClr>
              <a:buSzPts val="2200"/>
              <a:buFont typeface="Arial"/>
              <a:buNone/>
              <a:defRPr>
                <a:solidFill>
                  <a:srgbClr val="168FDF"/>
                </a:solidFill>
                <a:latin typeface="Arial"/>
                <a:ea typeface="Arial"/>
                <a:cs typeface="Arial"/>
                <a:sym typeface="Arial"/>
              </a:defRPr>
            </a:lvl5pPr>
            <a:lvl6pPr lvl="5" indent="0">
              <a:spcBef>
                <a:spcPts val="0"/>
              </a:spcBef>
              <a:spcAft>
                <a:spcPts val="0"/>
              </a:spcAft>
              <a:buClr>
                <a:srgbClr val="168FDF"/>
              </a:buClr>
              <a:buSzPts val="2200"/>
              <a:buFont typeface="Arial"/>
              <a:buNone/>
              <a:defRPr>
                <a:solidFill>
                  <a:srgbClr val="168FDF"/>
                </a:solidFill>
                <a:latin typeface="Arial"/>
                <a:ea typeface="Arial"/>
                <a:cs typeface="Arial"/>
                <a:sym typeface="Arial"/>
              </a:defRPr>
            </a:lvl6pPr>
            <a:lvl7pPr lvl="6" indent="0">
              <a:spcBef>
                <a:spcPts val="0"/>
              </a:spcBef>
              <a:spcAft>
                <a:spcPts val="0"/>
              </a:spcAft>
              <a:buClr>
                <a:srgbClr val="168FDF"/>
              </a:buClr>
              <a:buSzPts val="2200"/>
              <a:buFont typeface="Arial"/>
              <a:buNone/>
              <a:defRPr>
                <a:solidFill>
                  <a:srgbClr val="168FDF"/>
                </a:solidFill>
                <a:latin typeface="Arial"/>
                <a:ea typeface="Arial"/>
                <a:cs typeface="Arial"/>
                <a:sym typeface="Arial"/>
              </a:defRPr>
            </a:lvl7pPr>
            <a:lvl8pPr lvl="7" indent="0">
              <a:spcBef>
                <a:spcPts val="0"/>
              </a:spcBef>
              <a:spcAft>
                <a:spcPts val="0"/>
              </a:spcAft>
              <a:buClr>
                <a:srgbClr val="168FDF"/>
              </a:buClr>
              <a:buSzPts val="2200"/>
              <a:buFont typeface="Arial"/>
              <a:buNone/>
              <a:defRPr>
                <a:solidFill>
                  <a:srgbClr val="168FDF"/>
                </a:solidFill>
                <a:latin typeface="Arial"/>
                <a:ea typeface="Arial"/>
                <a:cs typeface="Arial"/>
                <a:sym typeface="Arial"/>
              </a:defRPr>
            </a:lvl8pPr>
            <a:lvl9pPr lvl="8" indent="0">
              <a:spcBef>
                <a:spcPts val="0"/>
              </a:spcBef>
              <a:spcAft>
                <a:spcPts val="0"/>
              </a:spcAft>
              <a:buClr>
                <a:srgbClr val="168FDF"/>
              </a:buClr>
              <a:buSzPts val="2200"/>
              <a:buFont typeface="Arial"/>
              <a:buNone/>
              <a:defRPr>
                <a:solidFill>
                  <a:srgbClr val="168FDF"/>
                </a:solidFill>
                <a:latin typeface="Arial"/>
                <a:ea typeface="Arial"/>
                <a:cs typeface="Arial"/>
                <a:sym typeface="Arial"/>
              </a:defRPr>
            </a:lvl9pPr>
          </a:lstStyle>
          <a:p>
            <a:endParaRPr dirty="0"/>
          </a:p>
        </p:txBody>
      </p:sp>
      <p:sp>
        <p:nvSpPr>
          <p:cNvPr id="15" name="Google Shape;15;p3"/>
          <p:cNvSpPr txBox="1">
            <a:spLocks noGrp="1"/>
          </p:cNvSpPr>
          <p:nvPr>
            <p:ph type="body" idx="1"/>
          </p:nvPr>
        </p:nvSpPr>
        <p:spPr>
          <a:xfrm>
            <a:off x="233750" y="879125"/>
            <a:ext cx="8725500" cy="3980700"/>
          </a:xfrm>
          <a:prstGeom prst="rect">
            <a:avLst/>
          </a:prstGeom>
          <a:noFill/>
          <a:ln>
            <a:noFill/>
          </a:ln>
        </p:spPr>
        <p:txBody>
          <a:bodyPr spcFirstLastPara="1" wrap="square" lIns="91425" tIns="91425" rIns="91425" bIns="91425" anchor="t" anchorCtr="0">
            <a:noAutofit/>
          </a:bodyPr>
          <a:lstStyle>
            <a:lvl1pPr marL="457189" marR="0" lvl="0" indent="-342892" algn="l" rtl="0">
              <a:lnSpc>
                <a:spcPct val="100000"/>
              </a:lnSpc>
              <a:spcBef>
                <a:spcPts val="800"/>
              </a:spcBef>
              <a:spcAft>
                <a:spcPts val="0"/>
              </a:spcAft>
              <a:buClr>
                <a:srgbClr val="168FDF"/>
              </a:buClr>
              <a:buSzPts val="1800"/>
              <a:buFont typeface="Arial"/>
              <a:buChar char="●"/>
              <a:defRPr sz="1800" i="0" u="none" strike="noStrike" cap="none">
                <a:solidFill>
                  <a:srgbClr val="2F2F2F"/>
                </a:solidFill>
                <a:latin typeface="Arial"/>
                <a:ea typeface="Arial"/>
                <a:cs typeface="Arial"/>
                <a:sym typeface="Arial"/>
              </a:defRPr>
            </a:lvl1pPr>
            <a:lvl2pPr marL="914378" marR="0" lvl="1" indent="-336542" algn="l" rtl="0">
              <a:lnSpc>
                <a:spcPct val="100000"/>
              </a:lnSpc>
              <a:spcBef>
                <a:spcPts val="400"/>
              </a:spcBef>
              <a:spcAft>
                <a:spcPts val="0"/>
              </a:spcAft>
              <a:buClr>
                <a:srgbClr val="168FDF"/>
              </a:buClr>
              <a:buSzPts val="1700"/>
              <a:buFont typeface="Arial"/>
              <a:buChar char="○"/>
              <a:defRPr sz="1700" i="0" u="none" strike="noStrike" cap="none">
                <a:solidFill>
                  <a:srgbClr val="2F2F2F"/>
                </a:solidFill>
                <a:latin typeface="Arial"/>
                <a:ea typeface="Arial"/>
                <a:cs typeface="Arial"/>
                <a:sym typeface="Arial"/>
              </a:defRPr>
            </a:lvl2pPr>
            <a:lvl3pPr marL="1371566" marR="0" lvl="2" indent="-330192" algn="l" rtl="0">
              <a:lnSpc>
                <a:spcPct val="100000"/>
              </a:lnSpc>
              <a:spcBef>
                <a:spcPts val="400"/>
              </a:spcBef>
              <a:spcAft>
                <a:spcPts val="0"/>
              </a:spcAft>
              <a:buClr>
                <a:srgbClr val="168FDF"/>
              </a:buClr>
              <a:buSzPts val="1600"/>
              <a:buFont typeface="Arial"/>
              <a:buChar char="■"/>
              <a:defRPr sz="1600" i="0" u="none" strike="noStrike" cap="none">
                <a:solidFill>
                  <a:srgbClr val="2F2F2F"/>
                </a:solidFill>
                <a:latin typeface="Arial"/>
                <a:ea typeface="Arial"/>
                <a:cs typeface="Arial"/>
                <a:sym typeface="Arial"/>
              </a:defRPr>
            </a:lvl3pPr>
            <a:lvl4pPr marL="1828754" marR="0" lvl="3" indent="-323842" algn="l" rtl="0">
              <a:lnSpc>
                <a:spcPct val="100000"/>
              </a:lnSpc>
              <a:spcBef>
                <a:spcPts val="400"/>
              </a:spcBef>
              <a:spcAft>
                <a:spcPts val="0"/>
              </a:spcAft>
              <a:buClr>
                <a:srgbClr val="168FDF"/>
              </a:buClr>
              <a:buSzPts val="1500"/>
              <a:buFont typeface="Arial"/>
              <a:buChar char="●"/>
              <a:defRPr sz="1500" i="0" u="none" strike="noStrike" cap="none">
                <a:solidFill>
                  <a:srgbClr val="2F2F2F"/>
                </a:solidFill>
                <a:latin typeface="Arial"/>
                <a:ea typeface="Arial"/>
                <a:cs typeface="Arial"/>
                <a:sym typeface="Arial"/>
              </a:defRPr>
            </a:lvl4pPr>
            <a:lvl5pPr marL="2285943" marR="0" lvl="4" indent="-317492" algn="l" rtl="0">
              <a:lnSpc>
                <a:spcPct val="100000"/>
              </a:lnSpc>
              <a:spcBef>
                <a:spcPts val="400"/>
              </a:spcBef>
              <a:spcAft>
                <a:spcPts val="0"/>
              </a:spcAft>
              <a:buClr>
                <a:srgbClr val="168FDF"/>
              </a:buClr>
              <a:buSzPts val="1400"/>
              <a:buFont typeface="Arial"/>
              <a:buChar char="○"/>
              <a:defRPr i="0" u="none" strike="noStrike" cap="none">
                <a:solidFill>
                  <a:srgbClr val="2F2F2F"/>
                </a:solidFill>
                <a:latin typeface="Arial"/>
                <a:ea typeface="Arial"/>
                <a:cs typeface="Arial"/>
                <a:sym typeface="Arial"/>
              </a:defRPr>
            </a:lvl5pPr>
            <a:lvl6pPr marL="2743132" marR="0" lvl="5" indent="-317492" algn="l" rtl="0">
              <a:lnSpc>
                <a:spcPct val="90000"/>
              </a:lnSpc>
              <a:spcBef>
                <a:spcPts val="400"/>
              </a:spcBef>
              <a:spcAft>
                <a:spcPts val="0"/>
              </a:spcAft>
              <a:buClr>
                <a:schemeClr val="dk1"/>
              </a:buClr>
              <a:buSzPts val="1400"/>
              <a:buFont typeface="Arial"/>
              <a:buChar char="■"/>
              <a:defRPr sz="1400" i="0" u="none" strike="noStrike" cap="none">
                <a:solidFill>
                  <a:schemeClr val="dk1"/>
                </a:solidFill>
                <a:latin typeface="Arial"/>
                <a:ea typeface="Arial"/>
                <a:cs typeface="Arial"/>
                <a:sym typeface="Arial"/>
              </a:defRPr>
            </a:lvl6pPr>
            <a:lvl7pPr marL="3200320" marR="0" lvl="6" indent="-317492" algn="l" rtl="0">
              <a:lnSpc>
                <a:spcPct val="90000"/>
              </a:lnSpc>
              <a:spcBef>
                <a:spcPts val="400"/>
              </a:spcBef>
              <a:spcAft>
                <a:spcPts val="0"/>
              </a:spcAft>
              <a:buClr>
                <a:schemeClr val="dk1"/>
              </a:buClr>
              <a:buSzPts val="1400"/>
              <a:buFont typeface="Arial"/>
              <a:buChar char="●"/>
              <a:defRPr sz="1400" i="0" u="none" strike="noStrike" cap="none">
                <a:solidFill>
                  <a:schemeClr val="dk1"/>
                </a:solidFill>
                <a:latin typeface="Arial"/>
                <a:ea typeface="Arial"/>
                <a:cs typeface="Arial"/>
                <a:sym typeface="Arial"/>
              </a:defRPr>
            </a:lvl7pPr>
            <a:lvl8pPr marL="3657509" marR="0" lvl="7" indent="-317492" algn="l" rtl="0">
              <a:lnSpc>
                <a:spcPct val="90000"/>
              </a:lnSpc>
              <a:spcBef>
                <a:spcPts val="400"/>
              </a:spcBef>
              <a:spcAft>
                <a:spcPts val="0"/>
              </a:spcAft>
              <a:buClr>
                <a:schemeClr val="dk1"/>
              </a:buClr>
              <a:buSzPts val="1400"/>
              <a:buFont typeface="Arial"/>
              <a:buChar char="○"/>
              <a:defRPr sz="1400" i="0" u="none" strike="noStrike" cap="none">
                <a:solidFill>
                  <a:schemeClr val="dk1"/>
                </a:solidFill>
                <a:latin typeface="Arial"/>
                <a:ea typeface="Arial"/>
                <a:cs typeface="Arial"/>
                <a:sym typeface="Arial"/>
              </a:defRPr>
            </a:lvl8pPr>
            <a:lvl9pPr marL="4114697" marR="0" lvl="8" indent="-317492" algn="l" rtl="0">
              <a:lnSpc>
                <a:spcPct val="90000"/>
              </a:lnSpc>
              <a:spcBef>
                <a:spcPts val="400"/>
              </a:spcBef>
              <a:spcAft>
                <a:spcPts val="0"/>
              </a:spcAft>
              <a:buClr>
                <a:schemeClr val="dk1"/>
              </a:buClr>
              <a:buSzPts val="1400"/>
              <a:buFont typeface="Arial"/>
              <a:buChar char="■"/>
              <a:defRPr sz="1400" i="0" u="none" strike="noStrike" cap="none">
                <a:solidFill>
                  <a:schemeClr val="dk1"/>
                </a:solidFill>
                <a:latin typeface="Arial"/>
                <a:ea typeface="Arial"/>
                <a:cs typeface="Arial"/>
                <a:sym typeface="Arial"/>
              </a:defRPr>
            </a:lvl9pPr>
          </a:lstStyle>
          <a:p>
            <a:endParaRPr dirty="0"/>
          </a:p>
        </p:txBody>
      </p:sp>
      <p:pic>
        <p:nvPicPr>
          <p:cNvPr id="5" name="Picture 4">
            <a:extLst>
              <a:ext uri="{FF2B5EF4-FFF2-40B4-BE49-F238E27FC236}">
                <a16:creationId xmlns:a16="http://schemas.microsoft.com/office/drawing/2014/main" id="{3F33C0CA-AF97-314A-AA44-08F61CE32073}"/>
              </a:ext>
            </a:extLst>
          </p:cNvPr>
          <p:cNvPicPr>
            <a:picLocks noChangeAspect="1"/>
          </p:cNvPicPr>
          <p:nvPr userDrawn="1"/>
        </p:nvPicPr>
        <p:blipFill>
          <a:blip r:embed="rId2"/>
          <a:stretch>
            <a:fillRect/>
          </a:stretch>
        </p:blipFill>
        <p:spPr>
          <a:xfrm>
            <a:off x="7445941" y="89104"/>
            <a:ext cx="1539834" cy="881336"/>
          </a:xfrm>
          <a:prstGeom prst="rect">
            <a:avLst/>
          </a:prstGeom>
        </p:spPr>
      </p:pic>
      <p:pic>
        <p:nvPicPr>
          <p:cNvPr id="6" name="Google Shape;44;p18">
            <a:extLst>
              <a:ext uri="{FF2B5EF4-FFF2-40B4-BE49-F238E27FC236}">
                <a16:creationId xmlns:a16="http://schemas.microsoft.com/office/drawing/2014/main" id="{01DFF06F-6150-6AF4-A5D9-0F38FAD59327}"/>
              </a:ext>
            </a:extLst>
          </p:cNvPr>
          <p:cNvPicPr preferRelativeResize="0"/>
          <p:nvPr userDrawn="1"/>
        </p:nvPicPr>
        <p:blipFill rotWithShape="1">
          <a:blip r:embed="rId3">
            <a:alphaModFix/>
          </a:blip>
          <a:srcRect/>
          <a:stretch/>
        </p:blipFill>
        <p:spPr>
          <a:xfrm>
            <a:off x="190335" y="4651201"/>
            <a:ext cx="970780" cy="319850"/>
          </a:xfrm>
          <a:prstGeom prst="rect">
            <a:avLst/>
          </a:prstGeom>
          <a:noFill/>
          <a:ln>
            <a:noFill/>
          </a:ln>
        </p:spPr>
      </p:pic>
    </p:spTree>
    <p:extLst>
      <p:ext uri="{BB962C8B-B14F-4D97-AF65-F5344CB8AC3E}">
        <p14:creationId xmlns:p14="http://schemas.microsoft.com/office/powerpoint/2010/main" val="1723510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PDX General">
  <p:cSld name="SPDX General">
    <p:spTree>
      <p:nvGrpSpPr>
        <p:cNvPr id="1" name="Shape 59"/>
        <p:cNvGrpSpPr/>
        <p:nvPr/>
      </p:nvGrpSpPr>
      <p:grpSpPr>
        <a:xfrm>
          <a:off x="0" y="0"/>
          <a:ext cx="0" cy="0"/>
          <a:chOff x="0" y="0"/>
          <a:chExt cx="0" cy="0"/>
        </a:xfrm>
      </p:grpSpPr>
      <p:sp>
        <p:nvSpPr>
          <p:cNvPr id="60" name="Google Shape;60;p14"/>
          <p:cNvSpPr txBox="1">
            <a:spLocks noGrp="1"/>
          </p:cNvSpPr>
          <p:nvPr>
            <p:ph type="sldNum" idx="12"/>
          </p:nvPr>
        </p:nvSpPr>
        <p:spPr>
          <a:xfrm>
            <a:off x="8817154" y="4937760"/>
            <a:ext cx="275700" cy="205800"/>
          </a:xfrm>
          <a:prstGeom prst="rect">
            <a:avLst/>
          </a:prstGeom>
          <a:noFill/>
          <a:ln>
            <a:noFill/>
          </a:ln>
        </p:spPr>
        <p:txBody>
          <a:bodyPr spcFirstLastPara="1" wrap="square" lIns="68575" tIns="34275" rIns="68575" bIns="34275" anchor="ctr" anchorCtr="0">
            <a:normAutofit/>
          </a:bodyPr>
          <a:lstStyle>
            <a:lvl1pPr marL="0" marR="0" lvl="0" indent="0" algn="r" rtl="0">
              <a:spcBef>
                <a:spcPts val="0"/>
              </a:spcBef>
              <a:buNone/>
              <a:defRPr sz="800">
                <a:solidFill>
                  <a:srgbClr val="0094FF"/>
                </a:solidFill>
                <a:latin typeface="Archivo"/>
                <a:ea typeface="Archivo"/>
                <a:cs typeface="Archivo"/>
                <a:sym typeface="Archivo"/>
              </a:defRPr>
            </a:lvl1pPr>
            <a:lvl2pPr marL="0" marR="0" lvl="1" indent="0" algn="r" rtl="0">
              <a:spcBef>
                <a:spcPts val="0"/>
              </a:spcBef>
              <a:buNone/>
              <a:defRPr sz="800">
                <a:solidFill>
                  <a:srgbClr val="0094FF"/>
                </a:solidFill>
                <a:latin typeface="Archivo"/>
                <a:ea typeface="Archivo"/>
                <a:cs typeface="Archivo"/>
                <a:sym typeface="Archivo"/>
              </a:defRPr>
            </a:lvl2pPr>
            <a:lvl3pPr marL="0" marR="0" lvl="2" indent="0" algn="r" rtl="0">
              <a:spcBef>
                <a:spcPts val="0"/>
              </a:spcBef>
              <a:buNone/>
              <a:defRPr sz="800">
                <a:solidFill>
                  <a:srgbClr val="0094FF"/>
                </a:solidFill>
                <a:latin typeface="Archivo"/>
                <a:ea typeface="Archivo"/>
                <a:cs typeface="Archivo"/>
                <a:sym typeface="Archivo"/>
              </a:defRPr>
            </a:lvl3pPr>
            <a:lvl4pPr marL="0" marR="0" lvl="3" indent="0" algn="r" rtl="0">
              <a:spcBef>
                <a:spcPts val="0"/>
              </a:spcBef>
              <a:buNone/>
              <a:defRPr sz="800">
                <a:solidFill>
                  <a:srgbClr val="0094FF"/>
                </a:solidFill>
                <a:latin typeface="Archivo"/>
                <a:ea typeface="Archivo"/>
                <a:cs typeface="Archivo"/>
                <a:sym typeface="Archivo"/>
              </a:defRPr>
            </a:lvl4pPr>
            <a:lvl5pPr marL="0" marR="0" lvl="4" indent="0" algn="r" rtl="0">
              <a:spcBef>
                <a:spcPts val="0"/>
              </a:spcBef>
              <a:buNone/>
              <a:defRPr sz="800">
                <a:solidFill>
                  <a:srgbClr val="0094FF"/>
                </a:solidFill>
                <a:latin typeface="Archivo"/>
                <a:ea typeface="Archivo"/>
                <a:cs typeface="Archivo"/>
                <a:sym typeface="Archivo"/>
              </a:defRPr>
            </a:lvl5pPr>
            <a:lvl6pPr marL="0" marR="0" lvl="5" indent="0" algn="r" rtl="0">
              <a:spcBef>
                <a:spcPts val="0"/>
              </a:spcBef>
              <a:buNone/>
              <a:defRPr sz="800">
                <a:solidFill>
                  <a:srgbClr val="0094FF"/>
                </a:solidFill>
                <a:latin typeface="Archivo"/>
                <a:ea typeface="Archivo"/>
                <a:cs typeface="Archivo"/>
                <a:sym typeface="Archivo"/>
              </a:defRPr>
            </a:lvl6pPr>
            <a:lvl7pPr marL="0" marR="0" lvl="6" indent="0" algn="r" rtl="0">
              <a:spcBef>
                <a:spcPts val="0"/>
              </a:spcBef>
              <a:buNone/>
              <a:defRPr sz="800">
                <a:solidFill>
                  <a:srgbClr val="0094FF"/>
                </a:solidFill>
                <a:latin typeface="Archivo"/>
                <a:ea typeface="Archivo"/>
                <a:cs typeface="Archivo"/>
                <a:sym typeface="Archivo"/>
              </a:defRPr>
            </a:lvl7pPr>
            <a:lvl8pPr marL="0" marR="0" lvl="7" indent="0" algn="r" rtl="0">
              <a:spcBef>
                <a:spcPts val="0"/>
              </a:spcBef>
              <a:buNone/>
              <a:defRPr sz="800">
                <a:solidFill>
                  <a:srgbClr val="0094FF"/>
                </a:solidFill>
                <a:latin typeface="Archivo"/>
                <a:ea typeface="Archivo"/>
                <a:cs typeface="Archivo"/>
                <a:sym typeface="Archivo"/>
              </a:defRPr>
            </a:lvl8pPr>
            <a:lvl9pPr marL="0" marR="0" lvl="8" indent="0" algn="r" rtl="0">
              <a:spcBef>
                <a:spcPts val="0"/>
              </a:spcBef>
              <a:buNone/>
              <a:defRPr sz="800">
                <a:solidFill>
                  <a:srgbClr val="0094FF"/>
                </a:solidFill>
                <a:latin typeface="Archivo"/>
                <a:ea typeface="Archivo"/>
                <a:cs typeface="Archivo"/>
                <a:sym typeface="Archivo"/>
              </a:defRPr>
            </a:lvl9pPr>
          </a:lstStyle>
          <a:p>
            <a:pPr marL="0" lvl="0" indent="0" algn="r" rtl="0">
              <a:spcBef>
                <a:spcPts val="0"/>
              </a:spcBef>
              <a:spcAft>
                <a:spcPts val="0"/>
              </a:spcAft>
              <a:buNone/>
            </a:pPr>
            <a:r>
              <a:rPr lang="en-GB" dirty="0"/>
              <a:t>#</a:t>
            </a:r>
            <a:endParaRPr i="0" u="none" strike="noStrike" cap="none" dirty="0"/>
          </a:p>
        </p:txBody>
      </p:sp>
      <p:cxnSp>
        <p:nvCxnSpPr>
          <p:cNvPr id="61" name="Google Shape;61;p14"/>
          <p:cNvCxnSpPr/>
          <p:nvPr/>
        </p:nvCxnSpPr>
        <p:spPr>
          <a:xfrm flipH="1">
            <a:off x="162500" y="190900"/>
            <a:ext cx="9300" cy="4428300"/>
          </a:xfrm>
          <a:prstGeom prst="straightConnector1">
            <a:avLst/>
          </a:prstGeom>
          <a:noFill/>
          <a:ln w="9525" cap="flat" cmpd="sng">
            <a:solidFill>
              <a:srgbClr val="168FDF"/>
            </a:solidFill>
            <a:prstDash val="solid"/>
            <a:miter lim="8000"/>
            <a:headEnd type="none" w="sm" len="sm"/>
            <a:tailEnd type="none" w="sm" len="sm"/>
          </a:ln>
        </p:spPr>
      </p:cxnSp>
      <p:sp>
        <p:nvSpPr>
          <p:cNvPr id="62" name="Google Shape;62;p14"/>
          <p:cNvSpPr txBox="1">
            <a:spLocks noGrp="1"/>
          </p:cNvSpPr>
          <p:nvPr>
            <p:ph type="title"/>
          </p:nvPr>
        </p:nvSpPr>
        <p:spPr>
          <a:xfrm>
            <a:off x="268975" y="614300"/>
            <a:ext cx="6206100" cy="373200"/>
          </a:xfrm>
          <a:prstGeom prst="rect">
            <a:avLst/>
          </a:prstGeom>
          <a:noFill/>
          <a:ln>
            <a:noFill/>
          </a:ln>
        </p:spPr>
        <p:txBody>
          <a:bodyPr spcFirstLastPara="1" wrap="square" lIns="91425" tIns="91425" rIns="91425" bIns="91425" anchor="ctr" anchorCtr="0">
            <a:normAutofit/>
          </a:bodyPr>
          <a:lstStyle>
            <a:lvl1pPr marL="0" marR="0" lvl="0" indent="0" algn="l" rtl="0">
              <a:lnSpc>
                <a:spcPct val="90000"/>
              </a:lnSpc>
              <a:spcBef>
                <a:spcPts val="0"/>
              </a:spcBef>
              <a:spcAft>
                <a:spcPts val="0"/>
              </a:spcAft>
              <a:buClr>
                <a:srgbClr val="0094FF"/>
              </a:buClr>
              <a:buSzPts val="1800"/>
              <a:buFont typeface="Archivo Light"/>
              <a:buNone/>
              <a:defRPr sz="1800" i="0" u="none" strike="noStrike" cap="none">
                <a:solidFill>
                  <a:srgbClr val="0094FF"/>
                </a:solidFill>
                <a:latin typeface="Archivo Light"/>
                <a:ea typeface="Archivo Light"/>
                <a:cs typeface="Archivo Light"/>
                <a:sym typeface="Archivo Light"/>
              </a:defRPr>
            </a:lvl1pPr>
            <a:lvl2pPr lvl="1" indent="0" rtl="0">
              <a:spcBef>
                <a:spcPts val="0"/>
              </a:spcBef>
              <a:spcAft>
                <a:spcPts val="0"/>
              </a:spcAft>
              <a:buClr>
                <a:srgbClr val="168FDF"/>
              </a:buClr>
              <a:buSzPts val="2800"/>
              <a:buFont typeface="Arial"/>
              <a:buNone/>
              <a:defRPr>
                <a:solidFill>
                  <a:srgbClr val="168FDF"/>
                </a:solidFill>
                <a:latin typeface="Arial"/>
                <a:ea typeface="Arial"/>
                <a:cs typeface="Arial"/>
                <a:sym typeface="Arial"/>
              </a:defRPr>
            </a:lvl2pPr>
            <a:lvl3pPr lvl="2" indent="0" rtl="0">
              <a:spcBef>
                <a:spcPts val="0"/>
              </a:spcBef>
              <a:spcAft>
                <a:spcPts val="0"/>
              </a:spcAft>
              <a:buClr>
                <a:srgbClr val="168FDF"/>
              </a:buClr>
              <a:buSzPts val="2800"/>
              <a:buFont typeface="Arial"/>
              <a:buNone/>
              <a:defRPr>
                <a:solidFill>
                  <a:srgbClr val="168FDF"/>
                </a:solidFill>
                <a:latin typeface="Arial"/>
                <a:ea typeface="Arial"/>
                <a:cs typeface="Arial"/>
                <a:sym typeface="Arial"/>
              </a:defRPr>
            </a:lvl3pPr>
            <a:lvl4pPr lvl="3" indent="0" rtl="0">
              <a:spcBef>
                <a:spcPts val="0"/>
              </a:spcBef>
              <a:spcAft>
                <a:spcPts val="0"/>
              </a:spcAft>
              <a:buClr>
                <a:srgbClr val="168FDF"/>
              </a:buClr>
              <a:buSzPts val="2800"/>
              <a:buFont typeface="Arial"/>
              <a:buNone/>
              <a:defRPr>
                <a:solidFill>
                  <a:srgbClr val="168FDF"/>
                </a:solidFill>
                <a:latin typeface="Arial"/>
                <a:ea typeface="Arial"/>
                <a:cs typeface="Arial"/>
                <a:sym typeface="Arial"/>
              </a:defRPr>
            </a:lvl4pPr>
            <a:lvl5pPr lvl="4" indent="0" rtl="0">
              <a:spcBef>
                <a:spcPts val="0"/>
              </a:spcBef>
              <a:spcAft>
                <a:spcPts val="0"/>
              </a:spcAft>
              <a:buClr>
                <a:srgbClr val="168FDF"/>
              </a:buClr>
              <a:buSzPts val="2800"/>
              <a:buFont typeface="Arial"/>
              <a:buNone/>
              <a:defRPr>
                <a:solidFill>
                  <a:srgbClr val="168FDF"/>
                </a:solidFill>
                <a:latin typeface="Arial"/>
                <a:ea typeface="Arial"/>
                <a:cs typeface="Arial"/>
                <a:sym typeface="Arial"/>
              </a:defRPr>
            </a:lvl5pPr>
            <a:lvl6pPr lvl="5" indent="0" rtl="0">
              <a:spcBef>
                <a:spcPts val="0"/>
              </a:spcBef>
              <a:spcAft>
                <a:spcPts val="0"/>
              </a:spcAft>
              <a:buClr>
                <a:srgbClr val="168FDF"/>
              </a:buClr>
              <a:buSzPts val="2800"/>
              <a:buFont typeface="Arial"/>
              <a:buNone/>
              <a:defRPr>
                <a:solidFill>
                  <a:srgbClr val="168FDF"/>
                </a:solidFill>
                <a:latin typeface="Arial"/>
                <a:ea typeface="Arial"/>
                <a:cs typeface="Arial"/>
                <a:sym typeface="Arial"/>
              </a:defRPr>
            </a:lvl6pPr>
            <a:lvl7pPr lvl="6" indent="0" rtl="0">
              <a:spcBef>
                <a:spcPts val="0"/>
              </a:spcBef>
              <a:spcAft>
                <a:spcPts val="0"/>
              </a:spcAft>
              <a:buClr>
                <a:srgbClr val="168FDF"/>
              </a:buClr>
              <a:buSzPts val="2800"/>
              <a:buFont typeface="Arial"/>
              <a:buNone/>
              <a:defRPr>
                <a:solidFill>
                  <a:srgbClr val="168FDF"/>
                </a:solidFill>
                <a:latin typeface="Arial"/>
                <a:ea typeface="Arial"/>
                <a:cs typeface="Arial"/>
                <a:sym typeface="Arial"/>
              </a:defRPr>
            </a:lvl7pPr>
            <a:lvl8pPr lvl="7" indent="0" rtl="0">
              <a:spcBef>
                <a:spcPts val="0"/>
              </a:spcBef>
              <a:spcAft>
                <a:spcPts val="0"/>
              </a:spcAft>
              <a:buClr>
                <a:srgbClr val="168FDF"/>
              </a:buClr>
              <a:buSzPts val="2800"/>
              <a:buFont typeface="Arial"/>
              <a:buNone/>
              <a:defRPr>
                <a:solidFill>
                  <a:srgbClr val="168FDF"/>
                </a:solidFill>
                <a:latin typeface="Arial"/>
                <a:ea typeface="Arial"/>
                <a:cs typeface="Arial"/>
                <a:sym typeface="Arial"/>
              </a:defRPr>
            </a:lvl8pPr>
            <a:lvl9pPr lvl="8" indent="0" rtl="0">
              <a:spcBef>
                <a:spcPts val="0"/>
              </a:spcBef>
              <a:spcAft>
                <a:spcPts val="0"/>
              </a:spcAft>
              <a:buClr>
                <a:srgbClr val="168FDF"/>
              </a:buClr>
              <a:buSzPts val="2800"/>
              <a:buFont typeface="Arial"/>
              <a:buNone/>
              <a:defRPr>
                <a:solidFill>
                  <a:srgbClr val="168FDF"/>
                </a:solidFill>
                <a:latin typeface="Arial"/>
                <a:ea typeface="Arial"/>
                <a:cs typeface="Arial"/>
                <a:sym typeface="Arial"/>
              </a:defRPr>
            </a:lvl9pPr>
          </a:lstStyle>
          <a:p>
            <a:endParaRPr/>
          </a:p>
        </p:txBody>
      </p:sp>
      <p:sp>
        <p:nvSpPr>
          <p:cNvPr id="63" name="Google Shape;63;p14"/>
          <p:cNvSpPr txBox="1">
            <a:spLocks noGrp="1"/>
          </p:cNvSpPr>
          <p:nvPr>
            <p:ph type="title" idx="2"/>
          </p:nvPr>
        </p:nvSpPr>
        <p:spPr>
          <a:xfrm>
            <a:off x="268975" y="214599"/>
            <a:ext cx="7486800" cy="499500"/>
          </a:xfrm>
          <a:prstGeom prst="rect">
            <a:avLst/>
          </a:prstGeom>
          <a:noFill/>
          <a:ln>
            <a:noFill/>
          </a:ln>
        </p:spPr>
        <p:txBody>
          <a:bodyPr spcFirstLastPara="1" wrap="square" lIns="91425" tIns="91425" rIns="91425" bIns="91425" anchor="ctr" anchorCtr="0">
            <a:normAutofit/>
          </a:bodyPr>
          <a:lstStyle>
            <a:lvl1pPr marL="0" marR="0" lvl="0" indent="0" algn="l" rtl="0">
              <a:lnSpc>
                <a:spcPct val="90000"/>
              </a:lnSpc>
              <a:spcBef>
                <a:spcPts val="0"/>
              </a:spcBef>
              <a:spcAft>
                <a:spcPts val="0"/>
              </a:spcAft>
              <a:buClr>
                <a:srgbClr val="003778"/>
              </a:buClr>
              <a:buSzPts val="3000"/>
              <a:buFont typeface="Archivo"/>
              <a:buNone/>
              <a:defRPr sz="3000" i="0" u="none" strike="noStrike" cap="none">
                <a:solidFill>
                  <a:srgbClr val="003778"/>
                </a:solidFill>
                <a:latin typeface="Archivo"/>
                <a:ea typeface="Archivo"/>
                <a:cs typeface="Archivo"/>
                <a:sym typeface="Archivo"/>
              </a:defRPr>
            </a:lvl1pPr>
            <a:lvl2pPr lvl="1" indent="0" rtl="0">
              <a:spcBef>
                <a:spcPts val="0"/>
              </a:spcBef>
              <a:spcAft>
                <a:spcPts val="0"/>
              </a:spcAft>
              <a:buClr>
                <a:srgbClr val="168FDF"/>
              </a:buClr>
              <a:buSzPts val="2800"/>
              <a:buFont typeface="Arial"/>
              <a:buNone/>
              <a:defRPr>
                <a:solidFill>
                  <a:srgbClr val="168FDF"/>
                </a:solidFill>
                <a:latin typeface="Arial"/>
                <a:ea typeface="Arial"/>
                <a:cs typeface="Arial"/>
                <a:sym typeface="Arial"/>
              </a:defRPr>
            </a:lvl2pPr>
            <a:lvl3pPr lvl="2" indent="0" rtl="0">
              <a:spcBef>
                <a:spcPts val="0"/>
              </a:spcBef>
              <a:spcAft>
                <a:spcPts val="0"/>
              </a:spcAft>
              <a:buClr>
                <a:srgbClr val="168FDF"/>
              </a:buClr>
              <a:buSzPts val="2800"/>
              <a:buFont typeface="Arial"/>
              <a:buNone/>
              <a:defRPr>
                <a:solidFill>
                  <a:srgbClr val="168FDF"/>
                </a:solidFill>
                <a:latin typeface="Arial"/>
                <a:ea typeface="Arial"/>
                <a:cs typeface="Arial"/>
                <a:sym typeface="Arial"/>
              </a:defRPr>
            </a:lvl3pPr>
            <a:lvl4pPr lvl="3" indent="0" rtl="0">
              <a:spcBef>
                <a:spcPts val="0"/>
              </a:spcBef>
              <a:spcAft>
                <a:spcPts val="0"/>
              </a:spcAft>
              <a:buClr>
                <a:srgbClr val="168FDF"/>
              </a:buClr>
              <a:buSzPts val="2800"/>
              <a:buFont typeface="Arial"/>
              <a:buNone/>
              <a:defRPr>
                <a:solidFill>
                  <a:srgbClr val="168FDF"/>
                </a:solidFill>
                <a:latin typeface="Arial"/>
                <a:ea typeface="Arial"/>
                <a:cs typeface="Arial"/>
                <a:sym typeface="Arial"/>
              </a:defRPr>
            </a:lvl4pPr>
            <a:lvl5pPr lvl="4" indent="0" rtl="0">
              <a:spcBef>
                <a:spcPts val="0"/>
              </a:spcBef>
              <a:spcAft>
                <a:spcPts val="0"/>
              </a:spcAft>
              <a:buClr>
                <a:srgbClr val="168FDF"/>
              </a:buClr>
              <a:buSzPts val="2800"/>
              <a:buFont typeface="Arial"/>
              <a:buNone/>
              <a:defRPr>
                <a:solidFill>
                  <a:srgbClr val="168FDF"/>
                </a:solidFill>
                <a:latin typeface="Arial"/>
                <a:ea typeface="Arial"/>
                <a:cs typeface="Arial"/>
                <a:sym typeface="Arial"/>
              </a:defRPr>
            </a:lvl5pPr>
            <a:lvl6pPr lvl="5" indent="0" rtl="0">
              <a:spcBef>
                <a:spcPts val="0"/>
              </a:spcBef>
              <a:spcAft>
                <a:spcPts val="0"/>
              </a:spcAft>
              <a:buClr>
                <a:srgbClr val="168FDF"/>
              </a:buClr>
              <a:buSzPts val="2800"/>
              <a:buFont typeface="Arial"/>
              <a:buNone/>
              <a:defRPr>
                <a:solidFill>
                  <a:srgbClr val="168FDF"/>
                </a:solidFill>
                <a:latin typeface="Arial"/>
                <a:ea typeface="Arial"/>
                <a:cs typeface="Arial"/>
                <a:sym typeface="Arial"/>
              </a:defRPr>
            </a:lvl6pPr>
            <a:lvl7pPr lvl="6" indent="0" rtl="0">
              <a:spcBef>
                <a:spcPts val="0"/>
              </a:spcBef>
              <a:spcAft>
                <a:spcPts val="0"/>
              </a:spcAft>
              <a:buClr>
                <a:srgbClr val="168FDF"/>
              </a:buClr>
              <a:buSzPts val="2800"/>
              <a:buFont typeface="Arial"/>
              <a:buNone/>
              <a:defRPr>
                <a:solidFill>
                  <a:srgbClr val="168FDF"/>
                </a:solidFill>
                <a:latin typeface="Arial"/>
                <a:ea typeface="Arial"/>
                <a:cs typeface="Arial"/>
                <a:sym typeface="Arial"/>
              </a:defRPr>
            </a:lvl7pPr>
            <a:lvl8pPr lvl="7" indent="0" rtl="0">
              <a:spcBef>
                <a:spcPts val="0"/>
              </a:spcBef>
              <a:spcAft>
                <a:spcPts val="0"/>
              </a:spcAft>
              <a:buClr>
                <a:srgbClr val="168FDF"/>
              </a:buClr>
              <a:buSzPts val="2800"/>
              <a:buFont typeface="Arial"/>
              <a:buNone/>
              <a:defRPr>
                <a:solidFill>
                  <a:srgbClr val="168FDF"/>
                </a:solidFill>
                <a:latin typeface="Arial"/>
                <a:ea typeface="Arial"/>
                <a:cs typeface="Arial"/>
                <a:sym typeface="Arial"/>
              </a:defRPr>
            </a:lvl8pPr>
            <a:lvl9pPr lvl="8" indent="0" rtl="0">
              <a:spcBef>
                <a:spcPts val="0"/>
              </a:spcBef>
              <a:spcAft>
                <a:spcPts val="0"/>
              </a:spcAft>
              <a:buClr>
                <a:srgbClr val="168FDF"/>
              </a:buClr>
              <a:buSzPts val="2800"/>
              <a:buFont typeface="Arial"/>
              <a:buNone/>
              <a:defRPr>
                <a:solidFill>
                  <a:srgbClr val="168FDF"/>
                </a:solidFill>
                <a:latin typeface="Arial"/>
                <a:ea typeface="Arial"/>
                <a:cs typeface="Arial"/>
                <a:sym typeface="Arial"/>
              </a:defRPr>
            </a:lvl9pPr>
          </a:lstStyle>
          <a:p>
            <a:endParaRPr/>
          </a:p>
        </p:txBody>
      </p:sp>
      <p:pic>
        <p:nvPicPr>
          <p:cNvPr id="64" name="Google Shape;64;p14"/>
          <p:cNvPicPr preferRelativeResize="0"/>
          <p:nvPr/>
        </p:nvPicPr>
        <p:blipFill>
          <a:blip r:embed="rId2">
            <a:alphaModFix/>
          </a:blip>
          <a:stretch>
            <a:fillRect/>
          </a:stretch>
        </p:blipFill>
        <p:spPr>
          <a:xfrm>
            <a:off x="110500" y="4696825"/>
            <a:ext cx="1399400" cy="370525"/>
          </a:xfrm>
          <a:prstGeom prst="rect">
            <a:avLst/>
          </a:prstGeom>
          <a:noFill/>
          <a:ln>
            <a:noFill/>
          </a:ln>
        </p:spPr>
      </p:pic>
      <p:sp>
        <p:nvSpPr>
          <p:cNvPr id="65" name="Google Shape;65;p14"/>
          <p:cNvSpPr txBox="1">
            <a:spLocks noGrp="1"/>
          </p:cNvSpPr>
          <p:nvPr>
            <p:ph type="body" idx="1"/>
          </p:nvPr>
        </p:nvSpPr>
        <p:spPr>
          <a:xfrm>
            <a:off x="233750" y="1086650"/>
            <a:ext cx="8725500" cy="35340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00000"/>
              </a:lnSpc>
              <a:spcBef>
                <a:spcPts val="800"/>
              </a:spcBef>
              <a:spcAft>
                <a:spcPts val="0"/>
              </a:spcAft>
              <a:buClr>
                <a:srgbClr val="003778"/>
              </a:buClr>
              <a:buSzPts val="1800"/>
              <a:buFont typeface="Archivo"/>
              <a:buChar char="●"/>
              <a:defRPr sz="1800" i="0" u="none" strike="noStrike" cap="none">
                <a:solidFill>
                  <a:srgbClr val="003778"/>
                </a:solidFill>
                <a:latin typeface="Archivo"/>
                <a:ea typeface="Archivo"/>
                <a:cs typeface="Archivo"/>
                <a:sym typeface="Archivo"/>
              </a:defRPr>
            </a:lvl1pPr>
            <a:lvl2pPr marL="914400" marR="0" lvl="1" indent="-336550" algn="l" rtl="0">
              <a:lnSpc>
                <a:spcPct val="100000"/>
              </a:lnSpc>
              <a:spcBef>
                <a:spcPts val="1200"/>
              </a:spcBef>
              <a:spcAft>
                <a:spcPts val="0"/>
              </a:spcAft>
              <a:buClr>
                <a:srgbClr val="003778"/>
              </a:buClr>
              <a:buSzPts val="1700"/>
              <a:buFont typeface="Archivo ExtraLight"/>
              <a:buChar char="○"/>
              <a:defRPr sz="1700" i="0" u="none" strike="noStrike" cap="none">
                <a:solidFill>
                  <a:srgbClr val="003778"/>
                </a:solidFill>
                <a:latin typeface="Archivo ExtraLight"/>
                <a:ea typeface="Archivo ExtraLight"/>
                <a:cs typeface="Archivo ExtraLight"/>
                <a:sym typeface="Archivo ExtraLight"/>
              </a:defRPr>
            </a:lvl2pPr>
            <a:lvl3pPr marL="1371600" marR="0" lvl="2" indent="-330200" algn="l" rtl="0">
              <a:lnSpc>
                <a:spcPct val="100000"/>
              </a:lnSpc>
              <a:spcBef>
                <a:spcPts val="1200"/>
              </a:spcBef>
              <a:spcAft>
                <a:spcPts val="0"/>
              </a:spcAft>
              <a:buClr>
                <a:srgbClr val="003778"/>
              </a:buClr>
              <a:buSzPts val="1600"/>
              <a:buFont typeface="Archivo ExtraLight"/>
              <a:buChar char="𐩑"/>
              <a:defRPr sz="1600" i="0" u="none" strike="noStrike" cap="none">
                <a:solidFill>
                  <a:srgbClr val="003778"/>
                </a:solidFill>
                <a:latin typeface="Archivo ExtraLight"/>
                <a:ea typeface="Archivo ExtraLight"/>
                <a:cs typeface="Archivo ExtraLight"/>
                <a:sym typeface="Archivo ExtraLight"/>
              </a:defRPr>
            </a:lvl3pPr>
            <a:lvl4pPr marL="1828800" marR="0" lvl="3" indent="-323850" algn="l" rtl="0">
              <a:lnSpc>
                <a:spcPct val="100000"/>
              </a:lnSpc>
              <a:spcBef>
                <a:spcPts val="1200"/>
              </a:spcBef>
              <a:spcAft>
                <a:spcPts val="0"/>
              </a:spcAft>
              <a:buClr>
                <a:srgbClr val="003778"/>
              </a:buClr>
              <a:buSzPts val="1500"/>
              <a:buFont typeface="Archivo Light"/>
              <a:buChar char="▪"/>
              <a:defRPr sz="1500" i="0" u="none" strike="noStrike" cap="none">
                <a:solidFill>
                  <a:srgbClr val="003778"/>
                </a:solidFill>
                <a:latin typeface="Archivo Light"/>
                <a:ea typeface="Archivo Light"/>
                <a:cs typeface="Archivo Light"/>
                <a:sym typeface="Archivo Light"/>
              </a:defRPr>
            </a:lvl4pPr>
            <a:lvl5pPr marL="2286000" marR="0" lvl="4" indent="-317500" algn="l" rtl="0">
              <a:lnSpc>
                <a:spcPct val="100000"/>
              </a:lnSpc>
              <a:spcBef>
                <a:spcPts val="1200"/>
              </a:spcBef>
              <a:spcAft>
                <a:spcPts val="0"/>
              </a:spcAft>
              <a:buClr>
                <a:srgbClr val="003778"/>
              </a:buClr>
              <a:buSzPts val="1400"/>
              <a:buFont typeface="Archivo Light"/>
              <a:buChar char="➢"/>
              <a:defRPr i="0" u="none" strike="noStrike" cap="none">
                <a:solidFill>
                  <a:srgbClr val="003778"/>
                </a:solidFill>
                <a:latin typeface="Archivo Light"/>
                <a:ea typeface="Archivo Light"/>
                <a:cs typeface="Archivo Light"/>
                <a:sym typeface="Archivo Light"/>
              </a:defRPr>
            </a:lvl5pPr>
            <a:lvl6pPr marL="2743200" marR="0" lvl="5" indent="-317500" algn="l" rtl="0">
              <a:lnSpc>
                <a:spcPct val="90000"/>
              </a:lnSpc>
              <a:spcBef>
                <a:spcPts val="1200"/>
              </a:spcBef>
              <a:spcAft>
                <a:spcPts val="0"/>
              </a:spcAft>
              <a:buClr>
                <a:srgbClr val="003778"/>
              </a:buClr>
              <a:buSzPts val="1400"/>
              <a:buFont typeface="Archivo Light"/>
              <a:buChar char="■"/>
              <a:defRPr sz="1400" i="0" u="none" strike="noStrike" cap="none">
                <a:solidFill>
                  <a:srgbClr val="003778"/>
                </a:solidFill>
                <a:latin typeface="Archivo Light"/>
                <a:ea typeface="Archivo Light"/>
                <a:cs typeface="Archivo Light"/>
                <a:sym typeface="Archivo Light"/>
              </a:defRPr>
            </a:lvl6pPr>
            <a:lvl7pPr marL="3200400" marR="0" lvl="6" indent="-317500" algn="l" rtl="0">
              <a:lnSpc>
                <a:spcPct val="90000"/>
              </a:lnSpc>
              <a:spcBef>
                <a:spcPts val="1200"/>
              </a:spcBef>
              <a:spcAft>
                <a:spcPts val="0"/>
              </a:spcAft>
              <a:buClr>
                <a:srgbClr val="003778"/>
              </a:buClr>
              <a:buSzPts val="1400"/>
              <a:buFont typeface="Archivo Light"/>
              <a:buChar char="●"/>
              <a:defRPr sz="1400" i="0" u="none" strike="noStrike" cap="none">
                <a:solidFill>
                  <a:srgbClr val="003778"/>
                </a:solidFill>
                <a:latin typeface="Archivo Light"/>
                <a:ea typeface="Archivo Light"/>
                <a:cs typeface="Archivo Light"/>
                <a:sym typeface="Archivo Light"/>
              </a:defRPr>
            </a:lvl7pPr>
            <a:lvl8pPr marL="3657600" marR="0" lvl="7" indent="-317500" algn="l" rtl="0">
              <a:lnSpc>
                <a:spcPct val="90000"/>
              </a:lnSpc>
              <a:spcBef>
                <a:spcPts val="1200"/>
              </a:spcBef>
              <a:spcAft>
                <a:spcPts val="0"/>
              </a:spcAft>
              <a:buClr>
                <a:srgbClr val="003778"/>
              </a:buClr>
              <a:buSzPts val="1400"/>
              <a:buFont typeface="Archivo Light"/>
              <a:buChar char="○"/>
              <a:defRPr sz="1400" i="0" u="none" strike="noStrike" cap="none">
                <a:solidFill>
                  <a:srgbClr val="003778"/>
                </a:solidFill>
                <a:latin typeface="Archivo Light"/>
                <a:ea typeface="Archivo Light"/>
                <a:cs typeface="Archivo Light"/>
                <a:sym typeface="Archivo Light"/>
              </a:defRPr>
            </a:lvl8pPr>
            <a:lvl9pPr marL="4114800" marR="0" lvl="8" indent="-317500" algn="l" rtl="0">
              <a:lnSpc>
                <a:spcPct val="90000"/>
              </a:lnSpc>
              <a:spcBef>
                <a:spcPts val="1200"/>
              </a:spcBef>
              <a:spcAft>
                <a:spcPts val="1200"/>
              </a:spcAft>
              <a:buClr>
                <a:srgbClr val="003778"/>
              </a:buClr>
              <a:buSzPts val="1400"/>
              <a:buFont typeface="Archivo Light"/>
              <a:buChar char="⚬"/>
              <a:defRPr sz="1400" i="0" u="none" strike="noStrike" cap="none">
                <a:solidFill>
                  <a:srgbClr val="003778"/>
                </a:solidFill>
                <a:latin typeface="Archivo Light"/>
                <a:ea typeface="Archivo Light"/>
                <a:cs typeface="Archivo Light"/>
                <a:sym typeface="Archivo Light"/>
              </a:defRPr>
            </a:lvl9pPr>
          </a:lstStyle>
          <a:p>
            <a:endParaRPr/>
          </a:p>
        </p:txBody>
      </p:sp>
    </p:spTree>
    <p:extLst>
      <p:ext uri="{BB962C8B-B14F-4D97-AF65-F5344CB8AC3E}">
        <p14:creationId xmlns:p14="http://schemas.microsoft.com/office/powerpoint/2010/main" val="2569703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Bullet List_White">
  <p:cSld name="1_Bullet List_White">
    <p:bg>
      <p:bgPr>
        <a:solidFill>
          <a:schemeClr val="dk2"/>
        </a:solidFill>
        <a:effectLst/>
      </p:bgPr>
    </p:bg>
    <p:spTree>
      <p:nvGrpSpPr>
        <p:cNvPr id="1" name="Shape 334"/>
        <p:cNvGrpSpPr/>
        <p:nvPr/>
      </p:nvGrpSpPr>
      <p:grpSpPr>
        <a:xfrm>
          <a:off x="0" y="0"/>
          <a:ext cx="0" cy="0"/>
          <a:chOff x="0" y="0"/>
          <a:chExt cx="0" cy="0"/>
        </a:xfrm>
      </p:grpSpPr>
      <p:sp>
        <p:nvSpPr>
          <p:cNvPr id="335" name="Google Shape;335;p52"/>
          <p:cNvSpPr txBox="1">
            <a:spLocks noGrp="1"/>
          </p:cNvSpPr>
          <p:nvPr>
            <p:ph type="sldNum" idx="12"/>
          </p:nvPr>
        </p:nvSpPr>
        <p:spPr>
          <a:xfrm>
            <a:off x="8201025" y="4865460"/>
            <a:ext cx="600000" cy="189000"/>
          </a:xfrm>
          <a:prstGeom prst="rect">
            <a:avLst/>
          </a:prstGeom>
          <a:noFill/>
          <a:ln>
            <a:noFill/>
          </a:ln>
        </p:spPr>
        <p:txBody>
          <a:bodyPr spcFirstLastPara="1" wrap="square" lIns="0" tIns="34275" rIns="0" bIns="34275" anchor="ctr" anchorCtr="0">
            <a:noAutofit/>
          </a:bodyPr>
          <a:lstStyle>
            <a:lvl1pPr marL="0" lvl="0" indent="0" algn="r" rtl="0">
              <a:spcBef>
                <a:spcPts val="0"/>
              </a:spcBef>
              <a:buNone/>
              <a:defRPr sz="600" b="0" i="0" u="none" strike="noStrike" cap="none">
                <a:solidFill>
                  <a:schemeClr val="lt1"/>
                </a:solidFill>
                <a:latin typeface="Arial"/>
                <a:ea typeface="Arial"/>
                <a:cs typeface="Arial"/>
                <a:sym typeface="Arial"/>
              </a:defRPr>
            </a:lvl1pPr>
            <a:lvl2pPr marL="0" lvl="1" indent="0" algn="r" rtl="0">
              <a:spcBef>
                <a:spcPts val="0"/>
              </a:spcBef>
              <a:buNone/>
              <a:defRPr sz="600" b="0" i="0" u="none" strike="noStrike" cap="none">
                <a:solidFill>
                  <a:schemeClr val="lt1"/>
                </a:solidFill>
                <a:latin typeface="Arial"/>
                <a:ea typeface="Arial"/>
                <a:cs typeface="Arial"/>
                <a:sym typeface="Arial"/>
              </a:defRPr>
            </a:lvl2pPr>
            <a:lvl3pPr marL="0" lvl="2" indent="0" algn="r" rtl="0">
              <a:spcBef>
                <a:spcPts val="0"/>
              </a:spcBef>
              <a:buNone/>
              <a:defRPr sz="600" b="0" i="0" u="none" strike="noStrike" cap="none">
                <a:solidFill>
                  <a:schemeClr val="lt1"/>
                </a:solidFill>
                <a:latin typeface="Arial"/>
                <a:ea typeface="Arial"/>
                <a:cs typeface="Arial"/>
                <a:sym typeface="Arial"/>
              </a:defRPr>
            </a:lvl3pPr>
            <a:lvl4pPr marL="0" lvl="3" indent="0" algn="r" rtl="0">
              <a:spcBef>
                <a:spcPts val="0"/>
              </a:spcBef>
              <a:buNone/>
              <a:defRPr sz="600" b="0" i="0" u="none" strike="noStrike" cap="none">
                <a:solidFill>
                  <a:schemeClr val="lt1"/>
                </a:solidFill>
                <a:latin typeface="Arial"/>
                <a:ea typeface="Arial"/>
                <a:cs typeface="Arial"/>
                <a:sym typeface="Arial"/>
              </a:defRPr>
            </a:lvl4pPr>
            <a:lvl5pPr marL="0" lvl="4" indent="0" algn="r" rtl="0">
              <a:spcBef>
                <a:spcPts val="0"/>
              </a:spcBef>
              <a:buNone/>
              <a:defRPr sz="600" b="0" i="0" u="none" strike="noStrike" cap="none">
                <a:solidFill>
                  <a:schemeClr val="lt1"/>
                </a:solidFill>
                <a:latin typeface="Arial"/>
                <a:ea typeface="Arial"/>
                <a:cs typeface="Arial"/>
                <a:sym typeface="Arial"/>
              </a:defRPr>
            </a:lvl5pPr>
            <a:lvl6pPr marL="0" lvl="5" indent="0" algn="r" rtl="0">
              <a:spcBef>
                <a:spcPts val="0"/>
              </a:spcBef>
              <a:buNone/>
              <a:defRPr sz="600" b="0" i="0" u="none" strike="noStrike" cap="none">
                <a:solidFill>
                  <a:schemeClr val="lt1"/>
                </a:solidFill>
                <a:latin typeface="Arial"/>
                <a:ea typeface="Arial"/>
                <a:cs typeface="Arial"/>
                <a:sym typeface="Arial"/>
              </a:defRPr>
            </a:lvl6pPr>
            <a:lvl7pPr marL="0" lvl="6" indent="0" algn="r" rtl="0">
              <a:spcBef>
                <a:spcPts val="0"/>
              </a:spcBef>
              <a:buNone/>
              <a:defRPr sz="600" b="0" i="0" u="none" strike="noStrike" cap="none">
                <a:solidFill>
                  <a:schemeClr val="lt1"/>
                </a:solidFill>
                <a:latin typeface="Arial"/>
                <a:ea typeface="Arial"/>
                <a:cs typeface="Arial"/>
                <a:sym typeface="Arial"/>
              </a:defRPr>
            </a:lvl7pPr>
            <a:lvl8pPr marL="0" lvl="7" indent="0" algn="r" rtl="0">
              <a:spcBef>
                <a:spcPts val="0"/>
              </a:spcBef>
              <a:buNone/>
              <a:defRPr sz="600" b="0" i="0" u="none" strike="noStrike" cap="none">
                <a:solidFill>
                  <a:schemeClr val="lt1"/>
                </a:solidFill>
                <a:latin typeface="Arial"/>
                <a:ea typeface="Arial"/>
                <a:cs typeface="Arial"/>
                <a:sym typeface="Arial"/>
              </a:defRPr>
            </a:lvl8pPr>
            <a:lvl9pPr marL="0" lvl="8" indent="0" algn="r" rtl="0">
              <a:spcBef>
                <a:spcPts val="0"/>
              </a:spcBef>
              <a:buNone/>
              <a:defRPr sz="6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
        <p:nvSpPr>
          <p:cNvPr id="336" name="Google Shape;336;p52"/>
          <p:cNvSpPr txBox="1">
            <a:spLocks noGrp="1"/>
          </p:cNvSpPr>
          <p:nvPr>
            <p:ph type="title"/>
          </p:nvPr>
        </p:nvSpPr>
        <p:spPr>
          <a:xfrm>
            <a:off x="342900" y="297679"/>
            <a:ext cx="8458200" cy="519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Clr>
                <a:schemeClr val="lt2"/>
              </a:buClr>
              <a:buSzPts val="2400"/>
              <a:buFont typeface="Arial"/>
              <a:buNone/>
              <a:defRPr sz="2400">
                <a:solidFill>
                  <a:schemeClr val="lt2"/>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337" name="Google Shape;337;p52"/>
          <p:cNvSpPr txBox="1">
            <a:spLocks noGrp="1"/>
          </p:cNvSpPr>
          <p:nvPr>
            <p:ph type="body" idx="1"/>
          </p:nvPr>
        </p:nvSpPr>
        <p:spPr>
          <a:xfrm>
            <a:off x="342900" y="935182"/>
            <a:ext cx="8458200" cy="3751200"/>
          </a:xfrm>
          <a:prstGeom prst="rect">
            <a:avLst/>
          </a:prstGeom>
          <a:noFill/>
          <a:ln>
            <a:noFill/>
          </a:ln>
        </p:spPr>
        <p:txBody>
          <a:bodyPr spcFirstLastPara="1" wrap="square" lIns="68575" tIns="34275" rIns="68575" bIns="34275" anchor="t" anchorCtr="0">
            <a:noAutofit/>
          </a:bodyPr>
          <a:lstStyle>
            <a:lvl1pPr marL="457200" lvl="0" indent="-342900" algn="l" rtl="0">
              <a:lnSpc>
                <a:spcPct val="100000"/>
              </a:lnSpc>
              <a:spcBef>
                <a:spcPts val="500"/>
              </a:spcBef>
              <a:spcAft>
                <a:spcPts val="0"/>
              </a:spcAft>
              <a:buClr>
                <a:schemeClr val="lt2"/>
              </a:buClr>
              <a:buSzPts val="1800"/>
              <a:buFont typeface="Noto Sans Symbols"/>
              <a:buChar char="▪"/>
              <a:defRPr b="0">
                <a:solidFill>
                  <a:schemeClr val="lt2"/>
                </a:solidFill>
              </a:defRPr>
            </a:lvl1pPr>
            <a:lvl2pPr marL="914400" lvl="1" indent="-355600" algn="l" rtl="0">
              <a:lnSpc>
                <a:spcPct val="100000"/>
              </a:lnSpc>
              <a:spcBef>
                <a:spcPts val="500"/>
              </a:spcBef>
              <a:spcAft>
                <a:spcPts val="0"/>
              </a:spcAft>
              <a:buClr>
                <a:schemeClr val="lt1"/>
              </a:buClr>
              <a:buSzPts val="2000"/>
              <a:buFont typeface="Noto Sans Symbols"/>
              <a:buChar char="▪"/>
              <a:defRPr>
                <a:solidFill>
                  <a:schemeClr val="lt2"/>
                </a:solidFill>
              </a:defRPr>
            </a:lvl2pPr>
            <a:lvl3pPr marL="1371600" lvl="2" indent="-342900" algn="l" rtl="0">
              <a:lnSpc>
                <a:spcPct val="100000"/>
              </a:lnSpc>
              <a:spcBef>
                <a:spcPts val="500"/>
              </a:spcBef>
              <a:spcAft>
                <a:spcPts val="0"/>
              </a:spcAft>
              <a:buClr>
                <a:schemeClr val="lt2"/>
              </a:buClr>
              <a:buSzPts val="1800"/>
              <a:buFont typeface="Noto Sans Symbols"/>
              <a:buChar char="▪"/>
              <a:defRPr sz="1700">
                <a:solidFill>
                  <a:schemeClr val="lt2"/>
                </a:solidFill>
              </a:defRPr>
            </a:lvl3pPr>
            <a:lvl4pPr marL="1828800" lvl="3" indent="-342900" algn="l" rtl="0">
              <a:lnSpc>
                <a:spcPct val="100000"/>
              </a:lnSpc>
              <a:spcBef>
                <a:spcPts val="500"/>
              </a:spcBef>
              <a:spcAft>
                <a:spcPts val="0"/>
              </a:spcAft>
              <a:buClr>
                <a:schemeClr val="lt2"/>
              </a:buClr>
              <a:buSzPts val="1800"/>
              <a:buFont typeface="Courier New"/>
              <a:buChar char="o"/>
              <a:defRPr sz="1700">
                <a:solidFill>
                  <a:schemeClr val="lt2"/>
                </a:solidFill>
              </a:defRPr>
            </a:lvl4pPr>
            <a:lvl5pPr marL="2286000" lvl="4" indent="-311150" algn="l" rtl="0">
              <a:lnSpc>
                <a:spcPct val="100000"/>
              </a:lnSpc>
              <a:spcBef>
                <a:spcPts val="500"/>
              </a:spcBef>
              <a:spcAft>
                <a:spcPts val="0"/>
              </a:spcAft>
              <a:buClr>
                <a:schemeClr val="lt2"/>
              </a:buClr>
              <a:buSzPts val="1300"/>
              <a:buFont typeface="Noto Sans Symbols"/>
              <a:buChar char="▪"/>
              <a:defRPr sz="1400">
                <a:solidFill>
                  <a:schemeClr val="lt2"/>
                </a:solidFill>
              </a:defRPr>
            </a:lvl5pPr>
            <a:lvl6pPr marL="2743200" lvl="5" indent="-311150" algn="l" rtl="0">
              <a:lnSpc>
                <a:spcPct val="100000"/>
              </a:lnSpc>
              <a:spcBef>
                <a:spcPts val="500"/>
              </a:spcBef>
              <a:spcAft>
                <a:spcPts val="0"/>
              </a:spcAft>
              <a:buClr>
                <a:schemeClr val="lt1"/>
              </a:buClr>
              <a:buSzPts val="1300"/>
              <a:buFont typeface="Noto Sans Symbols"/>
              <a:buChar char="▪"/>
              <a:defRPr sz="1200">
                <a:solidFill>
                  <a:schemeClr val="lt1"/>
                </a:solidFill>
              </a:defRPr>
            </a:lvl6pPr>
            <a:lvl7pPr marL="3200400" lvl="6" indent="-317500" algn="l" rtl="0">
              <a:lnSpc>
                <a:spcPct val="100000"/>
              </a:lnSpc>
              <a:spcBef>
                <a:spcPts val="500"/>
              </a:spcBef>
              <a:spcAft>
                <a:spcPts val="0"/>
              </a:spcAft>
              <a:buClr>
                <a:schemeClr val="lt2"/>
              </a:buClr>
              <a:buSzPts val="1400"/>
              <a:buChar char="▪"/>
              <a:defRPr/>
            </a:lvl7pPr>
            <a:lvl8pPr marL="3657600" lvl="7" indent="-228600" algn="l" rtl="0">
              <a:lnSpc>
                <a:spcPct val="90000"/>
              </a:lnSpc>
              <a:spcBef>
                <a:spcPts val="400"/>
              </a:spcBef>
              <a:spcAft>
                <a:spcPts val="0"/>
              </a:spcAft>
              <a:buClr>
                <a:schemeClr val="lt1"/>
              </a:buClr>
              <a:buSzPts val="1400"/>
              <a:buNone/>
              <a:defRPr/>
            </a:lvl8pPr>
            <a:lvl9pPr marL="4114800" lvl="8" indent="-317500" algn="l" rtl="0">
              <a:lnSpc>
                <a:spcPct val="90000"/>
              </a:lnSpc>
              <a:spcBef>
                <a:spcPts val="400"/>
              </a:spcBef>
              <a:spcAft>
                <a:spcPts val="0"/>
              </a:spcAft>
              <a:buClr>
                <a:schemeClr val="lt1"/>
              </a:buClr>
              <a:buSzPts val="1400"/>
              <a:buChar char="•"/>
              <a:defRPr/>
            </a:lvl9pPr>
          </a:lstStyle>
          <a:p>
            <a:endParaRPr/>
          </a:p>
        </p:txBody>
      </p:sp>
    </p:spTree>
    <p:extLst>
      <p:ext uri="{BB962C8B-B14F-4D97-AF65-F5344CB8AC3E}">
        <p14:creationId xmlns:p14="http://schemas.microsoft.com/office/powerpoint/2010/main" val="2412575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ransition 2">
  <p:cSld name="Transition 2">
    <p:spTree>
      <p:nvGrpSpPr>
        <p:cNvPr id="1" name="Shape 50"/>
        <p:cNvGrpSpPr/>
        <p:nvPr/>
      </p:nvGrpSpPr>
      <p:grpSpPr>
        <a:xfrm>
          <a:off x="0" y="0"/>
          <a:ext cx="0" cy="0"/>
          <a:chOff x="0" y="0"/>
          <a:chExt cx="0" cy="0"/>
        </a:xfrm>
      </p:grpSpPr>
      <p:cxnSp>
        <p:nvCxnSpPr>
          <p:cNvPr id="51" name="Google Shape;51;p13"/>
          <p:cNvCxnSpPr/>
          <p:nvPr userDrawn="1"/>
        </p:nvCxnSpPr>
        <p:spPr>
          <a:xfrm rot="9119805" flipH="1">
            <a:off x="3650097" y="534658"/>
            <a:ext cx="6484046" cy="5376834"/>
          </a:xfrm>
          <a:prstGeom prst="straightConnector1">
            <a:avLst/>
          </a:prstGeom>
          <a:noFill/>
          <a:ln w="228600" cap="flat" cmpd="sng">
            <a:solidFill>
              <a:srgbClr val="003778"/>
            </a:solidFill>
            <a:prstDash val="solid"/>
            <a:round/>
            <a:headEnd type="none" w="med" len="med"/>
            <a:tailEnd type="none" w="med" len="med"/>
          </a:ln>
        </p:spPr>
      </p:cxnSp>
      <p:cxnSp>
        <p:nvCxnSpPr>
          <p:cNvPr id="52" name="Google Shape;52;p13"/>
          <p:cNvCxnSpPr/>
          <p:nvPr/>
        </p:nvCxnSpPr>
        <p:spPr>
          <a:xfrm rot="9119805" flipH="1">
            <a:off x="3421942" y="484085"/>
            <a:ext cx="6484046" cy="5376163"/>
          </a:xfrm>
          <a:prstGeom prst="straightConnector1">
            <a:avLst/>
          </a:prstGeom>
          <a:noFill/>
          <a:ln w="228600" cap="flat" cmpd="sng">
            <a:solidFill>
              <a:srgbClr val="0094FF"/>
            </a:solidFill>
            <a:prstDash val="solid"/>
            <a:round/>
            <a:headEnd type="none" w="med" len="med"/>
            <a:tailEnd type="none" w="med" len="med"/>
          </a:ln>
        </p:spPr>
      </p:cxnSp>
      <p:cxnSp>
        <p:nvCxnSpPr>
          <p:cNvPr id="53" name="Google Shape;53;p13"/>
          <p:cNvCxnSpPr/>
          <p:nvPr/>
        </p:nvCxnSpPr>
        <p:spPr>
          <a:xfrm rot="9119805" flipH="1">
            <a:off x="3845430" y="625744"/>
            <a:ext cx="6484046" cy="5376834"/>
          </a:xfrm>
          <a:prstGeom prst="straightConnector1">
            <a:avLst/>
          </a:prstGeom>
          <a:noFill/>
          <a:ln w="228600" cap="flat" cmpd="sng">
            <a:solidFill>
              <a:srgbClr val="003778"/>
            </a:solidFill>
            <a:prstDash val="solid"/>
            <a:round/>
            <a:headEnd type="none" w="med" len="med"/>
            <a:tailEnd type="none" w="med" len="med"/>
          </a:ln>
        </p:spPr>
      </p:cxnSp>
      <p:cxnSp>
        <p:nvCxnSpPr>
          <p:cNvPr id="54" name="Google Shape;54;p13"/>
          <p:cNvCxnSpPr/>
          <p:nvPr/>
        </p:nvCxnSpPr>
        <p:spPr>
          <a:xfrm rot="9119805" flipH="1">
            <a:off x="4040763" y="716829"/>
            <a:ext cx="6484046" cy="5376834"/>
          </a:xfrm>
          <a:prstGeom prst="straightConnector1">
            <a:avLst/>
          </a:prstGeom>
          <a:noFill/>
          <a:ln w="228600" cap="flat" cmpd="sng">
            <a:solidFill>
              <a:srgbClr val="003778"/>
            </a:solidFill>
            <a:prstDash val="solid"/>
            <a:round/>
            <a:headEnd type="none" w="med" len="med"/>
            <a:tailEnd type="none" w="med" len="med"/>
          </a:ln>
        </p:spPr>
      </p:cxnSp>
      <p:cxnSp>
        <p:nvCxnSpPr>
          <p:cNvPr id="55" name="Google Shape;55;p13"/>
          <p:cNvCxnSpPr/>
          <p:nvPr/>
        </p:nvCxnSpPr>
        <p:spPr>
          <a:xfrm rot="9119805" flipH="1">
            <a:off x="3223468" y="455785"/>
            <a:ext cx="6484046" cy="5376163"/>
          </a:xfrm>
          <a:prstGeom prst="straightConnector1">
            <a:avLst/>
          </a:prstGeom>
          <a:noFill/>
          <a:ln w="228600" cap="flat" cmpd="sng">
            <a:solidFill>
              <a:srgbClr val="0094FF"/>
            </a:solidFill>
            <a:prstDash val="solid"/>
            <a:round/>
            <a:headEnd type="none" w="med" len="med"/>
            <a:tailEnd type="none" w="med" len="med"/>
          </a:ln>
        </p:spPr>
      </p:cxnSp>
      <p:sp>
        <p:nvSpPr>
          <p:cNvPr id="56" name="Google Shape;56;p13"/>
          <p:cNvSpPr txBox="1">
            <a:spLocks noGrp="1"/>
          </p:cNvSpPr>
          <p:nvPr>
            <p:ph type="title"/>
          </p:nvPr>
        </p:nvSpPr>
        <p:spPr>
          <a:xfrm>
            <a:off x="797275" y="1460500"/>
            <a:ext cx="5108100" cy="13899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003778"/>
              </a:buClr>
              <a:buSzPts val="4400"/>
              <a:buFont typeface="Archivo"/>
              <a:buNone/>
              <a:defRPr sz="4400" b="1">
                <a:solidFill>
                  <a:srgbClr val="003778"/>
                </a:solidFill>
                <a:latin typeface="Archivo"/>
                <a:ea typeface="Archivo"/>
                <a:cs typeface="Archivo"/>
                <a:sym typeface="Archivo"/>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57" name="Google Shape;57;p13"/>
          <p:cNvPicPr preferRelativeResize="0"/>
          <p:nvPr userDrawn="1"/>
        </p:nvPicPr>
        <p:blipFill>
          <a:blip r:embed="rId2">
            <a:alphaModFix/>
          </a:blip>
          <a:stretch>
            <a:fillRect/>
          </a:stretch>
        </p:blipFill>
        <p:spPr>
          <a:xfrm>
            <a:off x="7865000" y="3866600"/>
            <a:ext cx="1038600" cy="1038600"/>
          </a:xfrm>
          <a:prstGeom prst="rect">
            <a:avLst/>
          </a:prstGeom>
          <a:noFill/>
          <a:ln>
            <a:noFill/>
          </a:ln>
        </p:spPr>
      </p:pic>
      <p:sp>
        <p:nvSpPr>
          <p:cNvPr id="58" name="Google Shape;58;p13"/>
          <p:cNvSpPr txBox="1">
            <a:spLocks noGrp="1"/>
          </p:cNvSpPr>
          <p:nvPr>
            <p:ph type="subTitle" idx="1"/>
          </p:nvPr>
        </p:nvSpPr>
        <p:spPr>
          <a:xfrm>
            <a:off x="797275" y="2894575"/>
            <a:ext cx="4194600" cy="6570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0094FF"/>
              </a:buClr>
              <a:buSzPts val="1900"/>
              <a:buFont typeface="Archivo"/>
              <a:buNone/>
              <a:defRPr sz="1900">
                <a:solidFill>
                  <a:srgbClr val="0094FF"/>
                </a:solidFill>
                <a:latin typeface="Archivo"/>
                <a:ea typeface="Archivo"/>
                <a:cs typeface="Archivo"/>
                <a:sym typeface="Archivo"/>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extLst>
      <p:ext uri="{BB962C8B-B14F-4D97-AF65-F5344CB8AC3E}">
        <p14:creationId xmlns:p14="http://schemas.microsoft.com/office/powerpoint/2010/main" val="1624051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Slab Light"/>
              <a:buNone/>
              <a:defRPr sz="3000">
                <a:solidFill>
                  <a:schemeClr val="dk1"/>
                </a:solidFill>
                <a:latin typeface="Roboto Slab Light"/>
                <a:ea typeface="Roboto Slab Light"/>
                <a:cs typeface="Roboto Slab Light"/>
                <a:sym typeface="Roboto Slab Light"/>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Medium"/>
              <a:buChar char="●"/>
              <a:defRPr sz="1800">
                <a:solidFill>
                  <a:schemeClr val="dk2"/>
                </a:solidFill>
                <a:latin typeface="Open Sans Medium"/>
                <a:ea typeface="Open Sans Medium"/>
                <a:cs typeface="Open Sans Medium"/>
                <a:sym typeface="Open Sans Medium"/>
              </a:defRPr>
            </a:lvl1pPr>
            <a:lvl2pPr marL="914400" lvl="1"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2pPr>
            <a:lvl3pPr marL="1371600" lvl="2"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3pPr>
            <a:lvl4pPr marL="1828800" lvl="3"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4pPr>
            <a:lvl5pPr marL="2286000" lvl="4"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5pPr>
            <a:lvl6pPr marL="2743200" lvl="5"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6pPr>
            <a:lvl7pPr marL="3200400" lvl="6"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7pPr>
            <a:lvl8pPr marL="3657600" lvl="7"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8pPr>
            <a:lvl9pPr marL="4114800" lvl="8"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50" r:id="rId1"/>
    <p:sldLayoutId id="2147483655" r:id="rId2"/>
    <p:sldLayoutId id="2147483656" r:id="rId3"/>
    <p:sldLayoutId id="2147483658" r:id="rId4"/>
    <p:sldLayoutId id="2147483666" r:id="rId5"/>
    <p:sldLayoutId id="2147483668" r:id="rId6"/>
    <p:sldLayoutId id="2147483669" r:id="rId7"/>
    <p:sldLayoutId id="2147483670"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jpg"/><Relationship Id="rId7"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jpg"/></Relationships>
</file>

<file path=ppt/slides/_rels/slide1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1.jpg"/></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C618B-AC99-412A-AC58-8925EE79438F}"/>
              </a:ext>
            </a:extLst>
          </p:cNvPr>
          <p:cNvSpPr>
            <a:spLocks noGrp="1"/>
          </p:cNvSpPr>
          <p:nvPr>
            <p:ph type="ctrTitle"/>
          </p:nvPr>
        </p:nvSpPr>
        <p:spPr>
          <a:xfrm>
            <a:off x="542890" y="2035628"/>
            <a:ext cx="8058220" cy="1422707"/>
          </a:xfrm>
        </p:spPr>
        <p:txBody>
          <a:bodyPr>
            <a:normAutofit/>
          </a:bodyPr>
          <a:lstStyle/>
          <a:p>
            <a:r>
              <a:rPr lang="en-US" sz="2800" dirty="0"/>
              <a:t>Government Regulations / Activity Impacting the Automotive Supply Chain</a:t>
            </a:r>
          </a:p>
        </p:txBody>
      </p:sp>
      <p:pic>
        <p:nvPicPr>
          <p:cNvPr id="4" name="Picture 3" descr="A logo of a city&#10;&#10;Description automatically generated">
            <a:extLst>
              <a:ext uri="{FF2B5EF4-FFF2-40B4-BE49-F238E27FC236}">
                <a16:creationId xmlns:a16="http://schemas.microsoft.com/office/drawing/2014/main" id="{3BB792C7-1ADF-4B15-40DE-4DF7E40998DF}"/>
              </a:ext>
            </a:extLst>
          </p:cNvPr>
          <p:cNvPicPr>
            <a:picLocks noChangeAspect="1"/>
          </p:cNvPicPr>
          <p:nvPr/>
        </p:nvPicPr>
        <p:blipFill>
          <a:blip r:embed="rId2"/>
          <a:stretch>
            <a:fillRect/>
          </a:stretch>
        </p:blipFill>
        <p:spPr>
          <a:xfrm>
            <a:off x="2944585" y="0"/>
            <a:ext cx="3254829" cy="1702004"/>
          </a:xfrm>
          <a:prstGeom prst="rect">
            <a:avLst/>
          </a:prstGeom>
          <a:effectLst>
            <a:softEdge rad="0"/>
          </a:effectLst>
        </p:spPr>
      </p:pic>
    </p:spTree>
    <p:extLst>
      <p:ext uri="{BB962C8B-B14F-4D97-AF65-F5344CB8AC3E}">
        <p14:creationId xmlns:p14="http://schemas.microsoft.com/office/powerpoint/2010/main" val="505887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C618B-AC99-412A-AC58-8925EE79438F}"/>
              </a:ext>
            </a:extLst>
          </p:cNvPr>
          <p:cNvSpPr>
            <a:spLocks noGrp="1"/>
          </p:cNvSpPr>
          <p:nvPr>
            <p:ph type="ctrTitle"/>
          </p:nvPr>
        </p:nvSpPr>
        <p:spPr>
          <a:xfrm>
            <a:off x="598100" y="2024741"/>
            <a:ext cx="8058220" cy="1422707"/>
          </a:xfrm>
        </p:spPr>
        <p:txBody>
          <a:bodyPr>
            <a:normAutofit/>
          </a:bodyPr>
          <a:lstStyle/>
          <a:p>
            <a:r>
              <a:rPr lang="en-US" sz="2800" dirty="0"/>
              <a:t>The OpenChain AI Study Group – Rationale and Relevance</a:t>
            </a:r>
          </a:p>
        </p:txBody>
      </p:sp>
      <p:pic>
        <p:nvPicPr>
          <p:cNvPr id="3" name="Picture 2" descr="A logo of a city&#10;&#10;Description automatically generated">
            <a:extLst>
              <a:ext uri="{FF2B5EF4-FFF2-40B4-BE49-F238E27FC236}">
                <a16:creationId xmlns:a16="http://schemas.microsoft.com/office/drawing/2014/main" id="{FD7E8EE1-FB9B-AC69-FDA2-C90C8DE5AB0D}"/>
              </a:ext>
            </a:extLst>
          </p:cNvPr>
          <p:cNvPicPr>
            <a:picLocks noChangeAspect="1"/>
          </p:cNvPicPr>
          <p:nvPr/>
        </p:nvPicPr>
        <p:blipFill>
          <a:blip r:embed="rId2"/>
          <a:stretch>
            <a:fillRect/>
          </a:stretch>
        </p:blipFill>
        <p:spPr>
          <a:xfrm>
            <a:off x="2944585" y="0"/>
            <a:ext cx="3254829" cy="1702004"/>
          </a:xfrm>
          <a:prstGeom prst="rect">
            <a:avLst/>
          </a:prstGeom>
          <a:effectLst>
            <a:softEdge rad="0"/>
          </a:effectLst>
        </p:spPr>
      </p:pic>
    </p:spTree>
    <p:extLst>
      <p:ext uri="{BB962C8B-B14F-4D97-AF65-F5344CB8AC3E}">
        <p14:creationId xmlns:p14="http://schemas.microsoft.com/office/powerpoint/2010/main" val="4213471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g2f7b2e641ca_0_77"/>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Overview of the AI Study Group</a:t>
            </a:r>
            <a:endParaRPr/>
          </a:p>
        </p:txBody>
      </p:sp>
      <p:sp>
        <p:nvSpPr>
          <p:cNvPr id="323" name="Google Shape;323;g2f7b2e641ca_0_77"/>
          <p:cNvSpPr txBox="1">
            <a:spLocks noGrp="1"/>
          </p:cNvSpPr>
          <p:nvPr>
            <p:ph type="body" idx="1"/>
          </p:nvPr>
        </p:nvSpPr>
        <p:spPr>
          <a:xfrm>
            <a:off x="280350" y="1266450"/>
            <a:ext cx="8520600" cy="3339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US" sz="1500">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42"/>
                  </a:ext>
                </a:extLst>
              </a:rPr>
              <a:t>Workshops are held once a month discussing AI Compliance in the supply chain co-chaired by Matthew Crawford from Arm and David Marr from Qualcomm. The meetings focus on identifying shared concerns across industries. </a:t>
            </a:r>
            <a:endParaRPr sz="1400"/>
          </a:p>
        </p:txBody>
      </p:sp>
      <p:pic>
        <p:nvPicPr>
          <p:cNvPr id="324" name="Google Shape;324;g2f7b2e641ca_0_77"/>
          <p:cNvPicPr preferRelativeResize="0"/>
          <p:nvPr/>
        </p:nvPicPr>
        <p:blipFill rotWithShape="1">
          <a:blip r:embed="rId3">
            <a:alphaModFix/>
          </a:blip>
          <a:srcRect/>
          <a:stretch/>
        </p:blipFill>
        <p:spPr>
          <a:xfrm>
            <a:off x="7936700" y="0"/>
            <a:ext cx="1207300" cy="1207300"/>
          </a:xfrm>
          <a:prstGeom prst="rect">
            <a:avLst/>
          </a:prstGeom>
          <a:noFill/>
          <a:ln>
            <a:noFill/>
          </a:ln>
        </p:spPr>
      </p:pic>
      <p:pic>
        <p:nvPicPr>
          <p:cNvPr id="325" name="Google Shape;325;g2f7b2e641ca_0_77"/>
          <p:cNvPicPr preferRelativeResize="0"/>
          <p:nvPr/>
        </p:nvPicPr>
        <p:blipFill rotWithShape="1">
          <a:blip r:embed="rId4">
            <a:alphaModFix/>
          </a:blip>
          <a:srcRect/>
          <a:stretch/>
        </p:blipFill>
        <p:spPr>
          <a:xfrm>
            <a:off x="6643500" y="-4850"/>
            <a:ext cx="1217000" cy="1217000"/>
          </a:xfrm>
          <a:prstGeom prst="rect">
            <a:avLst/>
          </a:prstGeom>
          <a:noFill/>
          <a:ln>
            <a:noFill/>
          </a:ln>
        </p:spPr>
      </p:pic>
      <p:grpSp>
        <p:nvGrpSpPr>
          <p:cNvPr id="326" name="Google Shape;326;g2f7b2e641ca_0_77"/>
          <p:cNvGrpSpPr/>
          <p:nvPr/>
        </p:nvGrpSpPr>
        <p:grpSpPr>
          <a:xfrm>
            <a:off x="749825" y="2378603"/>
            <a:ext cx="7644350" cy="1989675"/>
            <a:chOff x="799750" y="2361350"/>
            <a:chExt cx="7644350" cy="1989675"/>
          </a:xfrm>
        </p:grpSpPr>
        <p:pic>
          <p:nvPicPr>
            <p:cNvPr id="327" name="Google Shape;327;g2f7b2e641ca_0_77" descr="A qr code with black squares&#10;&#10;Description automatically generated"/>
            <p:cNvPicPr preferRelativeResize="0"/>
            <p:nvPr/>
          </p:nvPicPr>
          <p:blipFill rotWithShape="1">
            <a:blip r:embed="rId5">
              <a:alphaModFix/>
            </a:blip>
            <a:srcRect/>
            <a:stretch/>
          </p:blipFill>
          <p:spPr>
            <a:xfrm>
              <a:off x="4849614" y="2763525"/>
              <a:ext cx="1587500" cy="1587500"/>
            </a:xfrm>
            <a:prstGeom prst="rect">
              <a:avLst/>
            </a:prstGeom>
            <a:noFill/>
            <a:ln>
              <a:noFill/>
            </a:ln>
          </p:spPr>
        </p:pic>
        <p:sp>
          <p:nvSpPr>
            <p:cNvPr id="328" name="Google Shape;328;g2f7b2e641ca_0_77"/>
            <p:cNvSpPr txBox="1"/>
            <p:nvPr/>
          </p:nvSpPr>
          <p:spPr>
            <a:xfrm>
              <a:off x="4743052" y="2361350"/>
              <a:ext cx="1800600" cy="461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2"/>
                  </a:solidFill>
                  <a:latin typeface="Open Sans Medium"/>
                  <a:ea typeface="Open Sans Medium"/>
                  <a:cs typeface="Open Sans Medium"/>
                  <a:sym typeface="Open Sans Medium"/>
                </a:rPr>
                <a:t>June</a:t>
              </a:r>
              <a:endParaRPr sz="1800" b="0" i="0" u="none" strike="noStrike" cap="none">
                <a:solidFill>
                  <a:schemeClr val="dk2"/>
                </a:solidFill>
                <a:latin typeface="Open Sans Medium"/>
                <a:ea typeface="Open Sans Medium"/>
                <a:cs typeface="Open Sans Medium"/>
                <a:sym typeface="Open Sans Medium"/>
              </a:endParaRPr>
            </a:p>
          </p:txBody>
        </p:sp>
        <p:pic>
          <p:nvPicPr>
            <p:cNvPr id="329" name="Google Shape;329;g2f7b2e641ca_0_77"/>
            <p:cNvPicPr preferRelativeResize="0"/>
            <p:nvPr/>
          </p:nvPicPr>
          <p:blipFill rotWithShape="1">
            <a:blip r:embed="rId6">
              <a:alphaModFix/>
            </a:blip>
            <a:srcRect/>
            <a:stretch/>
          </p:blipFill>
          <p:spPr>
            <a:xfrm>
              <a:off x="6750062" y="2763525"/>
              <a:ext cx="1587500" cy="1587500"/>
            </a:xfrm>
            <a:prstGeom prst="rect">
              <a:avLst/>
            </a:prstGeom>
            <a:noFill/>
            <a:ln>
              <a:noFill/>
            </a:ln>
          </p:spPr>
        </p:pic>
        <p:sp>
          <p:nvSpPr>
            <p:cNvPr id="330" name="Google Shape;330;g2f7b2e641ca_0_77"/>
            <p:cNvSpPr txBox="1"/>
            <p:nvPr/>
          </p:nvSpPr>
          <p:spPr>
            <a:xfrm>
              <a:off x="6643500" y="2361350"/>
              <a:ext cx="1800600" cy="461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2"/>
                  </a:solidFill>
                  <a:latin typeface="Open Sans Medium"/>
                  <a:ea typeface="Open Sans Medium"/>
                  <a:cs typeface="Open Sans Medium"/>
                  <a:sym typeface="Open Sans Medium"/>
                </a:rPr>
                <a:t>July</a:t>
              </a:r>
              <a:endParaRPr sz="1800" b="0" i="0" u="none" strike="noStrike" cap="none">
                <a:solidFill>
                  <a:schemeClr val="dk2"/>
                </a:solidFill>
                <a:latin typeface="Open Sans Medium"/>
                <a:ea typeface="Open Sans Medium"/>
                <a:cs typeface="Open Sans Medium"/>
                <a:sym typeface="Open Sans Medium"/>
              </a:endParaRPr>
            </a:p>
          </p:txBody>
        </p:sp>
        <p:sp>
          <p:nvSpPr>
            <p:cNvPr id="331" name="Google Shape;331;g2f7b2e641ca_0_77"/>
            <p:cNvSpPr txBox="1"/>
            <p:nvPr/>
          </p:nvSpPr>
          <p:spPr>
            <a:xfrm>
              <a:off x="799750" y="2361350"/>
              <a:ext cx="1800600" cy="461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2"/>
                  </a:solidFill>
                  <a:latin typeface="Open Sans Medium"/>
                  <a:ea typeface="Open Sans Medium"/>
                  <a:cs typeface="Open Sans Medium"/>
                  <a:sym typeface="Open Sans Medium"/>
                </a:rPr>
                <a:t>April</a:t>
              </a:r>
              <a:endParaRPr sz="1800" b="0" i="0" u="none" strike="noStrike" cap="none">
                <a:solidFill>
                  <a:schemeClr val="dk2"/>
                </a:solidFill>
                <a:latin typeface="Open Sans Medium"/>
                <a:ea typeface="Open Sans Medium"/>
                <a:cs typeface="Open Sans Medium"/>
                <a:sym typeface="Open Sans Medium"/>
              </a:endParaRPr>
            </a:p>
          </p:txBody>
        </p:sp>
        <p:pic>
          <p:nvPicPr>
            <p:cNvPr id="332" name="Google Shape;332;g2f7b2e641ca_0_77"/>
            <p:cNvPicPr preferRelativeResize="0"/>
            <p:nvPr/>
          </p:nvPicPr>
          <p:blipFill rotWithShape="1">
            <a:blip r:embed="rId7">
              <a:alphaModFix/>
            </a:blip>
            <a:srcRect/>
            <a:stretch/>
          </p:blipFill>
          <p:spPr>
            <a:xfrm>
              <a:off x="906309" y="2763525"/>
              <a:ext cx="1587500" cy="1587500"/>
            </a:xfrm>
            <a:prstGeom prst="rect">
              <a:avLst/>
            </a:prstGeom>
            <a:noFill/>
            <a:ln>
              <a:noFill/>
            </a:ln>
          </p:spPr>
        </p:pic>
        <p:pic>
          <p:nvPicPr>
            <p:cNvPr id="333" name="Google Shape;333;g2f7b2e641ca_0_77"/>
            <p:cNvPicPr preferRelativeResize="0"/>
            <p:nvPr/>
          </p:nvPicPr>
          <p:blipFill rotWithShape="1">
            <a:blip r:embed="rId8">
              <a:alphaModFix/>
            </a:blip>
            <a:srcRect/>
            <a:stretch/>
          </p:blipFill>
          <p:spPr>
            <a:xfrm>
              <a:off x="2942452" y="2763525"/>
              <a:ext cx="1587500" cy="1587500"/>
            </a:xfrm>
            <a:prstGeom prst="rect">
              <a:avLst/>
            </a:prstGeom>
            <a:noFill/>
            <a:ln>
              <a:noFill/>
            </a:ln>
          </p:spPr>
        </p:pic>
        <p:sp>
          <p:nvSpPr>
            <p:cNvPr id="334" name="Google Shape;334;g2f7b2e641ca_0_77"/>
            <p:cNvSpPr txBox="1"/>
            <p:nvPr/>
          </p:nvSpPr>
          <p:spPr>
            <a:xfrm>
              <a:off x="2835893" y="2361350"/>
              <a:ext cx="1800600" cy="461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2"/>
                  </a:solidFill>
                  <a:latin typeface="Open Sans Medium"/>
                  <a:ea typeface="Open Sans Medium"/>
                  <a:cs typeface="Open Sans Medium"/>
                  <a:sym typeface="Open Sans Medium"/>
                </a:rPr>
                <a:t>May</a:t>
              </a:r>
              <a:endParaRPr sz="1800" b="0" i="0" u="none" strike="noStrike" cap="none">
                <a:solidFill>
                  <a:schemeClr val="dk2"/>
                </a:solidFill>
                <a:latin typeface="Open Sans Medium"/>
                <a:ea typeface="Open Sans Medium"/>
                <a:cs typeface="Open Sans Medium"/>
                <a:sym typeface="Open Sans Medium"/>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g2f7b2e641ca_0_14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a:t>Progress Report</a:t>
            </a:r>
            <a:endParaRPr/>
          </a:p>
        </p:txBody>
      </p:sp>
      <p:sp>
        <p:nvSpPr>
          <p:cNvPr id="340" name="Google Shape;340;g2f7b2e641ca_0_14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t>There has been specific work in mapping commonalities between our current ISO standards and AI compliance matters.</a:t>
            </a:r>
            <a:endParaRPr/>
          </a:p>
          <a:p>
            <a:pPr marL="0" lvl="0" indent="0" algn="l" rtl="0">
              <a:spcBef>
                <a:spcPts val="0"/>
              </a:spcBef>
              <a:spcAft>
                <a:spcPts val="0"/>
              </a:spcAft>
              <a:buNone/>
            </a:pPr>
            <a:endParaRPr/>
          </a:p>
          <a:p>
            <a:pPr marL="457200" lvl="0" indent="-342900" algn="l" rtl="0">
              <a:spcBef>
                <a:spcPts val="0"/>
              </a:spcBef>
              <a:spcAft>
                <a:spcPts val="0"/>
              </a:spcAft>
              <a:buSzPts val="1800"/>
              <a:buChar char="●"/>
            </a:pPr>
            <a:r>
              <a:rPr lang="en-US"/>
              <a:t>Prior to the August break, there was discussion about a guide about to AI BOM in the trusted supply chain.</a:t>
            </a:r>
            <a:endParaRPr/>
          </a:p>
          <a:p>
            <a:pPr marL="457200" lvl="0" indent="0" algn="l" rtl="0">
              <a:spcBef>
                <a:spcPts val="0"/>
              </a:spcBef>
              <a:spcAft>
                <a:spcPts val="0"/>
              </a:spcAft>
              <a:buNone/>
            </a:pPr>
            <a:endParaRPr/>
          </a:p>
          <a:p>
            <a:pPr marL="457200" lvl="0" indent="-342900" algn="l" rtl="0">
              <a:spcBef>
                <a:spcPts val="0"/>
              </a:spcBef>
              <a:spcAft>
                <a:spcPts val="0"/>
              </a:spcAft>
              <a:buSzPts val="1800"/>
              <a:buChar char="●"/>
            </a:pPr>
            <a:r>
              <a:rPr lang="en-US"/>
              <a:t>Regular meetings return in October. Meanwhile, there will be an </a:t>
            </a:r>
            <a:r>
              <a:rPr lang="en-US">
                <a:solidFill>
                  <a:schemeClr val="dk1"/>
                </a:solidFill>
              </a:rPr>
              <a:t>OpenChain Webinar on AI: The Current Legal Landscape - 24th September</a:t>
            </a:r>
            <a:endParaRPr/>
          </a:p>
        </p:txBody>
      </p:sp>
      <p:pic>
        <p:nvPicPr>
          <p:cNvPr id="341" name="Google Shape;341;g2f7b2e641ca_0_145"/>
          <p:cNvPicPr preferRelativeResize="0"/>
          <p:nvPr/>
        </p:nvPicPr>
        <p:blipFill rotWithShape="1">
          <a:blip r:embed="rId3">
            <a:alphaModFix/>
          </a:blip>
          <a:srcRect/>
          <a:stretch/>
        </p:blipFill>
        <p:spPr>
          <a:xfrm>
            <a:off x="7936700" y="0"/>
            <a:ext cx="1207300" cy="1207300"/>
          </a:xfrm>
          <a:prstGeom prst="rect">
            <a:avLst/>
          </a:prstGeom>
          <a:noFill/>
          <a:ln>
            <a:noFill/>
          </a:ln>
        </p:spPr>
      </p:pic>
      <p:pic>
        <p:nvPicPr>
          <p:cNvPr id="342" name="Google Shape;342;g2f7b2e641ca_0_145"/>
          <p:cNvPicPr preferRelativeResize="0"/>
          <p:nvPr/>
        </p:nvPicPr>
        <p:blipFill rotWithShape="1">
          <a:blip r:embed="rId4">
            <a:alphaModFix/>
          </a:blip>
          <a:srcRect/>
          <a:stretch/>
        </p:blipFill>
        <p:spPr>
          <a:xfrm>
            <a:off x="6643500" y="-4850"/>
            <a:ext cx="1217000" cy="1217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C618B-AC99-412A-AC58-8925EE79438F}"/>
              </a:ext>
            </a:extLst>
          </p:cNvPr>
          <p:cNvSpPr>
            <a:spLocks noGrp="1"/>
          </p:cNvSpPr>
          <p:nvPr>
            <p:ph type="ctrTitle"/>
          </p:nvPr>
        </p:nvSpPr>
        <p:spPr>
          <a:xfrm>
            <a:off x="598100" y="2151664"/>
            <a:ext cx="5533500" cy="1894500"/>
          </a:xfrm>
        </p:spPr>
        <p:txBody>
          <a:bodyPr/>
          <a:lstStyle/>
          <a:p>
            <a:r>
              <a:rPr lang="en-US" dirty="0"/>
              <a:t>In Conclusion</a:t>
            </a:r>
          </a:p>
        </p:txBody>
      </p:sp>
      <p:pic>
        <p:nvPicPr>
          <p:cNvPr id="3" name="Picture 2" descr="A logo of a city&#10;&#10;Description automatically generated">
            <a:extLst>
              <a:ext uri="{FF2B5EF4-FFF2-40B4-BE49-F238E27FC236}">
                <a16:creationId xmlns:a16="http://schemas.microsoft.com/office/drawing/2014/main" id="{3D5E2534-35A6-7856-FA92-39488D07F9CD}"/>
              </a:ext>
            </a:extLst>
          </p:cNvPr>
          <p:cNvPicPr>
            <a:picLocks noChangeAspect="1"/>
          </p:cNvPicPr>
          <p:nvPr/>
        </p:nvPicPr>
        <p:blipFill>
          <a:blip r:embed="rId2"/>
          <a:stretch>
            <a:fillRect/>
          </a:stretch>
        </p:blipFill>
        <p:spPr>
          <a:xfrm>
            <a:off x="2944585" y="0"/>
            <a:ext cx="3254829" cy="1702004"/>
          </a:xfrm>
          <a:prstGeom prst="rect">
            <a:avLst/>
          </a:prstGeom>
          <a:effectLst>
            <a:softEdge rad="0"/>
          </a:effectLst>
        </p:spPr>
      </p:pic>
    </p:spTree>
    <p:extLst>
      <p:ext uri="{BB962C8B-B14F-4D97-AF65-F5344CB8AC3E}">
        <p14:creationId xmlns:p14="http://schemas.microsoft.com/office/powerpoint/2010/main" val="1171712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g2e62ad20c76_0_182"/>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Community Study and Work Groups</a:t>
            </a:r>
            <a:endParaRPr dirty="0"/>
          </a:p>
        </p:txBody>
      </p:sp>
      <p:sp>
        <p:nvSpPr>
          <p:cNvPr id="391" name="Google Shape;391;g2e62ad20c76_0_182"/>
          <p:cNvSpPr txBox="1"/>
          <p:nvPr/>
        </p:nvSpPr>
        <p:spPr>
          <a:xfrm>
            <a:off x="4207222" y="1272452"/>
            <a:ext cx="2707500" cy="3297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1067"/>
              </a:spcBef>
              <a:spcAft>
                <a:spcPts val="0"/>
              </a:spcAft>
              <a:buNone/>
            </a:pPr>
            <a:r>
              <a:rPr lang="en-US" sz="1050" b="1" i="0" u="none" strike="noStrike" cap="none" dirty="0">
                <a:solidFill>
                  <a:schemeClr val="dk1"/>
                </a:solidFill>
                <a:latin typeface="Open Sans ExtraBold" pitchFamily="2" charset="0"/>
                <a:ea typeface="Open Sans ExtraBold" pitchFamily="2" charset="0"/>
                <a:cs typeface="Open Sans ExtraBold" pitchFamily="2" charset="0"/>
                <a:sym typeface="Open Sans"/>
              </a:rPr>
              <a:t>Industry-Specific Work Groups</a:t>
            </a:r>
            <a:endParaRPr sz="1050" dirty="0">
              <a:solidFill>
                <a:schemeClr val="dk1"/>
              </a:solidFill>
              <a:latin typeface="Open Sans Light" pitchFamily="2" charset="0"/>
              <a:ea typeface="Open Sans Light" pitchFamily="2" charset="0"/>
              <a:cs typeface="Open Sans Light" pitchFamily="2" charset="0"/>
            </a:endParaRPr>
          </a:p>
          <a:p>
            <a:pPr marL="0" marR="0" lvl="0" indent="0" algn="l" rtl="0">
              <a:lnSpc>
                <a:spcPct val="100000"/>
              </a:lnSpc>
              <a:spcBef>
                <a:spcPts val="1067"/>
              </a:spcBef>
              <a:spcAft>
                <a:spcPts val="0"/>
              </a:spcAft>
              <a:buNone/>
            </a:pPr>
            <a:r>
              <a:rPr lang="en-US" sz="1050" b="0" i="0" u="none" strike="noStrike" cap="none" dirty="0">
                <a:solidFill>
                  <a:schemeClr val="dk1"/>
                </a:solidFill>
                <a:latin typeface="Open Sans Light" pitchFamily="2" charset="0"/>
                <a:ea typeface="Open Sans Light" pitchFamily="2" charset="0"/>
                <a:cs typeface="Open Sans Light" pitchFamily="2" charset="0"/>
                <a:sym typeface="Open Sans"/>
              </a:rPr>
              <a:t>Automotive (Summer 2019~)</a:t>
            </a:r>
            <a:endParaRPr sz="1050" dirty="0">
              <a:solidFill>
                <a:schemeClr val="dk1"/>
              </a:solidFill>
              <a:latin typeface="Open Sans Light" pitchFamily="2" charset="0"/>
              <a:ea typeface="Open Sans Light" pitchFamily="2" charset="0"/>
              <a:cs typeface="Open Sans Light" pitchFamily="2" charset="0"/>
            </a:endParaRPr>
          </a:p>
          <a:p>
            <a:pPr marL="0" marR="0" lvl="0" indent="0" algn="l" rtl="0">
              <a:lnSpc>
                <a:spcPct val="100000"/>
              </a:lnSpc>
              <a:spcBef>
                <a:spcPts val="1067"/>
              </a:spcBef>
              <a:spcAft>
                <a:spcPts val="0"/>
              </a:spcAft>
              <a:buNone/>
            </a:pPr>
            <a:r>
              <a:rPr lang="en-US" sz="1050" b="0" i="0" u="none" strike="noStrike" cap="none" dirty="0">
                <a:solidFill>
                  <a:schemeClr val="dk1"/>
                </a:solidFill>
                <a:latin typeface="Open Sans Light" pitchFamily="2" charset="0"/>
                <a:ea typeface="Open Sans Light" pitchFamily="2" charset="0"/>
                <a:cs typeface="Open Sans Light" pitchFamily="2" charset="0"/>
                <a:sym typeface="Open Sans"/>
              </a:rPr>
              <a:t>Telecom (Spring 2021~)</a:t>
            </a:r>
            <a:endParaRPr sz="1050" b="1" i="0" u="none" strike="noStrike" cap="none" dirty="0">
              <a:solidFill>
                <a:schemeClr val="dk1"/>
              </a:solidFill>
              <a:latin typeface="Open Sans ExtraBold" pitchFamily="2" charset="0"/>
              <a:ea typeface="Open Sans ExtraBold" pitchFamily="2" charset="0"/>
              <a:cs typeface="Open Sans ExtraBold" pitchFamily="2" charset="0"/>
              <a:sym typeface="Open Sans"/>
            </a:endParaRPr>
          </a:p>
          <a:p>
            <a:pPr marL="0" marR="0" lvl="0" indent="0" algn="l" rtl="0">
              <a:lnSpc>
                <a:spcPct val="100000"/>
              </a:lnSpc>
              <a:spcBef>
                <a:spcPts val="1067"/>
              </a:spcBef>
              <a:spcAft>
                <a:spcPts val="0"/>
              </a:spcAft>
              <a:buNone/>
            </a:pPr>
            <a:br>
              <a:rPr lang="en-US" sz="1050" b="1" i="0" u="none" strike="noStrike" cap="none" dirty="0">
                <a:solidFill>
                  <a:schemeClr val="dk1"/>
                </a:solidFill>
                <a:latin typeface="Open Sans ExtraBold" pitchFamily="2" charset="0"/>
                <a:ea typeface="Open Sans ExtraBold" pitchFamily="2" charset="0"/>
                <a:cs typeface="Open Sans ExtraBold" pitchFamily="2" charset="0"/>
                <a:sym typeface="Open Sans"/>
              </a:rPr>
            </a:br>
            <a:r>
              <a:rPr lang="en-US" sz="1050" b="1" i="0" u="none" strike="noStrike" cap="none" dirty="0">
                <a:solidFill>
                  <a:schemeClr val="dk1"/>
                </a:solidFill>
                <a:latin typeface="Open Sans ExtraBold" pitchFamily="2" charset="0"/>
                <a:ea typeface="Open Sans ExtraBold" pitchFamily="2" charset="0"/>
                <a:cs typeface="Open Sans ExtraBold" pitchFamily="2" charset="0"/>
                <a:sym typeface="Open Sans"/>
              </a:rPr>
              <a:t>Regional User Groups</a:t>
            </a:r>
            <a:endParaRPr sz="1050" dirty="0">
              <a:solidFill>
                <a:schemeClr val="dk1"/>
              </a:solidFill>
              <a:latin typeface="Open Sans Light" pitchFamily="2" charset="0"/>
              <a:ea typeface="Open Sans Light" pitchFamily="2" charset="0"/>
              <a:cs typeface="Open Sans Light" pitchFamily="2" charset="0"/>
            </a:endParaRPr>
          </a:p>
          <a:p>
            <a:pPr marL="0" lvl="0" indent="0" algn="l" rtl="0">
              <a:spcBef>
                <a:spcPts val="1067"/>
              </a:spcBef>
              <a:spcAft>
                <a:spcPts val="0"/>
              </a:spcAft>
              <a:buNone/>
            </a:pPr>
            <a:r>
              <a:rPr lang="en-US" sz="1050" dirty="0">
                <a:solidFill>
                  <a:schemeClr val="dk1"/>
                </a:solidFill>
                <a:latin typeface="Open Sans Light" pitchFamily="2" charset="0"/>
                <a:ea typeface="Open Sans Light" pitchFamily="2" charset="0"/>
                <a:cs typeface="Open Sans Light" pitchFamily="2" charset="0"/>
                <a:sym typeface="Open Sans"/>
              </a:rPr>
              <a:t>China (Sept 2019~)</a:t>
            </a:r>
            <a:endParaRPr sz="1050" dirty="0">
              <a:solidFill>
                <a:schemeClr val="dk1"/>
              </a:solidFill>
              <a:latin typeface="Open Sans Light" pitchFamily="2" charset="0"/>
              <a:ea typeface="Open Sans Light" pitchFamily="2" charset="0"/>
              <a:cs typeface="Open Sans Light" pitchFamily="2" charset="0"/>
              <a:sym typeface="Open Sans"/>
            </a:endParaRPr>
          </a:p>
          <a:p>
            <a:pPr marL="0" lvl="0" indent="0" algn="l" rtl="0">
              <a:spcBef>
                <a:spcPts val="1067"/>
              </a:spcBef>
              <a:spcAft>
                <a:spcPts val="0"/>
              </a:spcAft>
              <a:buNone/>
            </a:pPr>
            <a:r>
              <a:rPr lang="en-US" sz="1050" dirty="0">
                <a:solidFill>
                  <a:schemeClr val="dk1"/>
                </a:solidFill>
                <a:latin typeface="Open Sans Light" pitchFamily="2" charset="0"/>
                <a:ea typeface="Open Sans Light" pitchFamily="2" charset="0"/>
                <a:cs typeface="Open Sans Light" pitchFamily="2" charset="0"/>
                <a:sym typeface="Open Sans"/>
              </a:rPr>
              <a:t>Germany (Jan 2020~)</a:t>
            </a:r>
            <a:endParaRPr sz="1050" dirty="0">
              <a:solidFill>
                <a:schemeClr val="dk1"/>
              </a:solidFill>
              <a:latin typeface="Open Sans Light" pitchFamily="2" charset="0"/>
              <a:ea typeface="Open Sans Light" pitchFamily="2" charset="0"/>
              <a:cs typeface="Open Sans Light" pitchFamily="2" charset="0"/>
              <a:sym typeface="Open Sans"/>
            </a:endParaRPr>
          </a:p>
          <a:p>
            <a:pPr marL="0" lvl="0" indent="0" algn="l" rtl="0">
              <a:spcBef>
                <a:spcPts val="1067"/>
              </a:spcBef>
              <a:spcAft>
                <a:spcPts val="0"/>
              </a:spcAft>
              <a:buNone/>
            </a:pPr>
            <a:r>
              <a:rPr lang="en-US" sz="1050" dirty="0">
                <a:solidFill>
                  <a:schemeClr val="dk1"/>
                </a:solidFill>
                <a:latin typeface="Open Sans Light" pitchFamily="2" charset="0"/>
                <a:ea typeface="Open Sans Light" pitchFamily="2" charset="0"/>
                <a:cs typeface="Open Sans Light" pitchFamily="2" charset="0"/>
                <a:sym typeface="Open Sans"/>
              </a:rPr>
              <a:t>India (Sept 2019~)</a:t>
            </a:r>
            <a:endParaRPr sz="1050" dirty="0">
              <a:solidFill>
                <a:schemeClr val="dk1"/>
              </a:solidFill>
              <a:latin typeface="Open Sans Light" pitchFamily="2" charset="0"/>
              <a:ea typeface="Open Sans Light" pitchFamily="2" charset="0"/>
              <a:cs typeface="Open Sans Light" pitchFamily="2" charset="0"/>
              <a:sym typeface="Open Sans"/>
            </a:endParaRPr>
          </a:p>
          <a:p>
            <a:pPr marL="0" lvl="0" indent="0" algn="l" rtl="0">
              <a:spcBef>
                <a:spcPts val="1067"/>
              </a:spcBef>
              <a:spcAft>
                <a:spcPts val="0"/>
              </a:spcAft>
              <a:buNone/>
            </a:pPr>
            <a:r>
              <a:rPr lang="en-US" sz="1050" dirty="0">
                <a:solidFill>
                  <a:schemeClr val="dk1"/>
                </a:solidFill>
                <a:latin typeface="Open Sans Light" pitchFamily="2" charset="0"/>
                <a:ea typeface="Open Sans Light" pitchFamily="2" charset="0"/>
                <a:cs typeface="Open Sans Light" pitchFamily="2" charset="0"/>
                <a:sym typeface="Open Sans"/>
              </a:rPr>
              <a:t>Japan (Dec 2017~)</a:t>
            </a:r>
            <a:endParaRPr sz="1050" dirty="0">
              <a:solidFill>
                <a:schemeClr val="dk1"/>
              </a:solidFill>
              <a:latin typeface="Open Sans Light" pitchFamily="2" charset="0"/>
              <a:ea typeface="Open Sans Light" pitchFamily="2" charset="0"/>
              <a:cs typeface="Open Sans Light" pitchFamily="2" charset="0"/>
            </a:endParaRPr>
          </a:p>
          <a:p>
            <a:pPr marL="0" lvl="0" indent="0" algn="l" rtl="0">
              <a:spcBef>
                <a:spcPts val="1067"/>
              </a:spcBef>
              <a:spcAft>
                <a:spcPts val="0"/>
              </a:spcAft>
              <a:buNone/>
            </a:pPr>
            <a:r>
              <a:rPr lang="en-US" sz="1050" dirty="0">
                <a:solidFill>
                  <a:schemeClr val="dk1"/>
                </a:solidFill>
                <a:latin typeface="Open Sans Light" pitchFamily="2" charset="0"/>
                <a:ea typeface="Open Sans Light" pitchFamily="2" charset="0"/>
                <a:cs typeface="Open Sans Light" pitchFamily="2" charset="0"/>
                <a:sym typeface="Open Sans"/>
              </a:rPr>
              <a:t>Korea (Jan 2019~)</a:t>
            </a:r>
            <a:endParaRPr sz="1050" dirty="0">
              <a:solidFill>
                <a:schemeClr val="dk1"/>
              </a:solidFill>
              <a:latin typeface="Open Sans Light" pitchFamily="2" charset="0"/>
              <a:ea typeface="Open Sans Light" pitchFamily="2" charset="0"/>
              <a:cs typeface="Open Sans Light" pitchFamily="2" charset="0"/>
            </a:endParaRPr>
          </a:p>
          <a:p>
            <a:pPr marL="0" lvl="0" indent="0" algn="l" rtl="0">
              <a:spcBef>
                <a:spcPts val="1067"/>
              </a:spcBef>
              <a:spcAft>
                <a:spcPts val="0"/>
              </a:spcAft>
              <a:buNone/>
            </a:pPr>
            <a:r>
              <a:rPr lang="en-US" sz="1050" dirty="0">
                <a:solidFill>
                  <a:schemeClr val="dk1"/>
                </a:solidFill>
                <a:latin typeface="Open Sans Light" pitchFamily="2" charset="0"/>
                <a:ea typeface="Open Sans Light" pitchFamily="2" charset="0"/>
                <a:cs typeface="Open Sans Light" pitchFamily="2" charset="0"/>
                <a:sym typeface="Open Sans"/>
              </a:rPr>
              <a:t>Taiwan (Sept 2019~)</a:t>
            </a:r>
            <a:endParaRPr sz="1050" dirty="0">
              <a:solidFill>
                <a:schemeClr val="dk1"/>
              </a:solidFill>
              <a:latin typeface="Open Sans Light" pitchFamily="2" charset="0"/>
              <a:ea typeface="Open Sans Light" pitchFamily="2" charset="0"/>
              <a:cs typeface="Open Sans Light" pitchFamily="2" charset="0"/>
            </a:endParaRPr>
          </a:p>
          <a:p>
            <a:pPr marL="0" lvl="0" indent="0" algn="l" rtl="0">
              <a:spcBef>
                <a:spcPts val="1067"/>
              </a:spcBef>
              <a:spcAft>
                <a:spcPts val="0"/>
              </a:spcAft>
              <a:buNone/>
            </a:pPr>
            <a:r>
              <a:rPr lang="en-US" sz="1050" dirty="0">
                <a:solidFill>
                  <a:schemeClr val="dk1"/>
                </a:solidFill>
                <a:latin typeface="Open Sans Light" pitchFamily="2" charset="0"/>
                <a:ea typeface="Open Sans Light" pitchFamily="2" charset="0"/>
                <a:cs typeface="Open Sans Light" pitchFamily="2" charset="0"/>
                <a:sym typeface="Open Sans"/>
              </a:rPr>
              <a:t>UK (June 2020~)</a:t>
            </a:r>
            <a:endParaRPr sz="1050" dirty="0">
              <a:solidFill>
                <a:schemeClr val="dk1"/>
              </a:solidFill>
              <a:latin typeface="Open Sans Light" pitchFamily="2" charset="0"/>
              <a:ea typeface="Open Sans Light" pitchFamily="2" charset="0"/>
              <a:cs typeface="Open Sans Light" pitchFamily="2" charset="0"/>
              <a:sym typeface="Open Sans"/>
            </a:endParaRPr>
          </a:p>
        </p:txBody>
      </p:sp>
      <p:sp>
        <p:nvSpPr>
          <p:cNvPr id="392" name="Google Shape;392;g2e62ad20c76_0_182"/>
          <p:cNvSpPr txBox="1"/>
          <p:nvPr/>
        </p:nvSpPr>
        <p:spPr>
          <a:xfrm>
            <a:off x="2107115" y="1272450"/>
            <a:ext cx="1942500" cy="3404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1067"/>
              </a:spcBef>
              <a:spcAft>
                <a:spcPts val="0"/>
              </a:spcAft>
              <a:buNone/>
            </a:pPr>
            <a:r>
              <a:rPr lang="en-US" sz="1050" b="1" dirty="0">
                <a:solidFill>
                  <a:schemeClr val="dk1"/>
                </a:solidFill>
                <a:latin typeface="Open Sans ExtraBold" pitchFamily="2" charset="0"/>
                <a:ea typeface="Open Sans ExtraBold" pitchFamily="2" charset="0"/>
                <a:cs typeface="Open Sans ExtraBold" pitchFamily="2" charset="0"/>
                <a:sym typeface="Open Sans"/>
              </a:rPr>
              <a:t>Core </a:t>
            </a:r>
            <a:r>
              <a:rPr lang="en-US" sz="1050" b="1" i="0" u="none" strike="noStrike" cap="none" dirty="0">
                <a:solidFill>
                  <a:schemeClr val="dk1"/>
                </a:solidFill>
                <a:latin typeface="Open Sans ExtraBold" pitchFamily="2" charset="0"/>
                <a:ea typeface="Open Sans ExtraBold" pitchFamily="2" charset="0"/>
                <a:cs typeface="Open Sans ExtraBold" pitchFamily="2" charset="0"/>
                <a:sym typeface="Open Sans"/>
              </a:rPr>
              <a:t>Work Groups</a:t>
            </a:r>
            <a:endParaRPr sz="1050" dirty="0">
              <a:solidFill>
                <a:schemeClr val="dk1"/>
              </a:solidFill>
              <a:latin typeface="Open Sans Light" pitchFamily="2" charset="0"/>
              <a:ea typeface="Open Sans Light" pitchFamily="2" charset="0"/>
              <a:cs typeface="Open Sans Light" pitchFamily="2" charset="0"/>
              <a:sym typeface="Open Sans"/>
            </a:endParaRPr>
          </a:p>
          <a:p>
            <a:pPr marL="0" lvl="0" indent="0" algn="l" rtl="0">
              <a:spcBef>
                <a:spcPts val="1067"/>
              </a:spcBef>
              <a:spcAft>
                <a:spcPts val="0"/>
              </a:spcAft>
              <a:buNone/>
            </a:pPr>
            <a:r>
              <a:rPr lang="en-US" sz="1050" dirty="0">
                <a:solidFill>
                  <a:schemeClr val="dk1"/>
                </a:solidFill>
                <a:latin typeface="Open Sans Light" pitchFamily="2" charset="0"/>
                <a:ea typeface="Open Sans Light" pitchFamily="2" charset="0"/>
                <a:cs typeface="Open Sans Light" pitchFamily="2" charset="0"/>
                <a:sym typeface="Open Sans"/>
              </a:rPr>
              <a:t>Education (Autumn 2020~)</a:t>
            </a:r>
            <a:endParaRPr sz="1050" dirty="0">
              <a:solidFill>
                <a:schemeClr val="dk1"/>
              </a:solidFill>
              <a:latin typeface="Open Sans Light" pitchFamily="2" charset="0"/>
              <a:ea typeface="Open Sans Light" pitchFamily="2" charset="0"/>
              <a:cs typeface="Open Sans Light" pitchFamily="2" charset="0"/>
              <a:sym typeface="Open Sans"/>
            </a:endParaRPr>
          </a:p>
          <a:p>
            <a:pPr marL="0" marR="0" lvl="0" indent="0" algn="l" rtl="0">
              <a:lnSpc>
                <a:spcPct val="100000"/>
              </a:lnSpc>
              <a:spcBef>
                <a:spcPts val="1067"/>
              </a:spcBef>
              <a:spcAft>
                <a:spcPts val="0"/>
              </a:spcAft>
              <a:buNone/>
            </a:pPr>
            <a:r>
              <a:rPr lang="en-US" sz="1050" b="0" i="0" u="none" strike="noStrike" cap="none" dirty="0">
                <a:solidFill>
                  <a:schemeClr val="dk1"/>
                </a:solidFill>
                <a:latin typeface="Open Sans Light" pitchFamily="2" charset="0"/>
                <a:ea typeface="Open Sans Light" pitchFamily="2" charset="0"/>
                <a:cs typeface="Open Sans Light" pitchFamily="2" charset="0"/>
                <a:sym typeface="Open Sans"/>
              </a:rPr>
              <a:t>Specification (Spring 2016~)</a:t>
            </a:r>
            <a:endParaRPr sz="1050" dirty="0">
              <a:solidFill>
                <a:schemeClr val="dk1"/>
              </a:solidFill>
              <a:latin typeface="Open Sans Light" pitchFamily="2" charset="0"/>
              <a:ea typeface="Open Sans Light" pitchFamily="2" charset="0"/>
              <a:cs typeface="Open Sans Light" pitchFamily="2" charset="0"/>
              <a:sym typeface="Open Sans"/>
            </a:endParaRPr>
          </a:p>
          <a:p>
            <a:pPr marL="0" marR="0" lvl="0" indent="0" algn="l" rtl="0">
              <a:lnSpc>
                <a:spcPct val="100000"/>
              </a:lnSpc>
              <a:spcBef>
                <a:spcPts val="1067"/>
              </a:spcBef>
              <a:spcAft>
                <a:spcPts val="0"/>
              </a:spcAft>
              <a:buNone/>
            </a:pPr>
            <a:br>
              <a:rPr lang="en-US" sz="1050" b="1" i="0" u="none" strike="noStrike" cap="none" dirty="0">
                <a:solidFill>
                  <a:schemeClr val="dk1"/>
                </a:solidFill>
                <a:latin typeface="Open Sans ExtraBold" pitchFamily="2" charset="0"/>
                <a:ea typeface="Open Sans ExtraBold" pitchFamily="2" charset="0"/>
                <a:cs typeface="Open Sans ExtraBold" pitchFamily="2" charset="0"/>
                <a:sym typeface="Open Sans"/>
              </a:rPr>
            </a:br>
            <a:r>
              <a:rPr lang="en-US" sz="1050" b="1" i="0" u="none" strike="noStrike" cap="none" dirty="0">
                <a:solidFill>
                  <a:schemeClr val="dk1"/>
                </a:solidFill>
                <a:latin typeface="Open Sans ExtraBold" pitchFamily="2" charset="0"/>
                <a:ea typeface="Open Sans ExtraBold" pitchFamily="2" charset="0"/>
                <a:cs typeface="Open Sans ExtraBold" pitchFamily="2" charset="0"/>
                <a:sym typeface="Open Sans"/>
              </a:rPr>
              <a:t>Community Work Groups</a:t>
            </a:r>
            <a:endParaRPr sz="1050" b="0" i="0" u="none" strike="noStrike" cap="none" dirty="0">
              <a:solidFill>
                <a:schemeClr val="dk1"/>
              </a:solidFill>
              <a:latin typeface="Open Sans Light" pitchFamily="2" charset="0"/>
              <a:ea typeface="Open Sans Light" pitchFamily="2" charset="0"/>
              <a:cs typeface="Open Sans Light" pitchFamily="2" charset="0"/>
              <a:sym typeface="Open Sans"/>
            </a:endParaRPr>
          </a:p>
          <a:p>
            <a:pPr marL="0" lvl="0" indent="0" algn="l" rtl="0">
              <a:spcBef>
                <a:spcPts val="1067"/>
              </a:spcBef>
              <a:spcAft>
                <a:spcPts val="0"/>
              </a:spcAft>
              <a:buNone/>
            </a:pPr>
            <a:r>
              <a:rPr lang="en-US" sz="1050" dirty="0">
                <a:solidFill>
                  <a:schemeClr val="dk1"/>
                </a:solidFill>
                <a:latin typeface="Open Sans Light" pitchFamily="2" charset="0"/>
                <a:ea typeface="Open Sans Light" pitchFamily="2" charset="0"/>
                <a:cs typeface="Open Sans Light" pitchFamily="2" charset="0"/>
                <a:sym typeface="Open Sans"/>
              </a:rPr>
              <a:t>Automation (Summer 2019~)</a:t>
            </a:r>
            <a:endParaRPr sz="1050" dirty="0">
              <a:solidFill>
                <a:schemeClr val="dk1"/>
              </a:solidFill>
              <a:latin typeface="Open Sans Light" pitchFamily="2" charset="0"/>
              <a:ea typeface="Open Sans Light" pitchFamily="2" charset="0"/>
              <a:cs typeface="Open Sans Light" pitchFamily="2" charset="0"/>
              <a:sym typeface="Open Sans"/>
            </a:endParaRPr>
          </a:p>
          <a:p>
            <a:pPr marL="0" marR="0" lvl="0" indent="0" algn="l" rtl="0">
              <a:lnSpc>
                <a:spcPct val="100000"/>
              </a:lnSpc>
              <a:spcBef>
                <a:spcPts val="1067"/>
              </a:spcBef>
              <a:spcAft>
                <a:spcPts val="0"/>
              </a:spcAft>
              <a:buNone/>
            </a:pPr>
            <a:br>
              <a:rPr lang="en-US" sz="1050" b="1" i="0" u="none" strike="noStrike" cap="none" dirty="0">
                <a:solidFill>
                  <a:schemeClr val="dk1"/>
                </a:solidFill>
                <a:latin typeface="Open Sans ExtraBold" pitchFamily="2" charset="0"/>
                <a:ea typeface="Open Sans ExtraBold" pitchFamily="2" charset="0"/>
                <a:cs typeface="Open Sans ExtraBold" pitchFamily="2" charset="0"/>
                <a:sym typeface="Open Sans"/>
              </a:rPr>
            </a:br>
            <a:r>
              <a:rPr lang="en-US" sz="1050" b="1" i="0" u="none" strike="noStrike" cap="none" dirty="0">
                <a:solidFill>
                  <a:schemeClr val="dk1"/>
                </a:solidFill>
                <a:latin typeface="Open Sans ExtraBold" pitchFamily="2" charset="0"/>
                <a:ea typeface="Open Sans ExtraBold" pitchFamily="2" charset="0"/>
                <a:cs typeface="Open Sans ExtraBold" pitchFamily="2" charset="0"/>
                <a:sym typeface="Open Sans"/>
              </a:rPr>
              <a:t>Community Study Groups</a:t>
            </a:r>
            <a:endParaRPr sz="1050" dirty="0">
              <a:solidFill>
                <a:schemeClr val="dk1"/>
              </a:solidFill>
              <a:latin typeface="Open Sans Light" pitchFamily="2" charset="0"/>
              <a:ea typeface="Open Sans Light" pitchFamily="2" charset="0"/>
              <a:cs typeface="Open Sans Light" pitchFamily="2" charset="0"/>
            </a:endParaRPr>
          </a:p>
          <a:p>
            <a:pPr marL="0" marR="0" lvl="0" indent="0" algn="l" rtl="0">
              <a:lnSpc>
                <a:spcPct val="100000"/>
              </a:lnSpc>
              <a:spcBef>
                <a:spcPts val="1067"/>
              </a:spcBef>
              <a:spcAft>
                <a:spcPts val="0"/>
              </a:spcAft>
              <a:buNone/>
            </a:pPr>
            <a:r>
              <a:rPr lang="en-US" sz="1050" b="0" i="0" u="none" strike="noStrike" cap="none" dirty="0">
                <a:solidFill>
                  <a:schemeClr val="dk1"/>
                </a:solidFill>
                <a:latin typeface="Open Sans Light" pitchFamily="2" charset="0"/>
                <a:ea typeface="Open Sans Light" pitchFamily="2" charset="0"/>
                <a:cs typeface="Open Sans Light" pitchFamily="2" charset="0"/>
                <a:sym typeface="Open Sans"/>
              </a:rPr>
              <a:t>AI (January 2024~)</a:t>
            </a:r>
            <a:endParaRPr sz="1050" dirty="0">
              <a:solidFill>
                <a:schemeClr val="dk1"/>
              </a:solidFill>
              <a:latin typeface="Open Sans Light" pitchFamily="2" charset="0"/>
              <a:ea typeface="Open Sans Light" pitchFamily="2" charset="0"/>
              <a:cs typeface="Open Sans Light" pitchFamily="2" charset="0"/>
              <a:sym typeface="Open Sans"/>
            </a:endParaRPr>
          </a:p>
        </p:txBody>
      </p:sp>
      <p:pic>
        <p:nvPicPr>
          <p:cNvPr id="393" name="Google Shape;393;g2e62ad20c76_0_182" descr="A qr code with black squares&#10;&#10;Description automatically generated"/>
          <p:cNvPicPr preferRelativeResize="0"/>
          <p:nvPr/>
        </p:nvPicPr>
        <p:blipFill rotWithShape="1">
          <a:blip r:embed="rId3">
            <a:alphaModFix/>
          </a:blip>
          <a:srcRect/>
          <a:stretch/>
        </p:blipFill>
        <p:spPr>
          <a:xfrm>
            <a:off x="6609600" y="2609100"/>
            <a:ext cx="2534400" cy="2534400"/>
          </a:xfrm>
          <a:prstGeom prst="rect">
            <a:avLst/>
          </a:prstGeom>
          <a:noFill/>
          <a:ln>
            <a:noFill/>
          </a:ln>
        </p:spPr>
      </p:pic>
    </p:spTree>
    <p:extLst>
      <p:ext uri="{BB962C8B-B14F-4D97-AF65-F5344CB8AC3E}">
        <p14:creationId xmlns:p14="http://schemas.microsoft.com/office/powerpoint/2010/main" val="39556265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0473A3D-E30E-8C99-628F-81B56C8F17F8}"/>
              </a:ext>
            </a:extLst>
          </p:cNvPr>
          <p:cNvSpPr>
            <a:spLocks noGrp="1"/>
          </p:cNvSpPr>
          <p:nvPr>
            <p:ph type="title"/>
          </p:nvPr>
        </p:nvSpPr>
        <p:spPr/>
        <p:txBody>
          <a:bodyPr>
            <a:normAutofit fontScale="90000"/>
          </a:bodyPr>
          <a:lstStyle/>
          <a:p>
            <a:r>
              <a:rPr lang="en-US" dirty="0"/>
              <a:t>Track All This Work </a:t>
            </a:r>
          </a:p>
        </p:txBody>
      </p:sp>
      <p:sp>
        <p:nvSpPr>
          <p:cNvPr id="5" name="Text Placeholder 4">
            <a:extLst>
              <a:ext uri="{FF2B5EF4-FFF2-40B4-BE49-F238E27FC236}">
                <a16:creationId xmlns:a16="http://schemas.microsoft.com/office/drawing/2014/main" id="{F746A730-F547-1FA2-7F6B-9C42E0AD920A}"/>
              </a:ext>
            </a:extLst>
          </p:cNvPr>
          <p:cNvSpPr>
            <a:spLocks noGrp="1"/>
          </p:cNvSpPr>
          <p:nvPr>
            <p:ph type="body" idx="1"/>
          </p:nvPr>
        </p:nvSpPr>
        <p:spPr/>
        <p:txBody>
          <a:bodyPr>
            <a:normAutofit lnSpcReduction="10000"/>
          </a:bodyPr>
          <a:lstStyle/>
          <a:p>
            <a:r>
              <a:rPr lang="en-US" dirty="0"/>
              <a:t>Our calls are open and publicly listed.</a:t>
            </a:r>
          </a:p>
          <a:p>
            <a:endParaRPr lang="en-US" dirty="0"/>
          </a:p>
          <a:p>
            <a:r>
              <a:rPr lang="en-US" dirty="0"/>
              <a:t>We publish a recording of every meeting not under Chatham House Rule.</a:t>
            </a:r>
          </a:p>
          <a:p>
            <a:endParaRPr lang="en-US" dirty="0"/>
          </a:p>
          <a:p>
            <a:r>
              <a:rPr lang="en-US" dirty="0"/>
              <a:t>We provide access to work groups, special interest groups and local work groups via mailing list.</a:t>
            </a:r>
          </a:p>
          <a:p>
            <a:endParaRPr lang="en-US" dirty="0"/>
          </a:p>
          <a:p>
            <a:r>
              <a:rPr lang="en-US" dirty="0"/>
              <a:t>We also use Slack and WeChat.</a:t>
            </a:r>
          </a:p>
          <a:p>
            <a:pPr marL="139700" indent="0">
              <a:buNone/>
            </a:pPr>
            <a:endParaRPr lang="en-US" dirty="0"/>
          </a:p>
          <a:p>
            <a:pPr marL="139700" indent="0">
              <a:buNone/>
            </a:pPr>
            <a:r>
              <a:rPr lang="en-US" dirty="0"/>
              <a:t>All the details can be found on our participation page.</a:t>
            </a:r>
          </a:p>
        </p:txBody>
      </p:sp>
      <p:pic>
        <p:nvPicPr>
          <p:cNvPr id="7" name="Picture 6">
            <a:extLst>
              <a:ext uri="{FF2B5EF4-FFF2-40B4-BE49-F238E27FC236}">
                <a16:creationId xmlns:a16="http://schemas.microsoft.com/office/drawing/2014/main" id="{910ECB0F-1C8B-30D9-A274-9B55D4423BB4}"/>
              </a:ext>
            </a:extLst>
          </p:cNvPr>
          <p:cNvPicPr>
            <a:picLocks noChangeAspect="1"/>
          </p:cNvPicPr>
          <p:nvPr/>
        </p:nvPicPr>
        <p:blipFill>
          <a:blip r:embed="rId2"/>
          <a:srcRect/>
          <a:stretch/>
        </p:blipFill>
        <p:spPr>
          <a:xfrm>
            <a:off x="5658600" y="1632275"/>
            <a:ext cx="2534400" cy="2534400"/>
          </a:xfrm>
          <a:prstGeom prst="rect">
            <a:avLst/>
          </a:prstGeom>
        </p:spPr>
      </p:pic>
    </p:spTree>
    <p:extLst>
      <p:ext uri="{BB962C8B-B14F-4D97-AF65-F5344CB8AC3E}">
        <p14:creationId xmlns:p14="http://schemas.microsoft.com/office/powerpoint/2010/main" val="1516607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C618B-AC99-412A-AC58-8925EE79438F}"/>
              </a:ext>
            </a:extLst>
          </p:cNvPr>
          <p:cNvSpPr>
            <a:spLocks noGrp="1"/>
          </p:cNvSpPr>
          <p:nvPr>
            <p:ph type="ctrTitle"/>
          </p:nvPr>
        </p:nvSpPr>
        <p:spPr>
          <a:xfrm>
            <a:off x="542889" y="1868636"/>
            <a:ext cx="8058220" cy="1894500"/>
          </a:xfrm>
        </p:spPr>
        <p:txBody>
          <a:bodyPr>
            <a:normAutofit/>
          </a:bodyPr>
          <a:lstStyle/>
          <a:p>
            <a:r>
              <a:rPr lang="en-US" sz="2800" dirty="0"/>
              <a:t>How OpenChain standards can help manage the United States Executive Order, NTIA Minimum Requirements, CRA and more</a:t>
            </a:r>
          </a:p>
        </p:txBody>
      </p:sp>
      <p:pic>
        <p:nvPicPr>
          <p:cNvPr id="3" name="Picture 2" descr="A logo of a city&#10;&#10;Description automatically generated">
            <a:extLst>
              <a:ext uri="{FF2B5EF4-FFF2-40B4-BE49-F238E27FC236}">
                <a16:creationId xmlns:a16="http://schemas.microsoft.com/office/drawing/2014/main" id="{487BEBF7-A782-053B-4B74-C9FEB651ED3C}"/>
              </a:ext>
            </a:extLst>
          </p:cNvPr>
          <p:cNvPicPr>
            <a:picLocks noChangeAspect="1"/>
          </p:cNvPicPr>
          <p:nvPr/>
        </p:nvPicPr>
        <p:blipFill>
          <a:blip r:embed="rId2"/>
          <a:stretch>
            <a:fillRect/>
          </a:stretch>
        </p:blipFill>
        <p:spPr>
          <a:xfrm>
            <a:off x="2944585" y="0"/>
            <a:ext cx="3254829" cy="1702004"/>
          </a:xfrm>
          <a:prstGeom prst="rect">
            <a:avLst/>
          </a:prstGeom>
          <a:effectLst>
            <a:softEdge rad="0"/>
          </a:effectLst>
        </p:spPr>
      </p:pic>
    </p:spTree>
    <p:extLst>
      <p:ext uri="{BB962C8B-B14F-4D97-AF65-F5344CB8AC3E}">
        <p14:creationId xmlns:p14="http://schemas.microsoft.com/office/powerpoint/2010/main" val="1170304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Addressing US Executive Order / NIST / CISA</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285750" indent="-285750">
              <a:spcAft>
                <a:spcPts val="1200"/>
              </a:spcAft>
            </a:pPr>
            <a:r>
              <a:rPr lang="en-US" dirty="0"/>
              <a:t>OpenChain ISO/IEC 5230 and ISO/IEC 18974 require the use of SBOMs.</a:t>
            </a:r>
          </a:p>
          <a:p>
            <a:pPr marL="285750" indent="-285750">
              <a:spcAft>
                <a:spcPts val="1200"/>
              </a:spcAft>
            </a:pPr>
            <a:endParaRPr lang="en-US" dirty="0"/>
          </a:p>
          <a:p>
            <a:pPr marL="285750" indent="-285750">
              <a:spcAft>
                <a:spcPts val="1200"/>
              </a:spcAft>
            </a:pPr>
            <a:r>
              <a:rPr lang="en-US" dirty="0"/>
              <a:t>They are flexible enough to meet any specific requirements the US develops around SBOM use, structure or format.</a:t>
            </a:r>
            <a:endParaRPr dirty="0"/>
          </a:p>
        </p:txBody>
      </p:sp>
    </p:spTree>
    <p:extLst>
      <p:ext uri="{BB962C8B-B14F-4D97-AF65-F5344CB8AC3E}">
        <p14:creationId xmlns:p14="http://schemas.microsoft.com/office/powerpoint/2010/main" val="2077330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Addressing the CRA</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285750" indent="-285750">
              <a:spcAft>
                <a:spcPts val="1200"/>
              </a:spcAft>
            </a:pPr>
            <a:r>
              <a:rPr lang="en-US" dirty="0"/>
              <a:t>OpenChain ISO/IEC 5230 and ISO/IEC 18974 asked for record-keeping before Cyber Resiliency Act (CRA) made it into a requirement.</a:t>
            </a:r>
          </a:p>
          <a:p>
            <a:pPr marL="285750" indent="-285750">
              <a:spcAft>
                <a:spcPts val="1200"/>
              </a:spcAft>
            </a:pPr>
            <a:endParaRPr lang="en-US" dirty="0"/>
          </a:p>
          <a:p>
            <a:pPr marL="285750" indent="-285750">
              <a:spcAft>
                <a:spcPts val="1200"/>
              </a:spcAft>
            </a:pPr>
            <a:r>
              <a:rPr lang="en-US" dirty="0"/>
              <a:t>OpenChain ISO/IEC 5230 and ISO/IEC 18974 require companies to create and archive verification materials around open source license compliance and security assurance.</a:t>
            </a:r>
            <a:endParaRPr dirty="0"/>
          </a:p>
        </p:txBody>
      </p:sp>
    </p:spTree>
    <p:extLst>
      <p:ext uri="{BB962C8B-B14F-4D97-AF65-F5344CB8AC3E}">
        <p14:creationId xmlns:p14="http://schemas.microsoft.com/office/powerpoint/2010/main" val="3547028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g2e62ad20c76_0_490"/>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Policy and Regulation Webinar Series:</a:t>
            </a:r>
            <a:endParaRPr/>
          </a:p>
        </p:txBody>
      </p:sp>
      <p:pic>
        <p:nvPicPr>
          <p:cNvPr id="216" name="Google Shape;216;g2e62ad20c76_0_490" descr="A blue and white background with text&#10;&#10;Description automatically generated"/>
          <p:cNvPicPr preferRelativeResize="0"/>
          <p:nvPr/>
        </p:nvPicPr>
        <p:blipFill rotWithShape="1">
          <a:blip r:embed="rId3">
            <a:alphaModFix/>
          </a:blip>
          <a:srcRect/>
          <a:stretch/>
        </p:blipFill>
        <p:spPr>
          <a:xfrm>
            <a:off x="0" y="201167"/>
            <a:ext cx="8638413" cy="3813049"/>
          </a:xfrm>
          <a:prstGeom prst="rect">
            <a:avLst/>
          </a:prstGeom>
          <a:noFill/>
          <a:ln>
            <a:noFill/>
          </a:ln>
        </p:spPr>
      </p:pic>
      <p:pic>
        <p:nvPicPr>
          <p:cNvPr id="217" name="Google Shape;217;g2e62ad20c76_0_490" descr="A qr code on a white background&#10;&#10;Description automatically generated"/>
          <p:cNvPicPr preferRelativeResize="0"/>
          <p:nvPr/>
        </p:nvPicPr>
        <p:blipFill rotWithShape="1">
          <a:blip r:embed="rId4">
            <a:alphaModFix/>
          </a:blip>
          <a:srcRect/>
          <a:stretch/>
        </p:blipFill>
        <p:spPr>
          <a:xfrm>
            <a:off x="3474720" y="2948940"/>
            <a:ext cx="2194560" cy="2194560"/>
          </a:xfrm>
          <a:prstGeom prst="rect">
            <a:avLst/>
          </a:prstGeom>
          <a:noFill/>
          <a:ln>
            <a:noFill/>
          </a:ln>
        </p:spPr>
      </p:pic>
    </p:spTree>
    <p:extLst>
      <p:ext uri="{BB962C8B-B14F-4D97-AF65-F5344CB8AC3E}">
        <p14:creationId xmlns:p14="http://schemas.microsoft.com/office/powerpoint/2010/main" val="3638891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C618B-AC99-412A-AC58-8925EE79438F}"/>
              </a:ext>
            </a:extLst>
          </p:cNvPr>
          <p:cNvSpPr>
            <a:spLocks noGrp="1"/>
          </p:cNvSpPr>
          <p:nvPr>
            <p:ph type="ctrTitle"/>
          </p:nvPr>
        </p:nvSpPr>
        <p:spPr>
          <a:xfrm>
            <a:off x="598100" y="2024742"/>
            <a:ext cx="8058220" cy="1422707"/>
          </a:xfrm>
        </p:spPr>
        <p:txBody>
          <a:bodyPr>
            <a:normAutofit/>
          </a:bodyPr>
          <a:lstStyle/>
          <a:p>
            <a:r>
              <a:rPr lang="en-US" sz="2800" dirty="0"/>
              <a:t>The OpenChain SBOM Study Group – Rationale and Relevance</a:t>
            </a:r>
          </a:p>
        </p:txBody>
      </p:sp>
      <p:pic>
        <p:nvPicPr>
          <p:cNvPr id="3" name="Picture 2" descr="A logo of a city&#10;&#10;Description automatically generated">
            <a:extLst>
              <a:ext uri="{FF2B5EF4-FFF2-40B4-BE49-F238E27FC236}">
                <a16:creationId xmlns:a16="http://schemas.microsoft.com/office/drawing/2014/main" id="{F8C86CDB-D5AF-104F-1D30-1E5AC6921A2D}"/>
              </a:ext>
            </a:extLst>
          </p:cNvPr>
          <p:cNvPicPr>
            <a:picLocks noChangeAspect="1"/>
          </p:cNvPicPr>
          <p:nvPr/>
        </p:nvPicPr>
        <p:blipFill>
          <a:blip r:embed="rId2"/>
          <a:stretch>
            <a:fillRect/>
          </a:stretch>
        </p:blipFill>
        <p:spPr>
          <a:xfrm>
            <a:off x="2944585" y="0"/>
            <a:ext cx="3254829" cy="1702004"/>
          </a:xfrm>
          <a:prstGeom prst="rect">
            <a:avLst/>
          </a:prstGeom>
          <a:effectLst>
            <a:softEdge rad="0"/>
          </a:effectLst>
        </p:spPr>
      </p:pic>
    </p:spTree>
    <p:extLst>
      <p:ext uri="{BB962C8B-B14F-4D97-AF65-F5344CB8AC3E}">
        <p14:creationId xmlns:p14="http://schemas.microsoft.com/office/powerpoint/2010/main" val="487834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g2f7b2e641ca_0_18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New SBOM Study Group</a:t>
            </a:r>
            <a:endParaRPr/>
          </a:p>
        </p:txBody>
      </p:sp>
      <p:sp>
        <p:nvSpPr>
          <p:cNvPr id="364" name="Google Shape;364;g2f7b2e641ca_0_181"/>
          <p:cNvSpPr txBox="1">
            <a:spLocks noGrp="1"/>
          </p:cNvSpPr>
          <p:nvPr>
            <p:ph type="body" idx="1"/>
          </p:nvPr>
        </p:nvSpPr>
        <p:spPr>
          <a:xfrm>
            <a:off x="280350" y="1266450"/>
            <a:ext cx="8520600" cy="3339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US" sz="1500"/>
              <a:t>The OpenChain Project has required Software Bill of Materials for its standards since 2016. Over the years, we have contributed to the field by developing SPDX Lite (a simple SBOM for suppliers) and releasing a guide to define SBOM Quality. This study group is exploring the question of “how do we use SBOMs in production?” </a:t>
            </a:r>
            <a:endParaRPr sz="1400"/>
          </a:p>
        </p:txBody>
      </p:sp>
      <p:pic>
        <p:nvPicPr>
          <p:cNvPr id="365" name="Google Shape;365;g2f7b2e641ca_0_181"/>
          <p:cNvPicPr preferRelativeResize="0"/>
          <p:nvPr/>
        </p:nvPicPr>
        <p:blipFill rotWithShape="1">
          <a:blip r:embed="rId3">
            <a:alphaModFix/>
          </a:blip>
          <a:srcRect/>
          <a:stretch/>
        </p:blipFill>
        <p:spPr>
          <a:xfrm>
            <a:off x="7936700" y="0"/>
            <a:ext cx="1207300" cy="1207300"/>
          </a:xfrm>
          <a:prstGeom prst="rect">
            <a:avLst/>
          </a:prstGeom>
          <a:noFill/>
          <a:ln>
            <a:noFill/>
          </a:ln>
        </p:spPr>
      </p:pic>
      <p:grpSp>
        <p:nvGrpSpPr>
          <p:cNvPr id="366" name="Google Shape;366;g2f7b2e641ca_0_181"/>
          <p:cNvGrpSpPr/>
          <p:nvPr/>
        </p:nvGrpSpPr>
        <p:grpSpPr>
          <a:xfrm>
            <a:off x="3640350" y="2700832"/>
            <a:ext cx="1800600" cy="1989675"/>
            <a:chOff x="799750" y="2613911"/>
            <a:chExt cx="1800600" cy="1989675"/>
          </a:xfrm>
        </p:grpSpPr>
        <p:pic>
          <p:nvPicPr>
            <p:cNvPr id="367" name="Google Shape;367;g2f7b2e641ca_0_181"/>
            <p:cNvPicPr preferRelativeResize="0"/>
            <p:nvPr/>
          </p:nvPicPr>
          <p:blipFill rotWithShape="1">
            <a:blip r:embed="rId4">
              <a:alphaModFix/>
            </a:blip>
            <a:srcRect/>
            <a:stretch/>
          </p:blipFill>
          <p:spPr>
            <a:xfrm>
              <a:off x="906309" y="3016086"/>
              <a:ext cx="1587500" cy="1587500"/>
            </a:xfrm>
            <a:prstGeom prst="rect">
              <a:avLst/>
            </a:prstGeom>
            <a:noFill/>
            <a:ln>
              <a:noFill/>
            </a:ln>
          </p:spPr>
        </p:pic>
        <p:sp>
          <p:nvSpPr>
            <p:cNvPr id="368" name="Google Shape;368;g2f7b2e641ca_0_181"/>
            <p:cNvSpPr txBox="1"/>
            <p:nvPr/>
          </p:nvSpPr>
          <p:spPr>
            <a:xfrm>
              <a:off x="799750" y="2613911"/>
              <a:ext cx="1800600" cy="461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2"/>
                  </a:solidFill>
                  <a:latin typeface="Open Sans Medium"/>
                  <a:ea typeface="Open Sans Medium"/>
                  <a:cs typeface="Open Sans Medium"/>
                  <a:sym typeface="Open Sans Medium"/>
                </a:rPr>
                <a:t>July</a:t>
              </a:r>
              <a:endParaRPr sz="1800" b="0" i="0" u="none" strike="noStrike" cap="none">
                <a:solidFill>
                  <a:schemeClr val="dk2"/>
                </a:solidFill>
                <a:latin typeface="Open Sans Medium"/>
                <a:ea typeface="Open Sans Medium"/>
                <a:cs typeface="Open Sans Medium"/>
                <a:sym typeface="Open Sans Medium"/>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g2f7b2e641ca_0_17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a:t>Progress Report</a:t>
            </a:r>
            <a:endParaRPr/>
          </a:p>
        </p:txBody>
      </p:sp>
      <p:sp>
        <p:nvSpPr>
          <p:cNvPr id="374" name="Google Shape;374;g2f7b2e641ca_0_170"/>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a:t>There was a kick-off call in late July. The main outcomes was confirming SPDX Lite would be included in updates to SPDX ISO 5962. This was a concern due to changes in the SPDX Project around SPDX 3.0.</a:t>
            </a:r>
            <a:endParaRPr/>
          </a:p>
          <a:p>
            <a:pPr marL="0" lvl="0" indent="0" algn="l" rtl="0">
              <a:spcBef>
                <a:spcPts val="0"/>
              </a:spcBef>
              <a:spcAft>
                <a:spcPts val="0"/>
              </a:spcAft>
              <a:buNone/>
            </a:pPr>
            <a:endParaRPr/>
          </a:p>
          <a:p>
            <a:pPr marL="457200" lvl="0" indent="-342900" algn="l" rtl="0">
              <a:spcBef>
                <a:spcPts val="0"/>
              </a:spcBef>
              <a:spcAft>
                <a:spcPts val="0"/>
              </a:spcAft>
              <a:buSzPts val="1800"/>
              <a:buChar char="●"/>
            </a:pPr>
            <a:r>
              <a:rPr lang="en-US"/>
              <a:t>The second meeting is scheduled for late September. It will discuss the expansion of the Telco SBOM Quality Guide into a cross-industry / cross-standard guide.</a:t>
            </a:r>
            <a:endParaRPr/>
          </a:p>
        </p:txBody>
      </p:sp>
      <p:pic>
        <p:nvPicPr>
          <p:cNvPr id="375" name="Google Shape;375;g2f7b2e641ca_0_170"/>
          <p:cNvPicPr preferRelativeResize="0"/>
          <p:nvPr/>
        </p:nvPicPr>
        <p:blipFill rotWithShape="1">
          <a:blip r:embed="rId3">
            <a:alphaModFix/>
          </a:blip>
          <a:srcRect/>
          <a:stretch/>
        </p:blipFill>
        <p:spPr>
          <a:xfrm>
            <a:off x="7936700" y="0"/>
            <a:ext cx="1207300" cy="1207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11449-A3BD-1AE3-A166-432B5101191B}"/>
              </a:ext>
            </a:extLst>
          </p:cNvPr>
          <p:cNvSpPr>
            <a:spLocks noGrp="1"/>
          </p:cNvSpPr>
          <p:nvPr>
            <p:ph type="title"/>
          </p:nvPr>
        </p:nvSpPr>
        <p:spPr/>
        <p:txBody>
          <a:bodyPr>
            <a:normAutofit fontScale="90000"/>
          </a:bodyPr>
          <a:lstStyle/>
          <a:p>
            <a:r>
              <a:rPr lang="en-US" dirty="0"/>
              <a:t>Practical Outcomes Supported and Reviewed</a:t>
            </a:r>
          </a:p>
        </p:txBody>
      </p:sp>
      <p:pic>
        <p:nvPicPr>
          <p:cNvPr id="5" name="Picture 4" descr="A screenshot of a video game&#10;&#10;Description automatically generated">
            <a:extLst>
              <a:ext uri="{FF2B5EF4-FFF2-40B4-BE49-F238E27FC236}">
                <a16:creationId xmlns:a16="http://schemas.microsoft.com/office/drawing/2014/main" id="{10B906FB-2EFE-35D8-1963-CA5C83054F2A}"/>
              </a:ext>
            </a:extLst>
          </p:cNvPr>
          <p:cNvPicPr>
            <a:picLocks noChangeAspect="1"/>
          </p:cNvPicPr>
          <p:nvPr/>
        </p:nvPicPr>
        <p:blipFill>
          <a:blip r:embed="rId2"/>
          <a:stretch>
            <a:fillRect/>
          </a:stretch>
        </p:blipFill>
        <p:spPr>
          <a:xfrm>
            <a:off x="4983304" y="1160372"/>
            <a:ext cx="3848996" cy="2095266"/>
          </a:xfrm>
          <a:prstGeom prst="rect">
            <a:avLst/>
          </a:prstGeom>
        </p:spPr>
      </p:pic>
      <p:pic>
        <p:nvPicPr>
          <p:cNvPr id="9" name="Picture 8" descr="A qr code with a few black squares&#10;&#10;Description automatically generated">
            <a:extLst>
              <a:ext uri="{FF2B5EF4-FFF2-40B4-BE49-F238E27FC236}">
                <a16:creationId xmlns:a16="http://schemas.microsoft.com/office/drawing/2014/main" id="{8553A9BE-44A5-F81A-EC38-32B779F06DC6}"/>
              </a:ext>
            </a:extLst>
          </p:cNvPr>
          <p:cNvPicPr>
            <a:picLocks noChangeAspect="1"/>
          </p:cNvPicPr>
          <p:nvPr/>
        </p:nvPicPr>
        <p:blipFill>
          <a:blip r:embed="rId3"/>
          <a:stretch>
            <a:fillRect/>
          </a:stretch>
        </p:blipFill>
        <p:spPr>
          <a:xfrm>
            <a:off x="6259753" y="2865888"/>
            <a:ext cx="1296098" cy="1296098"/>
          </a:xfrm>
          <a:prstGeom prst="rect">
            <a:avLst/>
          </a:prstGeom>
        </p:spPr>
      </p:pic>
      <p:pic>
        <p:nvPicPr>
          <p:cNvPr id="16" name="Picture 15" descr="A blue and white logo&#10;&#10;Description automatically generated">
            <a:extLst>
              <a:ext uri="{FF2B5EF4-FFF2-40B4-BE49-F238E27FC236}">
                <a16:creationId xmlns:a16="http://schemas.microsoft.com/office/drawing/2014/main" id="{7E108222-7B9E-FAB0-B861-2BE97485D5A5}"/>
              </a:ext>
            </a:extLst>
          </p:cNvPr>
          <p:cNvPicPr>
            <a:picLocks noChangeAspect="1"/>
          </p:cNvPicPr>
          <p:nvPr/>
        </p:nvPicPr>
        <p:blipFill>
          <a:blip r:embed="rId4"/>
          <a:stretch>
            <a:fillRect/>
          </a:stretch>
        </p:blipFill>
        <p:spPr>
          <a:xfrm>
            <a:off x="311700" y="1497515"/>
            <a:ext cx="4451561" cy="1560193"/>
          </a:xfrm>
          <a:prstGeom prst="rect">
            <a:avLst/>
          </a:prstGeom>
        </p:spPr>
      </p:pic>
      <p:pic>
        <p:nvPicPr>
          <p:cNvPr id="18" name="Picture 17" descr="A qr code with a few black squares&#10;&#10;Description automatically generated">
            <a:extLst>
              <a:ext uri="{FF2B5EF4-FFF2-40B4-BE49-F238E27FC236}">
                <a16:creationId xmlns:a16="http://schemas.microsoft.com/office/drawing/2014/main" id="{AD2118DD-3C53-B960-618C-916E45BFF461}"/>
              </a:ext>
            </a:extLst>
          </p:cNvPr>
          <p:cNvPicPr>
            <a:picLocks noChangeAspect="1"/>
          </p:cNvPicPr>
          <p:nvPr/>
        </p:nvPicPr>
        <p:blipFill>
          <a:blip r:embed="rId5"/>
          <a:stretch>
            <a:fillRect/>
          </a:stretch>
        </p:blipFill>
        <p:spPr>
          <a:xfrm>
            <a:off x="1707611" y="2865888"/>
            <a:ext cx="1296098" cy="1296098"/>
          </a:xfrm>
          <a:prstGeom prst="rect">
            <a:avLst/>
          </a:prstGeom>
        </p:spPr>
      </p:pic>
    </p:spTree>
    <p:extLst>
      <p:ext uri="{BB962C8B-B14F-4D97-AF65-F5344CB8AC3E}">
        <p14:creationId xmlns:p14="http://schemas.microsoft.com/office/powerpoint/2010/main" val="3481925006"/>
      </p:ext>
    </p:extLst>
  </p:cSld>
  <p:clrMapOvr>
    <a:masterClrMapping/>
  </p:clrMapOvr>
</p:sld>
</file>

<file path=ppt/theme/theme1.xml><?xml version="1.0" encoding="utf-8"?>
<a:theme xmlns:a="http://schemas.openxmlformats.org/drawingml/2006/main" name="Linux Foundation EU Them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12911</TotalTime>
  <Words>556</Words>
  <Application>Microsoft Macintosh PowerPoint</Application>
  <PresentationFormat>On-screen Show (16:9)</PresentationFormat>
  <Paragraphs>63</Paragraphs>
  <Slides>15</Slides>
  <Notes>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15</vt:i4>
      </vt:variant>
    </vt:vector>
  </HeadingPairs>
  <TitlesOfParts>
    <vt:vector size="27" baseType="lpstr">
      <vt:lpstr>Archivo</vt:lpstr>
      <vt:lpstr>Archivo ExtraLight</vt:lpstr>
      <vt:lpstr>Archivo Light</vt:lpstr>
      <vt:lpstr>Noto Sans Symbols</vt:lpstr>
      <vt:lpstr>Arial</vt:lpstr>
      <vt:lpstr>Courier New</vt:lpstr>
      <vt:lpstr>Open Sans ExtraBold</vt:lpstr>
      <vt:lpstr>Open Sans Light</vt:lpstr>
      <vt:lpstr>Open Sans Medium</vt:lpstr>
      <vt:lpstr>Roboto</vt:lpstr>
      <vt:lpstr>Roboto Slab Light</vt:lpstr>
      <vt:lpstr>Linux Foundation EU Theme 2023</vt:lpstr>
      <vt:lpstr>Government Regulations / Activity Impacting the Automotive Supply Chain</vt:lpstr>
      <vt:lpstr>How OpenChain standards can help manage the United States Executive Order, NTIA Minimum Requirements, CRA and more</vt:lpstr>
      <vt:lpstr>Addressing US Executive Order / NIST / CISA</vt:lpstr>
      <vt:lpstr>Addressing the CRA</vt:lpstr>
      <vt:lpstr>Policy and Regulation Webinar Series:</vt:lpstr>
      <vt:lpstr>The OpenChain SBOM Study Group – Rationale and Relevance</vt:lpstr>
      <vt:lpstr>New SBOM Study Group</vt:lpstr>
      <vt:lpstr>Progress Report</vt:lpstr>
      <vt:lpstr>Practical Outcomes Supported and Reviewed</vt:lpstr>
      <vt:lpstr>The OpenChain AI Study Group – Rationale and Relevance</vt:lpstr>
      <vt:lpstr>Overview of the AI Study Group</vt:lpstr>
      <vt:lpstr>Progress Report</vt:lpstr>
      <vt:lpstr>In Conclusion</vt:lpstr>
      <vt:lpstr>Community Study and Work Groups</vt:lpstr>
      <vt:lpstr>Track All This Work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Shane Coughlan</cp:lastModifiedBy>
  <cp:revision>175</cp:revision>
  <dcterms:modified xsi:type="dcterms:W3CDTF">2024-09-10T08:01:28Z</dcterms:modified>
</cp:coreProperties>
</file>