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13"/>
  </p:notesMasterIdLst>
  <p:sldIdLst>
    <p:sldId id="695" r:id="rId2"/>
    <p:sldId id="696" r:id="rId3"/>
    <p:sldId id="668" r:id="rId4"/>
    <p:sldId id="669" r:id="rId5"/>
    <p:sldId id="694" r:id="rId6"/>
    <p:sldId id="280" r:id="rId7"/>
    <p:sldId id="672" r:id="rId8"/>
    <p:sldId id="666" r:id="rId9"/>
    <p:sldId id="697" r:id="rId10"/>
    <p:sldId id="269" r:id="rId11"/>
    <p:sldId id="699"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828"/>
    <a:srgbClr val="00AEBB"/>
    <a:srgbClr val="028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p:restoredTop sz="96671"/>
  </p:normalViewPr>
  <p:slideViewPr>
    <p:cSldViewPr snapToGrid="0">
      <p:cViewPr varScale="1">
        <p:scale>
          <a:sx n="146" d="100"/>
          <a:sy n="146" d="100"/>
        </p:scale>
        <p:origin x="176" y="1048"/>
      </p:cViewPr>
      <p:guideLst>
        <p:guide orient="horz" pos="1620"/>
        <p:guide pos="2880"/>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44aaa0767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44aaa0767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00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e62ad20c76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g2e62ad20c76_0_1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69862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extLst>
      <p:ext uri="{BB962C8B-B14F-4D97-AF65-F5344CB8AC3E}">
        <p14:creationId xmlns:p14="http://schemas.microsoft.com/office/powerpoint/2010/main" val="182343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chemeClr val="bg1"/>
        </a:solidFill>
        <a:effectLst/>
      </p:bgPr>
    </p:bg>
    <p:spTree>
      <p:nvGrpSpPr>
        <p:cNvPr id="1" name="Shape 55"/>
        <p:cNvGrpSpPr/>
        <p:nvPr/>
      </p:nvGrpSpPr>
      <p:grpSpPr>
        <a:xfrm>
          <a:off x="0" y="0"/>
          <a:ext cx="0" cy="0"/>
          <a:chOff x="0" y="0"/>
          <a:chExt cx="0" cy="0"/>
        </a:xfrm>
      </p:grpSpPr>
      <p:sp>
        <p:nvSpPr>
          <p:cNvPr id="56" name="Google Shape;56;p8"/>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8"/>
          <p:cNvSpPr txBox="1">
            <a:spLocks noGrp="1"/>
          </p:cNvSpPr>
          <p:nvPr>
            <p:ph type="title"/>
          </p:nvPr>
        </p:nvSpPr>
        <p:spPr>
          <a:xfrm>
            <a:off x="607150" y="2148722"/>
            <a:ext cx="8222100" cy="838800"/>
          </a:xfrm>
          <a:prstGeom prst="rect">
            <a:avLst/>
          </a:prstGeom>
        </p:spPr>
        <p:txBody>
          <a:bodyPr spcFirstLastPara="1" wrap="square" lIns="91425" tIns="91425" rIns="91425" bIns="91425" anchor="ctr" anchorCtr="0">
            <a:normAutofit/>
          </a:bodyPr>
          <a:lstStyle>
            <a:lvl1pPr lvl="0" rtl="0">
              <a:spcBef>
                <a:spcPts val="0"/>
              </a:spcBef>
              <a:spcAft>
                <a:spcPts val="0"/>
              </a:spcAft>
              <a:buSzPts val="4200"/>
              <a:buNone/>
              <a:defRPr sz="4200"/>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59" name="Google Shape;59;p8"/>
          <p:cNvPicPr preferRelativeResize="0"/>
          <p:nvPr/>
        </p:nvPicPr>
        <p:blipFill>
          <a:blip r:embed="rId2">
            <a:alphaModFix/>
          </a:blip>
          <a:stretch>
            <a:fillRect/>
          </a:stretch>
        </p:blipFill>
        <p:spPr>
          <a:xfrm>
            <a:off x="8155621" y="-1"/>
            <a:ext cx="988375" cy="988375"/>
          </a:xfrm>
          <a:prstGeom prst="rect">
            <a:avLst/>
          </a:prstGeom>
          <a:noFill/>
          <a:ln>
            <a:noFill/>
          </a:ln>
        </p:spPr>
      </p:pic>
      <p:pic>
        <p:nvPicPr>
          <p:cNvPr id="2" name="Picture 1">
            <a:extLst>
              <a:ext uri="{FF2B5EF4-FFF2-40B4-BE49-F238E27FC236}">
                <a16:creationId xmlns:a16="http://schemas.microsoft.com/office/drawing/2014/main" id="{59FB06FC-60F4-8BF5-9616-2928D77A42A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311700" y="410000"/>
            <a:ext cx="66141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0" name="Google Shape;70;p1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1" name="Google Shape;71;p10"/>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2" name="Google Shape;72;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grpSp>
        <p:nvGrpSpPr>
          <p:cNvPr id="73" name="Google Shape;73;p10"/>
          <p:cNvGrpSpPr/>
          <p:nvPr/>
        </p:nvGrpSpPr>
        <p:grpSpPr>
          <a:xfrm>
            <a:off x="6971838" y="-12"/>
            <a:ext cx="2174881" cy="1450030"/>
            <a:chOff x="6098378" y="5"/>
            <a:chExt cx="3045625" cy="2030570"/>
          </a:xfrm>
        </p:grpSpPr>
        <p:sp>
          <p:nvSpPr>
            <p:cNvPr id="74" name="Google Shape;74;p1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0"/>
            <p:cNvSpPr/>
            <p:nvPr/>
          </p:nvSpPr>
          <p:spPr>
            <a:xfrm flipH="1">
              <a:off x="7113463" y="5"/>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0"/>
            <p:cNvSpPr/>
            <p:nvPr/>
          </p:nvSpPr>
          <p:spPr>
            <a:xfrm rot="10800000">
              <a:off x="6098378" y="97"/>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0"/>
            <p:cNvSpPr/>
            <p:nvPr/>
          </p:nvSpPr>
          <p:spPr>
            <a:xfrm rot="10800000">
              <a:off x="8128789" y="101537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78" name="Google Shape;78;p10"/>
          <p:cNvPicPr preferRelativeResize="0"/>
          <p:nvPr/>
        </p:nvPicPr>
        <p:blipFill>
          <a:blip r:embed="rId2">
            <a:alphaModFix/>
          </a:blip>
          <a:stretch>
            <a:fillRect/>
          </a:stretch>
        </p:blipFill>
        <p:spPr>
          <a:xfrm>
            <a:off x="8675950" y="0"/>
            <a:ext cx="470775" cy="470775"/>
          </a:xfrm>
          <a:prstGeom prst="rect">
            <a:avLst/>
          </a:prstGeom>
          <a:noFill/>
          <a:ln>
            <a:noFill/>
          </a:ln>
        </p:spPr>
      </p:pic>
      <p:pic>
        <p:nvPicPr>
          <p:cNvPr id="79" name="Google Shape;79;p10"/>
          <p:cNvPicPr preferRelativeResize="0"/>
          <p:nvPr/>
        </p:nvPicPr>
        <p:blipFill>
          <a:blip r:embed="rId3">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4C3F07AF-469B-D3CF-D9C7-4D2528542FA3}"/>
              </a:ext>
            </a:extLst>
          </p:cNvPr>
          <p:cNvPicPr>
            <a:picLocks noChangeAspect="1"/>
          </p:cNvPicPr>
          <p:nvPr userDrawn="1"/>
        </p:nvPicPr>
        <p:blipFill>
          <a:blip r:embed="rId4"/>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 Full Width">
  <p:cSld name="Text Full Width">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50" y="179822"/>
            <a:ext cx="7486800" cy="6993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rgbClr val="168FDF"/>
              </a:buClr>
              <a:buSzPts val="2200"/>
              <a:buNone/>
              <a:defRPr sz="2400" i="0" u="none" strike="noStrike" cap="none">
                <a:solidFill>
                  <a:srgbClr val="003778"/>
                </a:solidFill>
              </a:defRPr>
            </a:lvl1pPr>
            <a:lvl2pPr lvl="1"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2pPr>
            <a:lvl3pPr lvl="2"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3pPr>
            <a:lvl4pPr lvl="3"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4pPr>
            <a:lvl5pPr lvl="4"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5pPr>
            <a:lvl6pPr lvl="5"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6pPr>
            <a:lvl7pPr lvl="6"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7pPr>
            <a:lvl8pPr lvl="7"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8pPr>
            <a:lvl9pPr lvl="8"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9pPr>
          </a:lstStyle>
          <a:p>
            <a:endParaRPr dirty="0"/>
          </a:p>
        </p:txBody>
      </p:sp>
      <p:sp>
        <p:nvSpPr>
          <p:cNvPr id="15" name="Google Shape;15;p3"/>
          <p:cNvSpPr txBox="1">
            <a:spLocks noGrp="1"/>
          </p:cNvSpPr>
          <p:nvPr>
            <p:ph type="body" idx="1"/>
          </p:nvPr>
        </p:nvSpPr>
        <p:spPr>
          <a:xfrm>
            <a:off x="233750" y="879125"/>
            <a:ext cx="8725500" cy="3980700"/>
          </a:xfrm>
          <a:prstGeom prst="rect">
            <a:avLst/>
          </a:prstGeom>
          <a:noFill/>
          <a:ln>
            <a:noFill/>
          </a:ln>
        </p:spPr>
        <p:txBody>
          <a:bodyPr spcFirstLastPara="1" wrap="square" lIns="91425" tIns="91425" rIns="91425" bIns="91425" anchor="t" anchorCtr="0">
            <a:noAutofit/>
          </a:bodyPr>
          <a:lstStyle>
            <a:lvl1pPr marL="457189" marR="0" lvl="0" indent="-342892" algn="l" rtl="0">
              <a:lnSpc>
                <a:spcPct val="100000"/>
              </a:lnSpc>
              <a:spcBef>
                <a:spcPts val="800"/>
              </a:spcBef>
              <a:spcAft>
                <a:spcPts val="0"/>
              </a:spcAft>
              <a:buClr>
                <a:srgbClr val="168FDF"/>
              </a:buClr>
              <a:buSzPts val="1800"/>
              <a:buFont typeface="Arial"/>
              <a:buChar char="●"/>
              <a:defRPr sz="1800" i="0" u="none" strike="noStrike" cap="none">
                <a:solidFill>
                  <a:srgbClr val="2F2F2F"/>
                </a:solidFill>
                <a:latin typeface="Arial"/>
                <a:ea typeface="Arial"/>
                <a:cs typeface="Arial"/>
                <a:sym typeface="Arial"/>
              </a:defRPr>
            </a:lvl1pPr>
            <a:lvl2pPr marL="914378" marR="0" lvl="1" indent="-336542" algn="l" rtl="0">
              <a:lnSpc>
                <a:spcPct val="100000"/>
              </a:lnSpc>
              <a:spcBef>
                <a:spcPts val="400"/>
              </a:spcBef>
              <a:spcAft>
                <a:spcPts val="0"/>
              </a:spcAft>
              <a:buClr>
                <a:srgbClr val="168FDF"/>
              </a:buClr>
              <a:buSzPts val="1700"/>
              <a:buFont typeface="Arial"/>
              <a:buChar char="○"/>
              <a:defRPr sz="1700" i="0" u="none" strike="noStrike" cap="none">
                <a:solidFill>
                  <a:srgbClr val="2F2F2F"/>
                </a:solidFill>
                <a:latin typeface="Arial"/>
                <a:ea typeface="Arial"/>
                <a:cs typeface="Arial"/>
                <a:sym typeface="Arial"/>
              </a:defRPr>
            </a:lvl2pPr>
            <a:lvl3pPr marL="1371566" marR="0" lvl="2" indent="-330192" algn="l" rtl="0">
              <a:lnSpc>
                <a:spcPct val="100000"/>
              </a:lnSpc>
              <a:spcBef>
                <a:spcPts val="400"/>
              </a:spcBef>
              <a:spcAft>
                <a:spcPts val="0"/>
              </a:spcAft>
              <a:buClr>
                <a:srgbClr val="168FDF"/>
              </a:buClr>
              <a:buSzPts val="1600"/>
              <a:buFont typeface="Arial"/>
              <a:buChar char="■"/>
              <a:defRPr sz="1600" i="0" u="none" strike="noStrike" cap="none">
                <a:solidFill>
                  <a:srgbClr val="2F2F2F"/>
                </a:solidFill>
                <a:latin typeface="Arial"/>
                <a:ea typeface="Arial"/>
                <a:cs typeface="Arial"/>
                <a:sym typeface="Arial"/>
              </a:defRPr>
            </a:lvl3pPr>
            <a:lvl4pPr marL="1828754" marR="0" lvl="3" indent="-323842" algn="l" rtl="0">
              <a:lnSpc>
                <a:spcPct val="100000"/>
              </a:lnSpc>
              <a:spcBef>
                <a:spcPts val="400"/>
              </a:spcBef>
              <a:spcAft>
                <a:spcPts val="0"/>
              </a:spcAft>
              <a:buClr>
                <a:srgbClr val="168FDF"/>
              </a:buClr>
              <a:buSzPts val="1500"/>
              <a:buFont typeface="Arial"/>
              <a:buChar char="●"/>
              <a:defRPr sz="1500" i="0" u="none" strike="noStrike" cap="none">
                <a:solidFill>
                  <a:srgbClr val="2F2F2F"/>
                </a:solidFill>
                <a:latin typeface="Arial"/>
                <a:ea typeface="Arial"/>
                <a:cs typeface="Arial"/>
                <a:sym typeface="Arial"/>
              </a:defRPr>
            </a:lvl4pPr>
            <a:lvl5pPr marL="2285943" marR="0" lvl="4" indent="-317492" algn="l" rtl="0">
              <a:lnSpc>
                <a:spcPct val="100000"/>
              </a:lnSpc>
              <a:spcBef>
                <a:spcPts val="400"/>
              </a:spcBef>
              <a:spcAft>
                <a:spcPts val="0"/>
              </a:spcAft>
              <a:buClr>
                <a:srgbClr val="168FDF"/>
              </a:buClr>
              <a:buSzPts val="1400"/>
              <a:buFont typeface="Arial"/>
              <a:buChar char="○"/>
              <a:defRPr i="0" u="none" strike="noStrike" cap="none">
                <a:solidFill>
                  <a:srgbClr val="2F2F2F"/>
                </a:solidFill>
                <a:latin typeface="Arial"/>
                <a:ea typeface="Arial"/>
                <a:cs typeface="Arial"/>
                <a:sym typeface="Arial"/>
              </a:defRPr>
            </a:lvl5pPr>
            <a:lvl6pPr marL="2743132" marR="0" lvl="5"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6pPr>
            <a:lvl7pPr marL="3200320" marR="0" lvl="6"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7pPr>
            <a:lvl8pPr marL="3657509" marR="0" lvl="7"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8pPr>
            <a:lvl9pPr marL="4114697" marR="0" lvl="8"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9pPr>
          </a:lstStyle>
          <a:p>
            <a:endParaRPr dirty="0"/>
          </a:p>
        </p:txBody>
      </p:sp>
      <p:pic>
        <p:nvPicPr>
          <p:cNvPr id="5" name="Picture 4">
            <a:extLst>
              <a:ext uri="{FF2B5EF4-FFF2-40B4-BE49-F238E27FC236}">
                <a16:creationId xmlns:a16="http://schemas.microsoft.com/office/drawing/2014/main" id="{3F33C0CA-AF97-314A-AA44-08F61CE32073}"/>
              </a:ext>
            </a:extLst>
          </p:cNvPr>
          <p:cNvPicPr>
            <a:picLocks noChangeAspect="1"/>
          </p:cNvPicPr>
          <p:nvPr userDrawn="1"/>
        </p:nvPicPr>
        <p:blipFill>
          <a:blip r:embed="rId2"/>
          <a:stretch>
            <a:fillRect/>
          </a:stretch>
        </p:blipFill>
        <p:spPr>
          <a:xfrm>
            <a:off x="7445941" y="89104"/>
            <a:ext cx="1539834" cy="881336"/>
          </a:xfrm>
          <a:prstGeom prst="rect">
            <a:avLst/>
          </a:prstGeom>
        </p:spPr>
      </p:pic>
      <p:pic>
        <p:nvPicPr>
          <p:cNvPr id="6" name="Google Shape;44;p18">
            <a:extLst>
              <a:ext uri="{FF2B5EF4-FFF2-40B4-BE49-F238E27FC236}">
                <a16:creationId xmlns:a16="http://schemas.microsoft.com/office/drawing/2014/main" id="{01DFF06F-6150-6AF4-A5D9-0F38FAD59327}"/>
              </a:ext>
            </a:extLst>
          </p:cNvPr>
          <p:cNvPicPr preferRelativeResize="0"/>
          <p:nvPr userDrawn="1"/>
        </p:nvPicPr>
        <p:blipFill rotWithShape="1">
          <a:blip r:embed="rId3">
            <a:alphaModFix/>
          </a:blip>
          <a:srcRect/>
          <a:stretch/>
        </p:blipFill>
        <p:spPr>
          <a:xfrm>
            <a:off x="190335" y="4651201"/>
            <a:ext cx="970780" cy="319850"/>
          </a:xfrm>
          <a:prstGeom prst="rect">
            <a:avLst/>
          </a:prstGeom>
          <a:noFill/>
          <a:ln>
            <a:noFill/>
          </a:ln>
        </p:spPr>
      </p:pic>
    </p:spTree>
    <p:extLst>
      <p:ext uri="{BB962C8B-B14F-4D97-AF65-F5344CB8AC3E}">
        <p14:creationId xmlns:p14="http://schemas.microsoft.com/office/powerpoint/2010/main" val="1723510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PDX General">
  <p:cSld name="SPDX General">
    <p:spTree>
      <p:nvGrpSpPr>
        <p:cNvPr id="1" name="Shape 59"/>
        <p:cNvGrpSpPr/>
        <p:nvPr/>
      </p:nvGrpSpPr>
      <p:grpSpPr>
        <a:xfrm>
          <a:off x="0" y="0"/>
          <a:ext cx="0" cy="0"/>
          <a:chOff x="0" y="0"/>
          <a:chExt cx="0" cy="0"/>
        </a:xfrm>
      </p:grpSpPr>
      <p:sp>
        <p:nvSpPr>
          <p:cNvPr id="60" name="Google Shape;60;p14"/>
          <p:cNvSpPr txBox="1">
            <a:spLocks noGrp="1"/>
          </p:cNvSpPr>
          <p:nvPr>
            <p:ph type="sldNum" idx="12"/>
          </p:nvPr>
        </p:nvSpPr>
        <p:spPr>
          <a:xfrm>
            <a:off x="8817154" y="4937760"/>
            <a:ext cx="275700" cy="205800"/>
          </a:xfrm>
          <a:prstGeom prst="rect">
            <a:avLst/>
          </a:prstGeom>
          <a:noFill/>
          <a:ln>
            <a:noFill/>
          </a:ln>
        </p:spPr>
        <p:txBody>
          <a:bodyPr spcFirstLastPara="1" wrap="square" lIns="68575" tIns="34275" rIns="68575" bIns="34275" anchor="ctr" anchorCtr="0">
            <a:normAutofit/>
          </a:bodyPr>
          <a:lstStyle>
            <a:lvl1pPr marL="0" marR="0" lvl="0" indent="0" algn="r" rtl="0">
              <a:spcBef>
                <a:spcPts val="0"/>
              </a:spcBef>
              <a:buNone/>
              <a:defRPr sz="800">
                <a:solidFill>
                  <a:srgbClr val="0094FF"/>
                </a:solidFill>
                <a:latin typeface="Archivo"/>
                <a:ea typeface="Archivo"/>
                <a:cs typeface="Archivo"/>
                <a:sym typeface="Archivo"/>
              </a:defRPr>
            </a:lvl1pPr>
            <a:lvl2pPr marL="0" marR="0" lvl="1" indent="0" algn="r" rtl="0">
              <a:spcBef>
                <a:spcPts val="0"/>
              </a:spcBef>
              <a:buNone/>
              <a:defRPr sz="800">
                <a:solidFill>
                  <a:srgbClr val="0094FF"/>
                </a:solidFill>
                <a:latin typeface="Archivo"/>
                <a:ea typeface="Archivo"/>
                <a:cs typeface="Archivo"/>
                <a:sym typeface="Archivo"/>
              </a:defRPr>
            </a:lvl2pPr>
            <a:lvl3pPr marL="0" marR="0" lvl="2" indent="0" algn="r" rtl="0">
              <a:spcBef>
                <a:spcPts val="0"/>
              </a:spcBef>
              <a:buNone/>
              <a:defRPr sz="800">
                <a:solidFill>
                  <a:srgbClr val="0094FF"/>
                </a:solidFill>
                <a:latin typeface="Archivo"/>
                <a:ea typeface="Archivo"/>
                <a:cs typeface="Archivo"/>
                <a:sym typeface="Archivo"/>
              </a:defRPr>
            </a:lvl3pPr>
            <a:lvl4pPr marL="0" marR="0" lvl="3" indent="0" algn="r" rtl="0">
              <a:spcBef>
                <a:spcPts val="0"/>
              </a:spcBef>
              <a:buNone/>
              <a:defRPr sz="800">
                <a:solidFill>
                  <a:srgbClr val="0094FF"/>
                </a:solidFill>
                <a:latin typeface="Archivo"/>
                <a:ea typeface="Archivo"/>
                <a:cs typeface="Archivo"/>
                <a:sym typeface="Archivo"/>
              </a:defRPr>
            </a:lvl4pPr>
            <a:lvl5pPr marL="0" marR="0" lvl="4" indent="0" algn="r" rtl="0">
              <a:spcBef>
                <a:spcPts val="0"/>
              </a:spcBef>
              <a:buNone/>
              <a:defRPr sz="800">
                <a:solidFill>
                  <a:srgbClr val="0094FF"/>
                </a:solidFill>
                <a:latin typeface="Archivo"/>
                <a:ea typeface="Archivo"/>
                <a:cs typeface="Archivo"/>
                <a:sym typeface="Archivo"/>
              </a:defRPr>
            </a:lvl5pPr>
            <a:lvl6pPr marL="0" marR="0" lvl="5" indent="0" algn="r" rtl="0">
              <a:spcBef>
                <a:spcPts val="0"/>
              </a:spcBef>
              <a:buNone/>
              <a:defRPr sz="800">
                <a:solidFill>
                  <a:srgbClr val="0094FF"/>
                </a:solidFill>
                <a:latin typeface="Archivo"/>
                <a:ea typeface="Archivo"/>
                <a:cs typeface="Archivo"/>
                <a:sym typeface="Archivo"/>
              </a:defRPr>
            </a:lvl6pPr>
            <a:lvl7pPr marL="0" marR="0" lvl="6" indent="0" algn="r" rtl="0">
              <a:spcBef>
                <a:spcPts val="0"/>
              </a:spcBef>
              <a:buNone/>
              <a:defRPr sz="800">
                <a:solidFill>
                  <a:srgbClr val="0094FF"/>
                </a:solidFill>
                <a:latin typeface="Archivo"/>
                <a:ea typeface="Archivo"/>
                <a:cs typeface="Archivo"/>
                <a:sym typeface="Archivo"/>
              </a:defRPr>
            </a:lvl7pPr>
            <a:lvl8pPr marL="0" marR="0" lvl="7" indent="0" algn="r" rtl="0">
              <a:spcBef>
                <a:spcPts val="0"/>
              </a:spcBef>
              <a:buNone/>
              <a:defRPr sz="800">
                <a:solidFill>
                  <a:srgbClr val="0094FF"/>
                </a:solidFill>
                <a:latin typeface="Archivo"/>
                <a:ea typeface="Archivo"/>
                <a:cs typeface="Archivo"/>
                <a:sym typeface="Archivo"/>
              </a:defRPr>
            </a:lvl8pPr>
            <a:lvl9pPr marL="0" marR="0" lvl="8" indent="0" algn="r" rtl="0">
              <a:spcBef>
                <a:spcPts val="0"/>
              </a:spcBef>
              <a:buNone/>
              <a:defRPr sz="800">
                <a:solidFill>
                  <a:srgbClr val="0094FF"/>
                </a:solidFill>
                <a:latin typeface="Archivo"/>
                <a:ea typeface="Archivo"/>
                <a:cs typeface="Archivo"/>
                <a:sym typeface="Archivo"/>
              </a:defRPr>
            </a:lvl9pPr>
          </a:lstStyle>
          <a:p>
            <a:pPr marL="0" lvl="0" indent="0" algn="r" rtl="0">
              <a:spcBef>
                <a:spcPts val="0"/>
              </a:spcBef>
              <a:spcAft>
                <a:spcPts val="0"/>
              </a:spcAft>
              <a:buNone/>
            </a:pPr>
            <a:r>
              <a:rPr lang="en-GB" dirty="0"/>
              <a:t>#</a:t>
            </a:r>
            <a:endParaRPr i="0" u="none" strike="noStrike" cap="none" dirty="0"/>
          </a:p>
        </p:txBody>
      </p:sp>
      <p:cxnSp>
        <p:nvCxnSpPr>
          <p:cNvPr id="61" name="Google Shape;61;p14"/>
          <p:cNvCxnSpPr/>
          <p:nvPr/>
        </p:nvCxnSpPr>
        <p:spPr>
          <a:xfrm flipH="1">
            <a:off x="162500" y="190900"/>
            <a:ext cx="9300" cy="4428300"/>
          </a:xfrm>
          <a:prstGeom prst="straightConnector1">
            <a:avLst/>
          </a:prstGeom>
          <a:noFill/>
          <a:ln w="9525" cap="flat" cmpd="sng">
            <a:solidFill>
              <a:srgbClr val="168FDF"/>
            </a:solidFill>
            <a:prstDash val="solid"/>
            <a:miter lim="8000"/>
            <a:headEnd type="none" w="sm" len="sm"/>
            <a:tailEnd type="none" w="sm" len="sm"/>
          </a:ln>
        </p:spPr>
      </p:cxnSp>
      <p:sp>
        <p:nvSpPr>
          <p:cNvPr id="62" name="Google Shape;62;p14"/>
          <p:cNvSpPr txBox="1">
            <a:spLocks noGrp="1"/>
          </p:cNvSpPr>
          <p:nvPr>
            <p:ph type="title"/>
          </p:nvPr>
        </p:nvSpPr>
        <p:spPr>
          <a:xfrm>
            <a:off x="268975" y="614300"/>
            <a:ext cx="6206100" cy="373200"/>
          </a:xfrm>
          <a:prstGeom prst="rect">
            <a:avLst/>
          </a:prstGeom>
          <a:noFill/>
          <a:ln>
            <a:noFill/>
          </a:ln>
        </p:spPr>
        <p:txBody>
          <a:bodyPr spcFirstLastPara="1" wrap="square" lIns="91425" tIns="91425" rIns="91425" bIns="91425" anchor="ctr" anchorCtr="0">
            <a:normAutofit/>
          </a:bodyPr>
          <a:lstStyle>
            <a:lvl1pPr marL="0" marR="0" lvl="0" indent="0" algn="l" rtl="0">
              <a:lnSpc>
                <a:spcPct val="90000"/>
              </a:lnSpc>
              <a:spcBef>
                <a:spcPts val="0"/>
              </a:spcBef>
              <a:spcAft>
                <a:spcPts val="0"/>
              </a:spcAft>
              <a:buClr>
                <a:srgbClr val="0094FF"/>
              </a:buClr>
              <a:buSzPts val="1800"/>
              <a:buFont typeface="Archivo Light"/>
              <a:buNone/>
              <a:defRPr sz="1800" i="0" u="none" strike="noStrike" cap="none">
                <a:solidFill>
                  <a:srgbClr val="0094FF"/>
                </a:solidFill>
                <a:latin typeface="Archivo Light"/>
                <a:ea typeface="Archivo Light"/>
                <a:cs typeface="Archivo Light"/>
                <a:sym typeface="Archivo Light"/>
              </a:defRPr>
            </a:lvl1pPr>
            <a:lvl2pPr lvl="1"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2pPr>
            <a:lvl3pPr lvl="2"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3pPr>
            <a:lvl4pPr lvl="3"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4pPr>
            <a:lvl5pPr lvl="4"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5pPr>
            <a:lvl6pPr lvl="5"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6pPr>
            <a:lvl7pPr lvl="6"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7pPr>
            <a:lvl8pPr lvl="7"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8pPr>
            <a:lvl9pPr lvl="8"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9pPr>
          </a:lstStyle>
          <a:p>
            <a:endParaRPr/>
          </a:p>
        </p:txBody>
      </p:sp>
      <p:sp>
        <p:nvSpPr>
          <p:cNvPr id="63" name="Google Shape;63;p14"/>
          <p:cNvSpPr txBox="1">
            <a:spLocks noGrp="1"/>
          </p:cNvSpPr>
          <p:nvPr>
            <p:ph type="title" idx="2"/>
          </p:nvPr>
        </p:nvSpPr>
        <p:spPr>
          <a:xfrm>
            <a:off x="268975" y="214599"/>
            <a:ext cx="7486800" cy="499500"/>
          </a:xfrm>
          <a:prstGeom prst="rect">
            <a:avLst/>
          </a:prstGeom>
          <a:noFill/>
          <a:ln>
            <a:noFill/>
          </a:ln>
        </p:spPr>
        <p:txBody>
          <a:bodyPr spcFirstLastPara="1" wrap="square" lIns="91425" tIns="91425" rIns="91425" bIns="91425" anchor="ctr" anchorCtr="0">
            <a:normAutofit/>
          </a:bodyPr>
          <a:lstStyle>
            <a:lvl1pPr marL="0" marR="0" lvl="0" indent="0" algn="l" rtl="0">
              <a:lnSpc>
                <a:spcPct val="90000"/>
              </a:lnSpc>
              <a:spcBef>
                <a:spcPts val="0"/>
              </a:spcBef>
              <a:spcAft>
                <a:spcPts val="0"/>
              </a:spcAft>
              <a:buClr>
                <a:srgbClr val="003778"/>
              </a:buClr>
              <a:buSzPts val="3000"/>
              <a:buFont typeface="Archivo"/>
              <a:buNone/>
              <a:defRPr sz="3000" i="0" u="none" strike="noStrike" cap="none">
                <a:solidFill>
                  <a:srgbClr val="003778"/>
                </a:solidFill>
                <a:latin typeface="Archivo"/>
                <a:ea typeface="Archivo"/>
                <a:cs typeface="Archivo"/>
                <a:sym typeface="Archivo"/>
              </a:defRPr>
            </a:lvl1pPr>
            <a:lvl2pPr lvl="1"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2pPr>
            <a:lvl3pPr lvl="2"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3pPr>
            <a:lvl4pPr lvl="3"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4pPr>
            <a:lvl5pPr lvl="4"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5pPr>
            <a:lvl6pPr lvl="5"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6pPr>
            <a:lvl7pPr lvl="6"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7pPr>
            <a:lvl8pPr lvl="7"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8pPr>
            <a:lvl9pPr lvl="8"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9pPr>
          </a:lstStyle>
          <a:p>
            <a:endParaRPr/>
          </a:p>
        </p:txBody>
      </p:sp>
      <p:pic>
        <p:nvPicPr>
          <p:cNvPr id="64" name="Google Shape;64;p14"/>
          <p:cNvPicPr preferRelativeResize="0"/>
          <p:nvPr/>
        </p:nvPicPr>
        <p:blipFill>
          <a:blip r:embed="rId2">
            <a:alphaModFix/>
          </a:blip>
          <a:stretch>
            <a:fillRect/>
          </a:stretch>
        </p:blipFill>
        <p:spPr>
          <a:xfrm>
            <a:off x="110500" y="4696825"/>
            <a:ext cx="1399400" cy="370525"/>
          </a:xfrm>
          <a:prstGeom prst="rect">
            <a:avLst/>
          </a:prstGeom>
          <a:noFill/>
          <a:ln>
            <a:noFill/>
          </a:ln>
        </p:spPr>
      </p:pic>
      <p:sp>
        <p:nvSpPr>
          <p:cNvPr id="65" name="Google Shape;65;p14"/>
          <p:cNvSpPr txBox="1">
            <a:spLocks noGrp="1"/>
          </p:cNvSpPr>
          <p:nvPr>
            <p:ph type="body" idx="1"/>
          </p:nvPr>
        </p:nvSpPr>
        <p:spPr>
          <a:xfrm>
            <a:off x="233750" y="1086650"/>
            <a:ext cx="8725500" cy="3534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00000"/>
              </a:lnSpc>
              <a:spcBef>
                <a:spcPts val="800"/>
              </a:spcBef>
              <a:spcAft>
                <a:spcPts val="0"/>
              </a:spcAft>
              <a:buClr>
                <a:srgbClr val="003778"/>
              </a:buClr>
              <a:buSzPts val="1800"/>
              <a:buFont typeface="Archivo"/>
              <a:buChar char="●"/>
              <a:defRPr sz="1800" i="0" u="none" strike="noStrike" cap="none">
                <a:solidFill>
                  <a:srgbClr val="003778"/>
                </a:solidFill>
                <a:latin typeface="Archivo"/>
                <a:ea typeface="Archivo"/>
                <a:cs typeface="Archivo"/>
                <a:sym typeface="Archivo"/>
              </a:defRPr>
            </a:lvl1pPr>
            <a:lvl2pPr marL="914400" marR="0" lvl="1" indent="-336550" algn="l" rtl="0">
              <a:lnSpc>
                <a:spcPct val="100000"/>
              </a:lnSpc>
              <a:spcBef>
                <a:spcPts val="1200"/>
              </a:spcBef>
              <a:spcAft>
                <a:spcPts val="0"/>
              </a:spcAft>
              <a:buClr>
                <a:srgbClr val="003778"/>
              </a:buClr>
              <a:buSzPts val="1700"/>
              <a:buFont typeface="Archivo ExtraLight"/>
              <a:buChar char="○"/>
              <a:defRPr sz="1700" i="0" u="none" strike="noStrike" cap="none">
                <a:solidFill>
                  <a:srgbClr val="003778"/>
                </a:solidFill>
                <a:latin typeface="Archivo ExtraLight"/>
                <a:ea typeface="Archivo ExtraLight"/>
                <a:cs typeface="Archivo ExtraLight"/>
                <a:sym typeface="Archivo ExtraLight"/>
              </a:defRPr>
            </a:lvl2pPr>
            <a:lvl3pPr marL="1371600" marR="0" lvl="2" indent="-330200" algn="l" rtl="0">
              <a:lnSpc>
                <a:spcPct val="100000"/>
              </a:lnSpc>
              <a:spcBef>
                <a:spcPts val="1200"/>
              </a:spcBef>
              <a:spcAft>
                <a:spcPts val="0"/>
              </a:spcAft>
              <a:buClr>
                <a:srgbClr val="003778"/>
              </a:buClr>
              <a:buSzPts val="1600"/>
              <a:buFont typeface="Archivo ExtraLight"/>
              <a:buChar char="𐩑"/>
              <a:defRPr sz="1600" i="0" u="none" strike="noStrike" cap="none">
                <a:solidFill>
                  <a:srgbClr val="003778"/>
                </a:solidFill>
                <a:latin typeface="Archivo ExtraLight"/>
                <a:ea typeface="Archivo ExtraLight"/>
                <a:cs typeface="Archivo ExtraLight"/>
                <a:sym typeface="Archivo ExtraLight"/>
              </a:defRPr>
            </a:lvl3pPr>
            <a:lvl4pPr marL="1828800" marR="0" lvl="3" indent="-323850" algn="l" rtl="0">
              <a:lnSpc>
                <a:spcPct val="100000"/>
              </a:lnSpc>
              <a:spcBef>
                <a:spcPts val="1200"/>
              </a:spcBef>
              <a:spcAft>
                <a:spcPts val="0"/>
              </a:spcAft>
              <a:buClr>
                <a:srgbClr val="003778"/>
              </a:buClr>
              <a:buSzPts val="1500"/>
              <a:buFont typeface="Archivo Light"/>
              <a:buChar char="▪"/>
              <a:defRPr sz="1500" i="0" u="none" strike="noStrike" cap="none">
                <a:solidFill>
                  <a:srgbClr val="003778"/>
                </a:solidFill>
                <a:latin typeface="Archivo Light"/>
                <a:ea typeface="Archivo Light"/>
                <a:cs typeface="Archivo Light"/>
                <a:sym typeface="Archivo Light"/>
              </a:defRPr>
            </a:lvl4pPr>
            <a:lvl5pPr marL="2286000" marR="0" lvl="4" indent="-317500" algn="l" rtl="0">
              <a:lnSpc>
                <a:spcPct val="100000"/>
              </a:lnSpc>
              <a:spcBef>
                <a:spcPts val="1200"/>
              </a:spcBef>
              <a:spcAft>
                <a:spcPts val="0"/>
              </a:spcAft>
              <a:buClr>
                <a:srgbClr val="003778"/>
              </a:buClr>
              <a:buSzPts val="1400"/>
              <a:buFont typeface="Archivo Light"/>
              <a:buChar char="➢"/>
              <a:defRPr i="0" u="none" strike="noStrike" cap="none">
                <a:solidFill>
                  <a:srgbClr val="003778"/>
                </a:solidFill>
                <a:latin typeface="Archivo Light"/>
                <a:ea typeface="Archivo Light"/>
                <a:cs typeface="Archivo Light"/>
                <a:sym typeface="Archivo Light"/>
              </a:defRPr>
            </a:lvl5pPr>
            <a:lvl6pPr marL="2743200" marR="0" lvl="5"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6pPr>
            <a:lvl7pPr marL="3200400" marR="0" lvl="6"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7pPr>
            <a:lvl8pPr marL="3657600" marR="0" lvl="7"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8pPr>
            <a:lvl9pPr marL="4114800" marR="0" lvl="8" indent="-317500" algn="l" rtl="0">
              <a:lnSpc>
                <a:spcPct val="90000"/>
              </a:lnSpc>
              <a:spcBef>
                <a:spcPts val="1200"/>
              </a:spcBef>
              <a:spcAft>
                <a:spcPts val="120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9pPr>
          </a:lstStyle>
          <a:p>
            <a:endParaRPr/>
          </a:p>
        </p:txBody>
      </p:sp>
    </p:spTree>
    <p:extLst>
      <p:ext uri="{BB962C8B-B14F-4D97-AF65-F5344CB8AC3E}">
        <p14:creationId xmlns:p14="http://schemas.microsoft.com/office/powerpoint/2010/main" val="256970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Bullet List_White">
  <p:cSld name="1_Bullet List_White">
    <p:bg>
      <p:bgPr>
        <a:solidFill>
          <a:schemeClr val="dk2"/>
        </a:solidFill>
        <a:effectLst/>
      </p:bgPr>
    </p:bg>
    <p:spTree>
      <p:nvGrpSpPr>
        <p:cNvPr id="1" name="Shape 334"/>
        <p:cNvGrpSpPr/>
        <p:nvPr/>
      </p:nvGrpSpPr>
      <p:grpSpPr>
        <a:xfrm>
          <a:off x="0" y="0"/>
          <a:ext cx="0" cy="0"/>
          <a:chOff x="0" y="0"/>
          <a:chExt cx="0" cy="0"/>
        </a:xfrm>
      </p:grpSpPr>
      <p:sp>
        <p:nvSpPr>
          <p:cNvPr id="335" name="Google Shape;335;p52"/>
          <p:cNvSpPr txBox="1">
            <a:spLocks noGrp="1"/>
          </p:cNvSpPr>
          <p:nvPr>
            <p:ph type="sldNum" idx="12"/>
          </p:nvPr>
        </p:nvSpPr>
        <p:spPr>
          <a:xfrm>
            <a:off x="8201025" y="4865460"/>
            <a:ext cx="600000" cy="189000"/>
          </a:xfrm>
          <a:prstGeom prst="rect">
            <a:avLst/>
          </a:prstGeom>
          <a:noFill/>
          <a:ln>
            <a:noFill/>
          </a:ln>
        </p:spPr>
        <p:txBody>
          <a:bodyPr spcFirstLastPara="1" wrap="square" lIns="0" tIns="34275" rIns="0" bIns="34275" anchor="ctr" anchorCtr="0">
            <a:noAutofit/>
          </a:bodyPr>
          <a:lstStyle>
            <a:lvl1pPr marL="0" lvl="0" indent="0" algn="r" rtl="0">
              <a:spcBef>
                <a:spcPts val="0"/>
              </a:spcBef>
              <a:buNone/>
              <a:defRPr sz="600" b="0" i="0" u="none" strike="noStrike" cap="none">
                <a:solidFill>
                  <a:schemeClr val="lt1"/>
                </a:solidFill>
                <a:latin typeface="Arial"/>
                <a:ea typeface="Arial"/>
                <a:cs typeface="Arial"/>
                <a:sym typeface="Arial"/>
              </a:defRPr>
            </a:lvl1pPr>
            <a:lvl2pPr marL="0" lvl="1" indent="0" algn="r" rtl="0">
              <a:spcBef>
                <a:spcPts val="0"/>
              </a:spcBef>
              <a:buNone/>
              <a:defRPr sz="600" b="0" i="0" u="none" strike="noStrike" cap="none">
                <a:solidFill>
                  <a:schemeClr val="lt1"/>
                </a:solidFill>
                <a:latin typeface="Arial"/>
                <a:ea typeface="Arial"/>
                <a:cs typeface="Arial"/>
                <a:sym typeface="Arial"/>
              </a:defRPr>
            </a:lvl2pPr>
            <a:lvl3pPr marL="0" lvl="2" indent="0" algn="r" rtl="0">
              <a:spcBef>
                <a:spcPts val="0"/>
              </a:spcBef>
              <a:buNone/>
              <a:defRPr sz="600" b="0" i="0" u="none" strike="noStrike" cap="none">
                <a:solidFill>
                  <a:schemeClr val="lt1"/>
                </a:solidFill>
                <a:latin typeface="Arial"/>
                <a:ea typeface="Arial"/>
                <a:cs typeface="Arial"/>
                <a:sym typeface="Arial"/>
              </a:defRPr>
            </a:lvl3pPr>
            <a:lvl4pPr marL="0" lvl="3" indent="0" algn="r" rtl="0">
              <a:spcBef>
                <a:spcPts val="0"/>
              </a:spcBef>
              <a:buNone/>
              <a:defRPr sz="600" b="0" i="0" u="none" strike="noStrike" cap="none">
                <a:solidFill>
                  <a:schemeClr val="lt1"/>
                </a:solidFill>
                <a:latin typeface="Arial"/>
                <a:ea typeface="Arial"/>
                <a:cs typeface="Arial"/>
                <a:sym typeface="Arial"/>
              </a:defRPr>
            </a:lvl4pPr>
            <a:lvl5pPr marL="0" lvl="4" indent="0" algn="r" rtl="0">
              <a:spcBef>
                <a:spcPts val="0"/>
              </a:spcBef>
              <a:buNone/>
              <a:defRPr sz="600" b="0" i="0" u="none" strike="noStrike" cap="none">
                <a:solidFill>
                  <a:schemeClr val="lt1"/>
                </a:solidFill>
                <a:latin typeface="Arial"/>
                <a:ea typeface="Arial"/>
                <a:cs typeface="Arial"/>
                <a:sym typeface="Arial"/>
              </a:defRPr>
            </a:lvl5pPr>
            <a:lvl6pPr marL="0" lvl="5" indent="0" algn="r" rtl="0">
              <a:spcBef>
                <a:spcPts val="0"/>
              </a:spcBef>
              <a:buNone/>
              <a:defRPr sz="600" b="0" i="0" u="none" strike="noStrike" cap="none">
                <a:solidFill>
                  <a:schemeClr val="lt1"/>
                </a:solidFill>
                <a:latin typeface="Arial"/>
                <a:ea typeface="Arial"/>
                <a:cs typeface="Arial"/>
                <a:sym typeface="Arial"/>
              </a:defRPr>
            </a:lvl6pPr>
            <a:lvl7pPr marL="0" lvl="6" indent="0" algn="r" rtl="0">
              <a:spcBef>
                <a:spcPts val="0"/>
              </a:spcBef>
              <a:buNone/>
              <a:defRPr sz="600" b="0" i="0" u="none" strike="noStrike" cap="none">
                <a:solidFill>
                  <a:schemeClr val="lt1"/>
                </a:solidFill>
                <a:latin typeface="Arial"/>
                <a:ea typeface="Arial"/>
                <a:cs typeface="Arial"/>
                <a:sym typeface="Arial"/>
              </a:defRPr>
            </a:lvl7pPr>
            <a:lvl8pPr marL="0" lvl="7" indent="0" algn="r" rtl="0">
              <a:spcBef>
                <a:spcPts val="0"/>
              </a:spcBef>
              <a:buNone/>
              <a:defRPr sz="600" b="0" i="0" u="none" strike="noStrike" cap="none">
                <a:solidFill>
                  <a:schemeClr val="lt1"/>
                </a:solidFill>
                <a:latin typeface="Arial"/>
                <a:ea typeface="Arial"/>
                <a:cs typeface="Arial"/>
                <a:sym typeface="Arial"/>
              </a:defRPr>
            </a:lvl8pPr>
            <a:lvl9pPr marL="0" lvl="8" indent="0" algn="r" rtl="0">
              <a:spcBef>
                <a:spcPts val="0"/>
              </a:spcBef>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
        <p:nvSpPr>
          <p:cNvPr id="336" name="Google Shape;336;p52"/>
          <p:cNvSpPr txBox="1">
            <a:spLocks noGrp="1"/>
          </p:cNvSpPr>
          <p:nvPr>
            <p:ph type="title"/>
          </p:nvPr>
        </p:nvSpPr>
        <p:spPr>
          <a:xfrm>
            <a:off x="342900" y="297679"/>
            <a:ext cx="8458200" cy="519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Clr>
                <a:schemeClr val="lt2"/>
              </a:buClr>
              <a:buSzPts val="2400"/>
              <a:buFont typeface="Arial"/>
              <a:buNone/>
              <a:defRPr sz="2400">
                <a:solidFill>
                  <a:schemeClr val="lt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37" name="Google Shape;337;p52"/>
          <p:cNvSpPr txBox="1">
            <a:spLocks noGrp="1"/>
          </p:cNvSpPr>
          <p:nvPr>
            <p:ph type="body" idx="1"/>
          </p:nvPr>
        </p:nvSpPr>
        <p:spPr>
          <a:xfrm>
            <a:off x="342900" y="935182"/>
            <a:ext cx="8458200" cy="3751200"/>
          </a:xfrm>
          <a:prstGeom prst="rect">
            <a:avLst/>
          </a:prstGeom>
          <a:noFill/>
          <a:ln>
            <a:noFill/>
          </a:ln>
        </p:spPr>
        <p:txBody>
          <a:bodyPr spcFirstLastPara="1" wrap="square" lIns="68575" tIns="34275" rIns="68575" bIns="34275" anchor="t" anchorCtr="0">
            <a:noAutofit/>
          </a:bodyPr>
          <a:lstStyle>
            <a:lvl1pPr marL="457200" lvl="0" indent="-342900" algn="l" rtl="0">
              <a:lnSpc>
                <a:spcPct val="100000"/>
              </a:lnSpc>
              <a:spcBef>
                <a:spcPts val="500"/>
              </a:spcBef>
              <a:spcAft>
                <a:spcPts val="0"/>
              </a:spcAft>
              <a:buClr>
                <a:schemeClr val="lt2"/>
              </a:buClr>
              <a:buSzPts val="1800"/>
              <a:buFont typeface="Noto Sans Symbols"/>
              <a:buChar char="▪"/>
              <a:defRPr b="0">
                <a:solidFill>
                  <a:schemeClr val="lt2"/>
                </a:solidFill>
              </a:defRPr>
            </a:lvl1pPr>
            <a:lvl2pPr marL="914400" lvl="1" indent="-355600" algn="l" rtl="0">
              <a:lnSpc>
                <a:spcPct val="100000"/>
              </a:lnSpc>
              <a:spcBef>
                <a:spcPts val="500"/>
              </a:spcBef>
              <a:spcAft>
                <a:spcPts val="0"/>
              </a:spcAft>
              <a:buClr>
                <a:schemeClr val="lt1"/>
              </a:buClr>
              <a:buSzPts val="2000"/>
              <a:buFont typeface="Noto Sans Symbols"/>
              <a:buChar char="▪"/>
              <a:defRPr>
                <a:solidFill>
                  <a:schemeClr val="lt2"/>
                </a:solidFill>
              </a:defRPr>
            </a:lvl2pPr>
            <a:lvl3pPr marL="1371600" lvl="2" indent="-342900" algn="l" rtl="0">
              <a:lnSpc>
                <a:spcPct val="100000"/>
              </a:lnSpc>
              <a:spcBef>
                <a:spcPts val="500"/>
              </a:spcBef>
              <a:spcAft>
                <a:spcPts val="0"/>
              </a:spcAft>
              <a:buClr>
                <a:schemeClr val="lt2"/>
              </a:buClr>
              <a:buSzPts val="1800"/>
              <a:buFont typeface="Noto Sans Symbols"/>
              <a:buChar char="▪"/>
              <a:defRPr sz="1700">
                <a:solidFill>
                  <a:schemeClr val="lt2"/>
                </a:solidFill>
              </a:defRPr>
            </a:lvl3pPr>
            <a:lvl4pPr marL="1828800" lvl="3" indent="-342900" algn="l" rtl="0">
              <a:lnSpc>
                <a:spcPct val="100000"/>
              </a:lnSpc>
              <a:spcBef>
                <a:spcPts val="500"/>
              </a:spcBef>
              <a:spcAft>
                <a:spcPts val="0"/>
              </a:spcAft>
              <a:buClr>
                <a:schemeClr val="lt2"/>
              </a:buClr>
              <a:buSzPts val="1800"/>
              <a:buFont typeface="Courier New"/>
              <a:buChar char="o"/>
              <a:defRPr sz="1700">
                <a:solidFill>
                  <a:schemeClr val="lt2"/>
                </a:solidFill>
              </a:defRPr>
            </a:lvl4pPr>
            <a:lvl5pPr marL="2286000" lvl="4" indent="-311150" algn="l" rtl="0">
              <a:lnSpc>
                <a:spcPct val="100000"/>
              </a:lnSpc>
              <a:spcBef>
                <a:spcPts val="500"/>
              </a:spcBef>
              <a:spcAft>
                <a:spcPts val="0"/>
              </a:spcAft>
              <a:buClr>
                <a:schemeClr val="lt2"/>
              </a:buClr>
              <a:buSzPts val="1300"/>
              <a:buFont typeface="Noto Sans Symbols"/>
              <a:buChar char="▪"/>
              <a:defRPr sz="1400">
                <a:solidFill>
                  <a:schemeClr val="lt2"/>
                </a:solidFill>
              </a:defRPr>
            </a:lvl5pPr>
            <a:lvl6pPr marL="2743200" lvl="5" indent="-311150" algn="l" rtl="0">
              <a:lnSpc>
                <a:spcPct val="100000"/>
              </a:lnSpc>
              <a:spcBef>
                <a:spcPts val="500"/>
              </a:spcBef>
              <a:spcAft>
                <a:spcPts val="0"/>
              </a:spcAft>
              <a:buClr>
                <a:schemeClr val="lt1"/>
              </a:buClr>
              <a:buSzPts val="1300"/>
              <a:buFont typeface="Noto Sans Symbols"/>
              <a:buChar char="▪"/>
              <a:defRPr sz="1200">
                <a:solidFill>
                  <a:schemeClr val="lt1"/>
                </a:solidFill>
              </a:defRPr>
            </a:lvl6pPr>
            <a:lvl7pPr marL="3200400" lvl="6" indent="-317500" algn="l" rtl="0">
              <a:lnSpc>
                <a:spcPct val="100000"/>
              </a:lnSpc>
              <a:spcBef>
                <a:spcPts val="500"/>
              </a:spcBef>
              <a:spcAft>
                <a:spcPts val="0"/>
              </a:spcAft>
              <a:buClr>
                <a:schemeClr val="lt2"/>
              </a:buClr>
              <a:buSzPts val="1400"/>
              <a:buChar char="▪"/>
              <a:defRPr/>
            </a:lvl7pPr>
            <a:lvl8pPr marL="3657600" lvl="7" indent="-228600" algn="l" rtl="0">
              <a:lnSpc>
                <a:spcPct val="90000"/>
              </a:lnSpc>
              <a:spcBef>
                <a:spcPts val="400"/>
              </a:spcBef>
              <a:spcAft>
                <a:spcPts val="0"/>
              </a:spcAft>
              <a:buClr>
                <a:schemeClr val="lt1"/>
              </a:buClr>
              <a:buSzPts val="1400"/>
              <a:buNone/>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Tree>
    <p:extLst>
      <p:ext uri="{BB962C8B-B14F-4D97-AF65-F5344CB8AC3E}">
        <p14:creationId xmlns:p14="http://schemas.microsoft.com/office/powerpoint/2010/main" val="2412575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ransition 2">
  <p:cSld name="Transition 2">
    <p:spTree>
      <p:nvGrpSpPr>
        <p:cNvPr id="1" name="Shape 50"/>
        <p:cNvGrpSpPr/>
        <p:nvPr/>
      </p:nvGrpSpPr>
      <p:grpSpPr>
        <a:xfrm>
          <a:off x="0" y="0"/>
          <a:ext cx="0" cy="0"/>
          <a:chOff x="0" y="0"/>
          <a:chExt cx="0" cy="0"/>
        </a:xfrm>
      </p:grpSpPr>
      <p:cxnSp>
        <p:nvCxnSpPr>
          <p:cNvPr id="51" name="Google Shape;51;p13"/>
          <p:cNvCxnSpPr/>
          <p:nvPr userDrawn="1"/>
        </p:nvCxnSpPr>
        <p:spPr>
          <a:xfrm rot="9119805" flipH="1">
            <a:off x="3650097" y="534658"/>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2" name="Google Shape;52;p13"/>
          <p:cNvCxnSpPr/>
          <p:nvPr/>
        </p:nvCxnSpPr>
        <p:spPr>
          <a:xfrm rot="9119805" flipH="1">
            <a:off x="3421942" y="484085"/>
            <a:ext cx="6484046" cy="5376163"/>
          </a:xfrm>
          <a:prstGeom prst="straightConnector1">
            <a:avLst/>
          </a:prstGeom>
          <a:noFill/>
          <a:ln w="228600" cap="flat" cmpd="sng">
            <a:solidFill>
              <a:srgbClr val="0094FF"/>
            </a:solidFill>
            <a:prstDash val="solid"/>
            <a:round/>
            <a:headEnd type="none" w="med" len="med"/>
            <a:tailEnd type="none" w="med" len="med"/>
          </a:ln>
        </p:spPr>
      </p:cxnSp>
      <p:cxnSp>
        <p:nvCxnSpPr>
          <p:cNvPr id="53" name="Google Shape;53;p13"/>
          <p:cNvCxnSpPr/>
          <p:nvPr/>
        </p:nvCxnSpPr>
        <p:spPr>
          <a:xfrm rot="9119805" flipH="1">
            <a:off x="3845430" y="625744"/>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4" name="Google Shape;54;p13"/>
          <p:cNvCxnSpPr/>
          <p:nvPr/>
        </p:nvCxnSpPr>
        <p:spPr>
          <a:xfrm rot="9119805" flipH="1">
            <a:off x="4040763" y="716829"/>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5" name="Google Shape;55;p13"/>
          <p:cNvCxnSpPr/>
          <p:nvPr/>
        </p:nvCxnSpPr>
        <p:spPr>
          <a:xfrm rot="9119805" flipH="1">
            <a:off x="3223468" y="455785"/>
            <a:ext cx="6484046" cy="5376163"/>
          </a:xfrm>
          <a:prstGeom prst="straightConnector1">
            <a:avLst/>
          </a:prstGeom>
          <a:noFill/>
          <a:ln w="228600" cap="flat" cmpd="sng">
            <a:solidFill>
              <a:srgbClr val="0094FF"/>
            </a:solidFill>
            <a:prstDash val="solid"/>
            <a:round/>
            <a:headEnd type="none" w="med" len="med"/>
            <a:tailEnd type="none" w="med" len="med"/>
          </a:ln>
        </p:spPr>
      </p:cxnSp>
      <p:sp>
        <p:nvSpPr>
          <p:cNvPr id="56" name="Google Shape;56;p13"/>
          <p:cNvSpPr txBox="1">
            <a:spLocks noGrp="1"/>
          </p:cNvSpPr>
          <p:nvPr>
            <p:ph type="title"/>
          </p:nvPr>
        </p:nvSpPr>
        <p:spPr>
          <a:xfrm>
            <a:off x="797275" y="1460500"/>
            <a:ext cx="5108100" cy="13899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03778"/>
              </a:buClr>
              <a:buSzPts val="4400"/>
              <a:buFont typeface="Archivo"/>
              <a:buNone/>
              <a:defRPr sz="4400" b="1">
                <a:solidFill>
                  <a:srgbClr val="003778"/>
                </a:solidFill>
                <a:latin typeface="Archivo"/>
                <a:ea typeface="Archivo"/>
                <a:cs typeface="Archivo"/>
                <a:sym typeface="Archiv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57" name="Google Shape;57;p13"/>
          <p:cNvPicPr preferRelativeResize="0"/>
          <p:nvPr userDrawn="1"/>
        </p:nvPicPr>
        <p:blipFill>
          <a:blip r:embed="rId2">
            <a:alphaModFix/>
          </a:blip>
          <a:stretch>
            <a:fillRect/>
          </a:stretch>
        </p:blipFill>
        <p:spPr>
          <a:xfrm>
            <a:off x="7865000" y="3866600"/>
            <a:ext cx="1038600" cy="1038600"/>
          </a:xfrm>
          <a:prstGeom prst="rect">
            <a:avLst/>
          </a:prstGeom>
          <a:noFill/>
          <a:ln>
            <a:noFill/>
          </a:ln>
        </p:spPr>
      </p:pic>
      <p:sp>
        <p:nvSpPr>
          <p:cNvPr id="58" name="Google Shape;58;p13"/>
          <p:cNvSpPr txBox="1">
            <a:spLocks noGrp="1"/>
          </p:cNvSpPr>
          <p:nvPr>
            <p:ph type="subTitle" idx="1"/>
          </p:nvPr>
        </p:nvSpPr>
        <p:spPr>
          <a:xfrm>
            <a:off x="797275" y="2894575"/>
            <a:ext cx="4194600" cy="6570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094FF"/>
              </a:buClr>
              <a:buSzPts val="1900"/>
              <a:buFont typeface="Archivo"/>
              <a:buNone/>
              <a:defRPr sz="1900">
                <a:solidFill>
                  <a:srgbClr val="0094FF"/>
                </a:solidFill>
                <a:latin typeface="Archivo"/>
                <a:ea typeface="Archivo"/>
                <a:cs typeface="Archivo"/>
                <a:sym typeface="Archiv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162405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0" r:id="rId1"/>
    <p:sldLayoutId id="2147483654" r:id="rId2"/>
    <p:sldLayoutId id="2147483655" r:id="rId3"/>
    <p:sldLayoutId id="2147483656" r:id="rId4"/>
    <p:sldLayoutId id="2147483658" r:id="rId5"/>
    <p:sldLayoutId id="2147483666"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ogo of a city&#10;&#10;Description automatically generated">
            <a:extLst>
              <a:ext uri="{FF2B5EF4-FFF2-40B4-BE49-F238E27FC236}">
                <a16:creationId xmlns:a16="http://schemas.microsoft.com/office/drawing/2014/main" id="{212B9B02-1A28-5AD4-058D-1C7A51F93D02}"/>
              </a:ext>
            </a:extLst>
          </p:cNvPr>
          <p:cNvPicPr>
            <a:picLocks noChangeAspect="1"/>
          </p:cNvPicPr>
          <p:nvPr/>
        </p:nvPicPr>
        <p:blipFill>
          <a:blip r:embed="rId2"/>
          <a:stretch>
            <a:fillRect/>
          </a:stretch>
        </p:blipFill>
        <p:spPr>
          <a:xfrm>
            <a:off x="0" y="180975"/>
            <a:ext cx="9144000" cy="4781549"/>
          </a:xfrm>
          <a:prstGeom prst="rect">
            <a:avLst/>
          </a:prstGeom>
        </p:spPr>
      </p:pic>
      <p:pic>
        <p:nvPicPr>
          <p:cNvPr id="5" name="Picture 4">
            <a:extLst>
              <a:ext uri="{FF2B5EF4-FFF2-40B4-BE49-F238E27FC236}">
                <a16:creationId xmlns:a16="http://schemas.microsoft.com/office/drawing/2014/main" id="{B645765E-07BF-2918-2451-BE3DAAB1385A}"/>
              </a:ext>
            </a:extLst>
          </p:cNvPr>
          <p:cNvPicPr>
            <a:picLocks noChangeAspect="1"/>
          </p:cNvPicPr>
          <p:nvPr/>
        </p:nvPicPr>
        <p:blipFill>
          <a:blip r:embed="rId3"/>
          <a:stretch>
            <a:fillRect/>
          </a:stretch>
        </p:blipFill>
        <p:spPr>
          <a:xfrm>
            <a:off x="6830423" y="3776212"/>
            <a:ext cx="2017486" cy="1076639"/>
          </a:xfrm>
          <a:prstGeom prst="rect">
            <a:avLst/>
          </a:prstGeom>
        </p:spPr>
      </p:pic>
    </p:spTree>
    <p:extLst>
      <p:ext uri="{BB962C8B-B14F-4D97-AF65-F5344CB8AC3E}">
        <p14:creationId xmlns:p14="http://schemas.microsoft.com/office/powerpoint/2010/main" val="2106659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20000"/>
          </a:bodyPr>
          <a:lstStyle/>
          <a:p>
            <a:pPr marL="0" indent="0">
              <a:spcAft>
                <a:spcPts val="1200"/>
              </a:spcAft>
              <a:buNone/>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0" indent="0">
              <a:spcAft>
                <a:spcPts val="1200"/>
              </a:spcAft>
              <a:buNone/>
            </a:pPr>
            <a:r>
              <a:rPr lang="en-US" dirty="0"/>
              <a:t>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0783C-DD5B-734C-18F8-A39D5911F57B}"/>
              </a:ext>
            </a:extLst>
          </p:cNvPr>
          <p:cNvSpPr>
            <a:spLocks noGrp="1"/>
          </p:cNvSpPr>
          <p:nvPr>
            <p:ph type="ctrTitle"/>
          </p:nvPr>
        </p:nvSpPr>
        <p:spPr>
          <a:xfrm>
            <a:off x="589390" y="2219156"/>
            <a:ext cx="7965231" cy="1894500"/>
          </a:xfrm>
        </p:spPr>
        <p:txBody>
          <a:bodyPr/>
          <a:lstStyle/>
          <a:p>
            <a:r>
              <a:rPr lang="en-US" dirty="0"/>
              <a:t>Let’s Get To Know Each Other</a:t>
            </a:r>
          </a:p>
        </p:txBody>
      </p:sp>
      <p:sp>
        <p:nvSpPr>
          <p:cNvPr id="3" name="Subtitle 2">
            <a:extLst>
              <a:ext uri="{FF2B5EF4-FFF2-40B4-BE49-F238E27FC236}">
                <a16:creationId xmlns:a16="http://schemas.microsoft.com/office/drawing/2014/main" id="{E0B4948A-F28C-BF42-FDFF-1B0ABF002ABA}"/>
              </a:ext>
            </a:extLst>
          </p:cNvPr>
          <p:cNvSpPr>
            <a:spLocks noGrp="1"/>
          </p:cNvSpPr>
          <p:nvPr>
            <p:ph type="subTitle" idx="1"/>
          </p:nvPr>
        </p:nvSpPr>
        <p:spPr>
          <a:xfrm>
            <a:off x="460949" y="3064257"/>
            <a:ext cx="8222100" cy="432900"/>
          </a:xfrm>
        </p:spPr>
        <p:txBody>
          <a:bodyPr>
            <a:normAutofit fontScale="92500" lnSpcReduction="20000"/>
          </a:bodyPr>
          <a:lstStyle/>
          <a:p>
            <a:r>
              <a:rPr lang="en-US" dirty="0"/>
              <a:t>Introduction Time!</a:t>
            </a:r>
          </a:p>
        </p:txBody>
      </p:sp>
      <p:pic>
        <p:nvPicPr>
          <p:cNvPr id="4" name="Picture 3" descr="A logo of a city&#10;&#10;Description automatically generated">
            <a:extLst>
              <a:ext uri="{FF2B5EF4-FFF2-40B4-BE49-F238E27FC236}">
                <a16:creationId xmlns:a16="http://schemas.microsoft.com/office/drawing/2014/main" id="{475D5491-F10D-826B-E2C8-8F0A0679039D}"/>
              </a:ext>
            </a:extLst>
          </p:cNvPr>
          <p:cNvPicPr>
            <a:picLocks noChangeAspect="1"/>
          </p:cNvPicPr>
          <p:nvPr/>
        </p:nvPicPr>
        <p:blipFill>
          <a:blip r:embed="rId2"/>
          <a:stretch>
            <a:fillRect/>
          </a:stretch>
        </p:blipFill>
        <p:spPr>
          <a:xfrm>
            <a:off x="2944585" y="0"/>
            <a:ext cx="3254829" cy="1702004"/>
          </a:xfrm>
          <a:prstGeom prst="rect">
            <a:avLst/>
          </a:prstGeom>
          <a:effectLst>
            <a:softEdge rad="0"/>
          </a:effectLst>
        </p:spPr>
      </p:pic>
    </p:spTree>
    <p:extLst>
      <p:ext uri="{BB962C8B-B14F-4D97-AF65-F5344CB8AC3E}">
        <p14:creationId xmlns:p14="http://schemas.microsoft.com/office/powerpoint/2010/main" val="396994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643B26-3167-D119-98E4-76C3B66C20EB}"/>
              </a:ext>
            </a:extLst>
          </p:cNvPr>
          <p:cNvSpPr/>
          <p:nvPr/>
        </p:nvSpPr>
        <p:spPr>
          <a:xfrm>
            <a:off x="5350300" y="-4850"/>
            <a:ext cx="3793700" cy="12312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7C618B-AC99-412A-AC58-8925EE79438F}"/>
              </a:ext>
            </a:extLst>
          </p:cNvPr>
          <p:cNvSpPr>
            <a:spLocks noGrp="1"/>
          </p:cNvSpPr>
          <p:nvPr>
            <p:ph type="ctrTitle"/>
          </p:nvPr>
        </p:nvSpPr>
        <p:spPr/>
        <p:txBody>
          <a:bodyPr/>
          <a:lstStyle/>
          <a:p>
            <a:r>
              <a:rPr lang="en-US" dirty="0"/>
              <a:t>Welcome</a:t>
            </a:r>
          </a:p>
        </p:txBody>
      </p:sp>
      <p:sp>
        <p:nvSpPr>
          <p:cNvPr id="6" name="Subtitle 5">
            <a:extLst>
              <a:ext uri="{FF2B5EF4-FFF2-40B4-BE49-F238E27FC236}">
                <a16:creationId xmlns:a16="http://schemas.microsoft.com/office/drawing/2014/main" id="{F4BB4CEB-CF37-CF30-F7AB-2DB9294CEF1C}"/>
              </a:ext>
            </a:extLst>
          </p:cNvPr>
          <p:cNvSpPr>
            <a:spLocks noGrp="1"/>
          </p:cNvSpPr>
          <p:nvPr>
            <p:ph type="subTitle" idx="1"/>
          </p:nvPr>
        </p:nvSpPr>
        <p:spPr/>
        <p:txBody>
          <a:bodyPr>
            <a:normAutofit fontScale="92500" lnSpcReduction="20000"/>
          </a:bodyPr>
          <a:lstStyle/>
          <a:p>
            <a:r>
              <a:rPr lang="en-US" dirty="0"/>
              <a:t>OpenChain Automotive Work Group – A Face-to-Face Meeting</a:t>
            </a:r>
          </a:p>
        </p:txBody>
      </p:sp>
      <p:pic>
        <p:nvPicPr>
          <p:cNvPr id="4" name="Google Shape;341;g2f7b2e641ca_0_145">
            <a:extLst>
              <a:ext uri="{FF2B5EF4-FFF2-40B4-BE49-F238E27FC236}">
                <a16:creationId xmlns:a16="http://schemas.microsoft.com/office/drawing/2014/main" id="{F26F5A70-26D7-37F0-4D45-A4FB4ED837BB}"/>
              </a:ext>
            </a:extLst>
          </p:cNvPr>
          <p:cNvPicPr preferRelativeResize="0"/>
          <p:nvPr/>
        </p:nvPicPr>
        <p:blipFill>
          <a:blip r:embed="rId2"/>
          <a:srcRect/>
          <a:stretch/>
        </p:blipFill>
        <p:spPr>
          <a:xfrm>
            <a:off x="7883900" y="9378"/>
            <a:ext cx="1283500" cy="1226378"/>
          </a:xfrm>
          <a:prstGeom prst="rect">
            <a:avLst/>
          </a:prstGeom>
          <a:noFill/>
          <a:ln>
            <a:noFill/>
          </a:ln>
        </p:spPr>
      </p:pic>
      <p:pic>
        <p:nvPicPr>
          <p:cNvPr id="5" name="Google Shape;342;g2f7b2e641ca_0_145">
            <a:extLst>
              <a:ext uri="{FF2B5EF4-FFF2-40B4-BE49-F238E27FC236}">
                <a16:creationId xmlns:a16="http://schemas.microsoft.com/office/drawing/2014/main" id="{81F8E886-2335-0BCE-117D-D08463BC965C}"/>
              </a:ext>
            </a:extLst>
          </p:cNvPr>
          <p:cNvPicPr preferRelativeResize="0"/>
          <p:nvPr/>
        </p:nvPicPr>
        <p:blipFill>
          <a:blip r:embed="rId3"/>
          <a:srcRect/>
          <a:stretch/>
        </p:blipFill>
        <p:spPr>
          <a:xfrm>
            <a:off x="6643500" y="-4850"/>
            <a:ext cx="1217000" cy="1231228"/>
          </a:xfrm>
          <a:prstGeom prst="rect">
            <a:avLst/>
          </a:prstGeom>
          <a:noFill/>
          <a:ln>
            <a:noFill/>
          </a:ln>
        </p:spPr>
      </p:pic>
      <p:pic>
        <p:nvPicPr>
          <p:cNvPr id="7" name="Google Shape;342;g2f7b2e641ca_0_145">
            <a:extLst>
              <a:ext uri="{FF2B5EF4-FFF2-40B4-BE49-F238E27FC236}">
                <a16:creationId xmlns:a16="http://schemas.microsoft.com/office/drawing/2014/main" id="{1DD3BA9D-A04B-CDF7-5CAC-1552D98E494E}"/>
              </a:ext>
            </a:extLst>
          </p:cNvPr>
          <p:cNvPicPr preferRelativeResize="0"/>
          <p:nvPr/>
        </p:nvPicPr>
        <p:blipFill>
          <a:blip r:embed="rId4"/>
          <a:srcRect/>
          <a:stretch/>
        </p:blipFill>
        <p:spPr>
          <a:xfrm>
            <a:off x="5326900" y="-4850"/>
            <a:ext cx="1240400" cy="1231228"/>
          </a:xfrm>
          <a:prstGeom prst="rect">
            <a:avLst/>
          </a:prstGeom>
          <a:noFill/>
          <a:ln>
            <a:noFill/>
          </a:ln>
        </p:spPr>
      </p:pic>
      <p:pic>
        <p:nvPicPr>
          <p:cNvPr id="10" name="Google Shape;34;p4">
            <a:extLst>
              <a:ext uri="{FF2B5EF4-FFF2-40B4-BE49-F238E27FC236}">
                <a16:creationId xmlns:a16="http://schemas.microsoft.com/office/drawing/2014/main" id="{5806CAF5-6EDC-A652-FC49-36E2A2C644F5}"/>
              </a:ext>
            </a:extLst>
          </p:cNvPr>
          <p:cNvPicPr preferRelativeResize="0"/>
          <p:nvPr/>
        </p:nvPicPr>
        <p:blipFill>
          <a:blip r:embed="rId5">
            <a:alphaModFix/>
          </a:blip>
          <a:stretch>
            <a:fillRect/>
          </a:stretch>
        </p:blipFill>
        <p:spPr>
          <a:xfrm>
            <a:off x="4415200" y="-4850"/>
            <a:ext cx="935100" cy="1231228"/>
          </a:xfrm>
          <a:prstGeom prst="rect">
            <a:avLst/>
          </a:prstGeom>
          <a:noFill/>
          <a:ln>
            <a:noFill/>
          </a:ln>
        </p:spPr>
      </p:pic>
      <p:sp>
        <p:nvSpPr>
          <p:cNvPr id="8" name="TextBox 7">
            <a:extLst>
              <a:ext uri="{FF2B5EF4-FFF2-40B4-BE49-F238E27FC236}">
                <a16:creationId xmlns:a16="http://schemas.microsoft.com/office/drawing/2014/main" id="{DA396C56-A2D3-CF1A-967C-7B588C26437E}"/>
              </a:ext>
            </a:extLst>
          </p:cNvPr>
          <p:cNvSpPr txBox="1"/>
          <p:nvPr/>
        </p:nvSpPr>
        <p:spPr>
          <a:xfrm>
            <a:off x="5634480" y="1509480"/>
            <a:ext cx="553357" cy="307777"/>
          </a:xfrm>
          <a:prstGeom prst="rect">
            <a:avLst/>
          </a:prstGeom>
          <a:noFill/>
        </p:spPr>
        <p:txBody>
          <a:bodyPr wrap="none" rtlCol="0">
            <a:spAutoFit/>
          </a:bodyPr>
          <a:lstStyle/>
          <a:p>
            <a:r>
              <a:rPr lang="en-US" dirty="0">
                <a:solidFill>
                  <a:schemeClr val="bg1"/>
                </a:solidFill>
              </a:rPr>
              <a:t>Host</a:t>
            </a:r>
          </a:p>
        </p:txBody>
      </p:sp>
      <p:sp>
        <p:nvSpPr>
          <p:cNvPr id="9" name="TextBox 8">
            <a:extLst>
              <a:ext uri="{FF2B5EF4-FFF2-40B4-BE49-F238E27FC236}">
                <a16:creationId xmlns:a16="http://schemas.microsoft.com/office/drawing/2014/main" id="{107DC588-638B-EF91-D455-2DD750CECE41}"/>
              </a:ext>
            </a:extLst>
          </p:cNvPr>
          <p:cNvSpPr txBox="1"/>
          <p:nvPr/>
        </p:nvSpPr>
        <p:spPr>
          <a:xfrm>
            <a:off x="6940816" y="1514169"/>
            <a:ext cx="612668" cy="307777"/>
          </a:xfrm>
          <a:prstGeom prst="rect">
            <a:avLst/>
          </a:prstGeom>
          <a:noFill/>
        </p:spPr>
        <p:txBody>
          <a:bodyPr wrap="none" rtlCol="0">
            <a:spAutoFit/>
          </a:bodyPr>
          <a:lstStyle/>
          <a:p>
            <a:r>
              <a:rPr lang="en-US" dirty="0">
                <a:solidFill>
                  <a:schemeClr val="bg1"/>
                </a:solidFill>
              </a:rPr>
              <a:t>Chair</a:t>
            </a:r>
          </a:p>
        </p:txBody>
      </p:sp>
      <p:sp>
        <p:nvSpPr>
          <p:cNvPr id="12" name="TextBox 11">
            <a:extLst>
              <a:ext uri="{FF2B5EF4-FFF2-40B4-BE49-F238E27FC236}">
                <a16:creationId xmlns:a16="http://schemas.microsoft.com/office/drawing/2014/main" id="{367B2E59-AF27-EA8A-926A-F0CDDD99DC97}"/>
              </a:ext>
            </a:extLst>
          </p:cNvPr>
          <p:cNvSpPr txBox="1"/>
          <p:nvPr/>
        </p:nvSpPr>
        <p:spPr>
          <a:xfrm>
            <a:off x="8289047" y="1503930"/>
            <a:ext cx="473206" cy="307777"/>
          </a:xfrm>
          <a:prstGeom prst="rect">
            <a:avLst/>
          </a:prstGeom>
          <a:noFill/>
        </p:spPr>
        <p:txBody>
          <a:bodyPr wrap="none" rtlCol="0">
            <a:spAutoFit/>
          </a:bodyPr>
          <a:lstStyle/>
          <a:p>
            <a:r>
              <a:rPr lang="en-US" dirty="0">
                <a:solidFill>
                  <a:schemeClr val="bg1"/>
                </a:solidFill>
              </a:rPr>
              <a:t>GM</a:t>
            </a:r>
          </a:p>
        </p:txBody>
      </p:sp>
      <p:sp>
        <p:nvSpPr>
          <p:cNvPr id="13" name="TextBox 12">
            <a:extLst>
              <a:ext uri="{FF2B5EF4-FFF2-40B4-BE49-F238E27FC236}">
                <a16:creationId xmlns:a16="http://schemas.microsoft.com/office/drawing/2014/main" id="{2F2EBBDC-1DE5-8C09-9E48-CA2E3F773643}"/>
              </a:ext>
            </a:extLst>
          </p:cNvPr>
          <p:cNvSpPr txBox="1"/>
          <p:nvPr/>
        </p:nvSpPr>
        <p:spPr>
          <a:xfrm>
            <a:off x="5589465" y="1272121"/>
            <a:ext cx="721672" cy="307777"/>
          </a:xfrm>
          <a:prstGeom prst="rect">
            <a:avLst/>
          </a:prstGeom>
          <a:noFill/>
        </p:spPr>
        <p:txBody>
          <a:bodyPr wrap="none" rtlCol="0">
            <a:spAutoFit/>
          </a:bodyPr>
          <a:lstStyle/>
          <a:p>
            <a:r>
              <a:rPr lang="en-US" dirty="0">
                <a:solidFill>
                  <a:schemeClr val="bg1"/>
                </a:solidFill>
              </a:rPr>
              <a:t>Marcel</a:t>
            </a:r>
          </a:p>
        </p:txBody>
      </p:sp>
      <p:sp>
        <p:nvSpPr>
          <p:cNvPr id="14" name="TextBox 13">
            <a:extLst>
              <a:ext uri="{FF2B5EF4-FFF2-40B4-BE49-F238E27FC236}">
                <a16:creationId xmlns:a16="http://schemas.microsoft.com/office/drawing/2014/main" id="{1C1FA01D-2507-AAEF-004C-2AC306F31A14}"/>
              </a:ext>
            </a:extLst>
          </p:cNvPr>
          <p:cNvSpPr txBox="1"/>
          <p:nvPr/>
        </p:nvSpPr>
        <p:spPr>
          <a:xfrm>
            <a:off x="6761279" y="1272121"/>
            <a:ext cx="971741" cy="307777"/>
          </a:xfrm>
          <a:prstGeom prst="rect">
            <a:avLst/>
          </a:prstGeom>
          <a:noFill/>
        </p:spPr>
        <p:txBody>
          <a:bodyPr wrap="none" rtlCol="0">
            <a:spAutoFit/>
          </a:bodyPr>
          <a:lstStyle/>
          <a:p>
            <a:r>
              <a:rPr lang="en-US" dirty="0">
                <a:solidFill>
                  <a:schemeClr val="bg1"/>
                </a:solidFill>
              </a:rPr>
              <a:t>Endo San</a:t>
            </a:r>
          </a:p>
        </p:txBody>
      </p:sp>
      <p:sp>
        <p:nvSpPr>
          <p:cNvPr id="15" name="TextBox 14">
            <a:extLst>
              <a:ext uri="{FF2B5EF4-FFF2-40B4-BE49-F238E27FC236}">
                <a16:creationId xmlns:a16="http://schemas.microsoft.com/office/drawing/2014/main" id="{98F17C2E-1A0C-511F-98D9-B6BD125D9B3D}"/>
              </a:ext>
            </a:extLst>
          </p:cNvPr>
          <p:cNvSpPr txBox="1"/>
          <p:nvPr/>
        </p:nvSpPr>
        <p:spPr>
          <a:xfrm>
            <a:off x="8174432" y="1268071"/>
            <a:ext cx="702436" cy="307777"/>
          </a:xfrm>
          <a:prstGeom prst="rect">
            <a:avLst/>
          </a:prstGeom>
          <a:noFill/>
        </p:spPr>
        <p:txBody>
          <a:bodyPr wrap="none" rtlCol="0">
            <a:spAutoFit/>
          </a:bodyPr>
          <a:lstStyle/>
          <a:p>
            <a:r>
              <a:rPr lang="en-US" dirty="0">
                <a:solidFill>
                  <a:schemeClr val="bg1"/>
                </a:solidFill>
              </a:rPr>
              <a:t>Shane</a:t>
            </a:r>
          </a:p>
        </p:txBody>
      </p:sp>
    </p:spTree>
    <p:extLst>
      <p:ext uri="{BB962C8B-B14F-4D97-AF65-F5344CB8AC3E}">
        <p14:creationId xmlns:p14="http://schemas.microsoft.com/office/powerpoint/2010/main" val="386635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618B-AC99-412A-AC58-8925EE79438F}"/>
              </a:ext>
            </a:extLst>
          </p:cNvPr>
          <p:cNvSpPr>
            <a:spLocks noGrp="1"/>
          </p:cNvSpPr>
          <p:nvPr>
            <p:ph type="ctrTitle"/>
          </p:nvPr>
        </p:nvSpPr>
        <p:spPr>
          <a:xfrm>
            <a:off x="665914" y="2123361"/>
            <a:ext cx="5533500" cy="1894500"/>
          </a:xfrm>
        </p:spPr>
        <p:txBody>
          <a:bodyPr/>
          <a:lstStyle/>
          <a:p>
            <a:r>
              <a:rPr lang="en-US" dirty="0"/>
              <a:t>Context</a:t>
            </a:r>
          </a:p>
        </p:txBody>
      </p:sp>
      <p:pic>
        <p:nvPicPr>
          <p:cNvPr id="3" name="Picture 2" descr="A logo of a city&#10;&#10;Description automatically generated">
            <a:extLst>
              <a:ext uri="{FF2B5EF4-FFF2-40B4-BE49-F238E27FC236}">
                <a16:creationId xmlns:a16="http://schemas.microsoft.com/office/drawing/2014/main" id="{FAB8BF15-44EB-2245-210F-D7B584EB5B90}"/>
              </a:ext>
            </a:extLst>
          </p:cNvPr>
          <p:cNvPicPr>
            <a:picLocks noChangeAspect="1"/>
          </p:cNvPicPr>
          <p:nvPr/>
        </p:nvPicPr>
        <p:blipFill>
          <a:blip r:embed="rId2"/>
          <a:stretch>
            <a:fillRect/>
          </a:stretch>
        </p:blipFill>
        <p:spPr>
          <a:xfrm>
            <a:off x="2944585" y="0"/>
            <a:ext cx="3254829" cy="1702004"/>
          </a:xfrm>
          <a:prstGeom prst="rect">
            <a:avLst/>
          </a:prstGeom>
          <a:effectLst>
            <a:softEdge rad="0"/>
          </a:effectLst>
        </p:spPr>
      </p:pic>
    </p:spTree>
    <p:extLst>
      <p:ext uri="{BB962C8B-B14F-4D97-AF65-F5344CB8AC3E}">
        <p14:creationId xmlns:p14="http://schemas.microsoft.com/office/powerpoint/2010/main" val="1381140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a:extLst>
              <a:ext uri="{FF2B5EF4-FFF2-40B4-BE49-F238E27FC236}">
                <a16:creationId xmlns:a16="http://schemas.microsoft.com/office/drawing/2014/main" id="{5DBA3875-74B8-C043-4D9B-9D84F846D950}"/>
              </a:ext>
            </a:extLst>
          </p:cNvPr>
          <p:cNvSpPr/>
          <p:nvPr/>
        </p:nvSpPr>
        <p:spPr>
          <a:xfrm>
            <a:off x="3940810" y="2161094"/>
            <a:ext cx="2340787" cy="396000"/>
          </a:xfrm>
          <a:prstGeom prst="roundRect">
            <a:avLst/>
          </a:prstGeom>
          <a:solidFill>
            <a:srgbClr val="00AEBB"/>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iangle 5">
            <a:extLst>
              <a:ext uri="{FF2B5EF4-FFF2-40B4-BE49-F238E27FC236}">
                <a16:creationId xmlns:a16="http://schemas.microsoft.com/office/drawing/2014/main" id="{A17D492E-27B2-091B-0440-133A778E7F47}"/>
              </a:ext>
            </a:extLst>
          </p:cNvPr>
          <p:cNvSpPr/>
          <p:nvPr/>
        </p:nvSpPr>
        <p:spPr>
          <a:xfrm>
            <a:off x="2985733" y="1068251"/>
            <a:ext cx="4249783" cy="3959134"/>
          </a:xfrm>
          <a:prstGeom prst="triangle">
            <a:avLst/>
          </a:prstGeom>
          <a:solidFill>
            <a:srgbClr val="E358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D93CE1-1348-96B7-5BB9-A31523713772}"/>
              </a:ext>
            </a:extLst>
          </p:cNvPr>
          <p:cNvSpPr>
            <a:spLocks noGrp="1"/>
          </p:cNvSpPr>
          <p:nvPr>
            <p:ph type="title"/>
          </p:nvPr>
        </p:nvSpPr>
        <p:spPr/>
        <p:txBody>
          <a:bodyPr>
            <a:normAutofit fontScale="90000"/>
          </a:bodyPr>
          <a:lstStyle/>
          <a:p>
            <a:r>
              <a:rPr lang="en-US" dirty="0"/>
              <a:t>Stacking Standards + Solutions</a:t>
            </a:r>
          </a:p>
        </p:txBody>
      </p:sp>
      <p:sp>
        <p:nvSpPr>
          <p:cNvPr id="4" name="Triangle 3">
            <a:extLst>
              <a:ext uri="{FF2B5EF4-FFF2-40B4-BE49-F238E27FC236}">
                <a16:creationId xmlns:a16="http://schemas.microsoft.com/office/drawing/2014/main" id="{17C29B0C-3BC1-A924-7BBC-26295263E25D}"/>
              </a:ext>
            </a:extLst>
          </p:cNvPr>
          <p:cNvSpPr/>
          <p:nvPr/>
        </p:nvSpPr>
        <p:spPr>
          <a:xfrm>
            <a:off x="3601865" y="1064965"/>
            <a:ext cx="3017518" cy="2819057"/>
          </a:xfrm>
          <a:prstGeom prst="triangle">
            <a:avLst/>
          </a:prstGeom>
          <a:solidFill>
            <a:srgbClr val="0281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riangle 4">
            <a:extLst>
              <a:ext uri="{FF2B5EF4-FFF2-40B4-BE49-F238E27FC236}">
                <a16:creationId xmlns:a16="http://schemas.microsoft.com/office/drawing/2014/main" id="{84D2FDFC-B5B0-841E-F371-9309A234B631}"/>
              </a:ext>
            </a:extLst>
          </p:cNvPr>
          <p:cNvSpPr/>
          <p:nvPr/>
        </p:nvSpPr>
        <p:spPr>
          <a:xfrm>
            <a:off x="4217923" y="1064965"/>
            <a:ext cx="1780975" cy="1659786"/>
          </a:xfrm>
          <a:prstGeom prst="triangle">
            <a:avLst/>
          </a:prstGeom>
          <a:solidFill>
            <a:srgbClr val="00AE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F9DBC75B-547B-349E-0344-C74AA10B25CC}"/>
              </a:ext>
            </a:extLst>
          </p:cNvPr>
          <p:cNvSpPr txBox="1"/>
          <p:nvPr/>
        </p:nvSpPr>
        <p:spPr>
          <a:xfrm>
            <a:off x="656141" y="1862753"/>
            <a:ext cx="2791149" cy="307777"/>
          </a:xfrm>
          <a:prstGeom prst="rect">
            <a:avLst/>
          </a:prstGeom>
          <a:noFill/>
        </p:spPr>
        <p:txBody>
          <a:bodyPr wrap="none" rtlCol="0">
            <a:spAutoFit/>
          </a:bodyPr>
          <a:lstStyle/>
          <a:p>
            <a:r>
              <a:rPr lang="en-US" dirty="0"/>
              <a:t>Process Management Standards</a:t>
            </a:r>
          </a:p>
        </p:txBody>
      </p:sp>
      <p:sp>
        <p:nvSpPr>
          <p:cNvPr id="8" name="TextBox 7">
            <a:extLst>
              <a:ext uri="{FF2B5EF4-FFF2-40B4-BE49-F238E27FC236}">
                <a16:creationId xmlns:a16="http://schemas.microsoft.com/office/drawing/2014/main" id="{D0B9F00F-C28D-E938-D71E-464E323853B2}"/>
              </a:ext>
            </a:extLst>
          </p:cNvPr>
          <p:cNvSpPr txBox="1"/>
          <p:nvPr/>
        </p:nvSpPr>
        <p:spPr>
          <a:xfrm>
            <a:off x="998311" y="2896383"/>
            <a:ext cx="2273379" cy="307777"/>
          </a:xfrm>
          <a:prstGeom prst="rect">
            <a:avLst/>
          </a:prstGeom>
          <a:noFill/>
        </p:spPr>
        <p:txBody>
          <a:bodyPr wrap="none" rtlCol="0">
            <a:spAutoFit/>
          </a:bodyPr>
          <a:lstStyle/>
          <a:p>
            <a:r>
              <a:rPr lang="en-US" dirty="0"/>
              <a:t>Implementation Standards</a:t>
            </a:r>
          </a:p>
        </p:txBody>
      </p:sp>
      <p:sp>
        <p:nvSpPr>
          <p:cNvPr id="9" name="TextBox 8">
            <a:extLst>
              <a:ext uri="{FF2B5EF4-FFF2-40B4-BE49-F238E27FC236}">
                <a16:creationId xmlns:a16="http://schemas.microsoft.com/office/drawing/2014/main" id="{21F9A3F4-117C-7EA7-453A-5BB3CD5A4ADF}"/>
              </a:ext>
            </a:extLst>
          </p:cNvPr>
          <p:cNvSpPr txBox="1"/>
          <p:nvPr/>
        </p:nvSpPr>
        <p:spPr>
          <a:xfrm>
            <a:off x="1699624" y="3973248"/>
            <a:ext cx="870751" cy="307777"/>
          </a:xfrm>
          <a:prstGeom prst="rect">
            <a:avLst/>
          </a:prstGeom>
          <a:noFill/>
        </p:spPr>
        <p:txBody>
          <a:bodyPr wrap="none" rtlCol="0">
            <a:spAutoFit/>
          </a:bodyPr>
          <a:lstStyle/>
          <a:p>
            <a:r>
              <a:rPr lang="en-US" dirty="0"/>
              <a:t>Methods</a:t>
            </a:r>
          </a:p>
        </p:txBody>
      </p:sp>
      <p:cxnSp>
        <p:nvCxnSpPr>
          <p:cNvPr id="23" name="Straight Arrow Connector 22">
            <a:extLst>
              <a:ext uri="{FF2B5EF4-FFF2-40B4-BE49-F238E27FC236}">
                <a16:creationId xmlns:a16="http://schemas.microsoft.com/office/drawing/2014/main" id="{CE96899D-B9C8-55F7-5980-3E662B1A8615}"/>
              </a:ext>
            </a:extLst>
          </p:cNvPr>
          <p:cNvCxnSpPr>
            <a:cxnSpLocks/>
          </p:cNvCxnSpPr>
          <p:nvPr/>
        </p:nvCxnSpPr>
        <p:spPr>
          <a:xfrm>
            <a:off x="3271690" y="3108478"/>
            <a:ext cx="637084" cy="167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DA303C1F-100F-5D6F-A14D-FF3C53839148}"/>
              </a:ext>
            </a:extLst>
          </p:cNvPr>
          <p:cNvSpPr/>
          <p:nvPr/>
        </p:nvSpPr>
        <p:spPr>
          <a:xfrm>
            <a:off x="3971544" y="2180011"/>
            <a:ext cx="2273731" cy="357720"/>
          </a:xfrm>
          <a:prstGeom prst="roundRect">
            <a:avLst/>
          </a:prstGeom>
          <a:solidFill>
            <a:schemeClr val="bg1"/>
          </a:solidFill>
          <a:ln w="6350">
            <a:solidFill>
              <a:srgbClr val="00AEB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293CF1D9-BB0C-A346-45E1-20D189C6DB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91294" y="2221096"/>
            <a:ext cx="2044329" cy="275551"/>
          </a:xfrm>
          <a:prstGeom prst="rect">
            <a:avLst/>
          </a:prstGeom>
        </p:spPr>
      </p:pic>
      <p:grpSp>
        <p:nvGrpSpPr>
          <p:cNvPr id="26" name="Group 25">
            <a:extLst>
              <a:ext uri="{FF2B5EF4-FFF2-40B4-BE49-F238E27FC236}">
                <a16:creationId xmlns:a16="http://schemas.microsoft.com/office/drawing/2014/main" id="{73C44673-CEA6-9060-F3F5-959FA7A117BE}"/>
              </a:ext>
            </a:extLst>
          </p:cNvPr>
          <p:cNvGrpSpPr/>
          <p:nvPr/>
        </p:nvGrpSpPr>
        <p:grpSpPr>
          <a:xfrm>
            <a:off x="4496081" y="3161392"/>
            <a:ext cx="1224658" cy="323766"/>
            <a:chOff x="4066313" y="3161392"/>
            <a:chExt cx="1224658" cy="323766"/>
          </a:xfrm>
        </p:grpSpPr>
        <p:sp>
          <p:nvSpPr>
            <p:cNvPr id="18" name="Rounded Rectangle 17">
              <a:extLst>
                <a:ext uri="{FF2B5EF4-FFF2-40B4-BE49-F238E27FC236}">
                  <a16:creationId xmlns:a16="http://schemas.microsoft.com/office/drawing/2014/main" id="{CF1BFB1C-B93B-9E45-C24E-0AC397BBBD61}"/>
                </a:ext>
              </a:extLst>
            </p:cNvPr>
            <p:cNvSpPr/>
            <p:nvPr/>
          </p:nvSpPr>
          <p:spPr>
            <a:xfrm>
              <a:off x="4066313" y="3161392"/>
              <a:ext cx="1224658" cy="323766"/>
            </a:xfrm>
            <a:prstGeom prst="roundRect">
              <a:avLst/>
            </a:prstGeom>
            <a:solidFill>
              <a:schemeClr val="bg1"/>
            </a:solidFill>
            <a:ln w="63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oogle Shape;265;p40">
              <a:extLst>
                <a:ext uri="{FF2B5EF4-FFF2-40B4-BE49-F238E27FC236}">
                  <a16:creationId xmlns:a16="http://schemas.microsoft.com/office/drawing/2014/main" id="{5A5614B1-EFBD-DF5B-B265-7DBF06AB7BC6}"/>
                </a:ext>
              </a:extLst>
            </p:cNvPr>
            <p:cNvPicPr preferRelativeResize="0">
              <a:picLocks noChangeAspect="1"/>
            </p:cNvPicPr>
            <p:nvPr/>
          </p:nvPicPr>
          <p:blipFill>
            <a:blip r:embed="rId4">
              <a:alphaModFix/>
            </a:blip>
            <a:stretch>
              <a:fillRect/>
            </a:stretch>
          </p:blipFill>
          <p:spPr>
            <a:xfrm>
              <a:off x="4164127" y="3211986"/>
              <a:ext cx="1036011" cy="244711"/>
            </a:xfrm>
            <a:prstGeom prst="rect">
              <a:avLst/>
            </a:prstGeom>
            <a:noFill/>
            <a:ln>
              <a:noFill/>
            </a:ln>
          </p:spPr>
        </p:pic>
      </p:grpSp>
      <p:grpSp>
        <p:nvGrpSpPr>
          <p:cNvPr id="24" name="Group 23">
            <a:extLst>
              <a:ext uri="{FF2B5EF4-FFF2-40B4-BE49-F238E27FC236}">
                <a16:creationId xmlns:a16="http://schemas.microsoft.com/office/drawing/2014/main" id="{82227A08-5930-EE67-B098-BEC2AA09DFB9}"/>
              </a:ext>
            </a:extLst>
          </p:cNvPr>
          <p:cNvGrpSpPr/>
          <p:nvPr/>
        </p:nvGrpSpPr>
        <p:grpSpPr>
          <a:xfrm>
            <a:off x="3928873" y="4313124"/>
            <a:ext cx="2359074" cy="485661"/>
            <a:chOff x="3360031" y="4282403"/>
            <a:chExt cx="2359074" cy="485661"/>
          </a:xfrm>
        </p:grpSpPr>
        <p:sp>
          <p:nvSpPr>
            <p:cNvPr id="20" name="Rounded Rectangle 19">
              <a:extLst>
                <a:ext uri="{FF2B5EF4-FFF2-40B4-BE49-F238E27FC236}">
                  <a16:creationId xmlns:a16="http://schemas.microsoft.com/office/drawing/2014/main" id="{2FCA00A8-F98B-03BD-7F1E-2243784EF3EF}"/>
                </a:ext>
              </a:extLst>
            </p:cNvPr>
            <p:cNvSpPr/>
            <p:nvPr/>
          </p:nvSpPr>
          <p:spPr>
            <a:xfrm>
              <a:off x="3360031" y="4282403"/>
              <a:ext cx="1037935" cy="485661"/>
            </a:xfrm>
            <a:prstGeom prst="roundRect">
              <a:avLst/>
            </a:prstGeom>
            <a:solidFill>
              <a:schemeClr val="bg1"/>
            </a:solidFill>
            <a:ln w="63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A black background with a letter and a circle&#10;&#10;Description automatically generated">
              <a:extLst>
                <a:ext uri="{FF2B5EF4-FFF2-40B4-BE49-F238E27FC236}">
                  <a16:creationId xmlns:a16="http://schemas.microsoft.com/office/drawing/2014/main" id="{893E7B30-0277-5377-A2DF-8364267CECC1}"/>
                </a:ext>
              </a:extLst>
            </p:cNvPr>
            <p:cNvPicPr>
              <a:picLocks noChangeAspect="1"/>
            </p:cNvPicPr>
            <p:nvPr/>
          </p:nvPicPr>
          <p:blipFill>
            <a:blip r:embed="rId5"/>
            <a:stretch>
              <a:fillRect/>
            </a:stretch>
          </p:blipFill>
          <p:spPr>
            <a:xfrm>
              <a:off x="3479006" y="4467558"/>
              <a:ext cx="799987" cy="166664"/>
            </a:xfrm>
            <a:prstGeom prst="rect">
              <a:avLst/>
            </a:prstGeom>
          </p:spPr>
        </p:pic>
        <p:sp>
          <p:nvSpPr>
            <p:cNvPr id="22" name="Rounded Rectangle 21">
              <a:extLst>
                <a:ext uri="{FF2B5EF4-FFF2-40B4-BE49-F238E27FC236}">
                  <a16:creationId xmlns:a16="http://schemas.microsoft.com/office/drawing/2014/main" id="{3C47B6BF-801D-115E-C2D3-CCA02BDCF83F}"/>
                </a:ext>
              </a:extLst>
            </p:cNvPr>
            <p:cNvSpPr/>
            <p:nvPr/>
          </p:nvSpPr>
          <p:spPr>
            <a:xfrm>
              <a:off x="4681170" y="4282403"/>
              <a:ext cx="1037935" cy="485661"/>
            </a:xfrm>
            <a:prstGeom prst="roundRect">
              <a:avLst/>
            </a:prstGeom>
            <a:solidFill>
              <a:schemeClr val="bg1"/>
            </a:solidFill>
            <a:ln w="63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green circle with black background&#10;&#10;Description automatically generated">
              <a:extLst>
                <a:ext uri="{FF2B5EF4-FFF2-40B4-BE49-F238E27FC236}">
                  <a16:creationId xmlns:a16="http://schemas.microsoft.com/office/drawing/2014/main" id="{7C8B21DB-DD0C-3E88-A818-01D8ACB385A0}"/>
                </a:ext>
              </a:extLst>
            </p:cNvPr>
            <p:cNvPicPr>
              <a:picLocks noChangeAspect="1"/>
            </p:cNvPicPr>
            <p:nvPr/>
          </p:nvPicPr>
          <p:blipFill>
            <a:blip r:embed="rId6"/>
            <a:stretch>
              <a:fillRect/>
            </a:stretch>
          </p:blipFill>
          <p:spPr>
            <a:xfrm>
              <a:off x="4740757" y="4348549"/>
              <a:ext cx="918762" cy="353370"/>
            </a:xfrm>
            <a:prstGeom prst="rect">
              <a:avLst/>
            </a:prstGeom>
          </p:spPr>
        </p:pic>
      </p:grpSp>
      <p:cxnSp>
        <p:nvCxnSpPr>
          <p:cNvPr id="33" name="Straight Arrow Connector 32">
            <a:extLst>
              <a:ext uri="{FF2B5EF4-FFF2-40B4-BE49-F238E27FC236}">
                <a16:creationId xmlns:a16="http://schemas.microsoft.com/office/drawing/2014/main" id="{F4CCA77A-261A-0EAA-1BC5-7CB48790694D}"/>
              </a:ext>
            </a:extLst>
          </p:cNvPr>
          <p:cNvCxnSpPr>
            <a:cxnSpLocks/>
          </p:cNvCxnSpPr>
          <p:nvPr/>
        </p:nvCxnSpPr>
        <p:spPr>
          <a:xfrm>
            <a:off x="2634606" y="4199235"/>
            <a:ext cx="637084" cy="167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357EC70-6415-AD28-43DA-F18352B01C93}"/>
              </a:ext>
            </a:extLst>
          </p:cNvPr>
          <p:cNvCxnSpPr>
            <a:cxnSpLocks/>
          </p:cNvCxnSpPr>
          <p:nvPr/>
        </p:nvCxnSpPr>
        <p:spPr>
          <a:xfrm>
            <a:off x="3382273" y="2131880"/>
            <a:ext cx="521665" cy="143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20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10000"/>
            <a:ext cx="7450972"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Sister Standards</a:t>
            </a:r>
            <a:endParaRPr dirty="0"/>
          </a:p>
        </p:txBody>
      </p:sp>
      <p:sp>
        <p:nvSpPr>
          <p:cNvPr id="151" name="Google Shape;151;p2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b="1" dirty="0"/>
              <a:t>ISO/IEC 5230 (License Compliance)</a:t>
            </a:r>
          </a:p>
        </p:txBody>
      </p:sp>
      <p:sp>
        <p:nvSpPr>
          <p:cNvPr id="152" name="Google Shape;152;p24"/>
          <p:cNvSpPr txBox="1">
            <a:spLocks noGrp="1"/>
          </p:cNvSpPr>
          <p:nvPr>
            <p:ph type="body" idx="2"/>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b="1" dirty="0"/>
              <a:t>ISO/IEC 18974 (Security Assurance)</a:t>
            </a:r>
          </a:p>
        </p:txBody>
      </p:sp>
      <p:sp>
        <p:nvSpPr>
          <p:cNvPr id="2" name="Google Shape;151;p24">
            <a:extLst>
              <a:ext uri="{FF2B5EF4-FFF2-40B4-BE49-F238E27FC236}">
                <a16:creationId xmlns:a16="http://schemas.microsoft.com/office/drawing/2014/main" id="{D8F3A42E-D2F0-961B-6610-566CCAE5A849}"/>
              </a:ext>
            </a:extLst>
          </p:cNvPr>
          <p:cNvSpPr txBox="1">
            <a:spLocks/>
          </p:cNvSpPr>
          <p:nvPr/>
        </p:nvSpPr>
        <p:spPr>
          <a:xfrm>
            <a:off x="2837027" y="2011709"/>
            <a:ext cx="3469947" cy="2721791"/>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1pPr>
            <a:lvl2pPr marL="914400" marR="0" lvl="1"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2pPr>
            <a:lvl3pPr marL="1371600" marR="0" lvl="2"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3pPr>
            <a:lvl4pPr marL="1828800" marR="0" lvl="3"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4pPr>
            <a:lvl5pPr marL="2286000" marR="0" lvl="4"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5pPr>
            <a:lvl6pPr marL="2743200" marR="0" lvl="5"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6pPr>
            <a:lvl7pPr marL="3200400" marR="0" lvl="6"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7pPr>
            <a:lvl8pPr marL="3657600" marR="0" lvl="7"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8pPr>
            <a:lvl9pPr marL="4114800" marR="0" lvl="8"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9pPr>
          </a:lstStyle>
          <a:p>
            <a:pPr marL="0" indent="0" algn="ctr">
              <a:spcAft>
                <a:spcPts val="1200"/>
              </a:spcAft>
              <a:buNone/>
            </a:pPr>
            <a:r>
              <a:rPr lang="en-US" b="1" i="1" dirty="0"/>
              <a:t>Flexible</a:t>
            </a:r>
            <a:r>
              <a:rPr lang="en-US" dirty="0"/>
              <a:t> program size</a:t>
            </a:r>
          </a:p>
          <a:p>
            <a:pPr marL="0" indent="0" algn="ctr">
              <a:spcAft>
                <a:spcPts val="1200"/>
              </a:spcAft>
              <a:buNone/>
            </a:pPr>
            <a:r>
              <a:rPr lang="en-US" dirty="0"/>
              <a:t>Covering:</a:t>
            </a:r>
          </a:p>
          <a:p>
            <a:pPr marL="285750" indent="-285750" algn="ctr">
              <a:spcAft>
                <a:spcPts val="1200"/>
              </a:spcAft>
            </a:pPr>
            <a:r>
              <a:rPr lang="en-US" dirty="0"/>
              <a:t>Inbound processes</a:t>
            </a:r>
          </a:p>
          <a:p>
            <a:pPr marL="285750" indent="-285750" algn="ctr">
              <a:spcAft>
                <a:spcPts val="1200"/>
              </a:spcAft>
            </a:pPr>
            <a:r>
              <a:rPr lang="en-US" dirty="0"/>
              <a:t>Internal processes</a:t>
            </a:r>
          </a:p>
          <a:p>
            <a:pPr marL="285750" indent="-285750" algn="ctr">
              <a:spcAft>
                <a:spcPts val="1200"/>
              </a:spcAft>
            </a:pPr>
            <a:r>
              <a:rPr lang="en-US" dirty="0"/>
              <a:t>Outbound processes</a:t>
            </a:r>
          </a:p>
          <a:p>
            <a:pPr marL="0" indent="0" algn="ctr">
              <a:spcAft>
                <a:spcPts val="1200"/>
              </a:spcAft>
              <a:buNone/>
            </a:pPr>
            <a:r>
              <a:rPr lang="en-US" dirty="0"/>
              <a:t>Standards about process </a:t>
            </a:r>
            <a:r>
              <a:rPr lang="en-US" b="1" i="1" dirty="0"/>
              <a:t>points</a:t>
            </a:r>
          </a:p>
          <a:p>
            <a:pPr marL="0" indent="0" algn="ctr">
              <a:spcAft>
                <a:spcPts val="1200"/>
              </a:spcAft>
              <a:buNone/>
            </a:pPr>
            <a:r>
              <a:rPr lang="en-US" dirty="0"/>
              <a:t>Not about process </a:t>
            </a:r>
            <a:r>
              <a:rPr lang="en-US" b="1" i="1" dirty="0"/>
              <a:t>content</a:t>
            </a:r>
          </a:p>
        </p:txBody>
      </p:sp>
      <p:grpSp>
        <p:nvGrpSpPr>
          <p:cNvPr id="5" name="Group 4">
            <a:extLst>
              <a:ext uri="{FF2B5EF4-FFF2-40B4-BE49-F238E27FC236}">
                <a16:creationId xmlns:a16="http://schemas.microsoft.com/office/drawing/2014/main" id="{CEB984C0-7B2F-0671-B9FB-4141B6CF7718}"/>
              </a:ext>
            </a:extLst>
          </p:cNvPr>
          <p:cNvGrpSpPr/>
          <p:nvPr/>
        </p:nvGrpSpPr>
        <p:grpSpPr>
          <a:xfrm>
            <a:off x="1526925" y="1701829"/>
            <a:ext cx="6090150" cy="1476000"/>
            <a:chOff x="1526925" y="1914004"/>
            <a:chExt cx="6090150" cy="1476000"/>
          </a:xfrm>
        </p:grpSpPr>
        <p:pic>
          <p:nvPicPr>
            <p:cNvPr id="3" name="Picture 2" descr="A qr code with a few black squares&#10;&#10;Description automatically generated">
              <a:extLst>
                <a:ext uri="{FF2B5EF4-FFF2-40B4-BE49-F238E27FC236}">
                  <a16:creationId xmlns:a16="http://schemas.microsoft.com/office/drawing/2014/main" id="{43A2B4ED-1D4D-6EAC-EC77-41D582848C98}"/>
                </a:ext>
              </a:extLst>
            </p:cNvPr>
            <p:cNvPicPr>
              <a:picLocks noChangeAspect="1"/>
            </p:cNvPicPr>
            <p:nvPr/>
          </p:nvPicPr>
          <p:blipFill>
            <a:blip r:embed="rId3"/>
            <a:stretch>
              <a:fillRect/>
            </a:stretch>
          </p:blipFill>
          <p:spPr>
            <a:xfrm>
              <a:off x="1526925" y="1914004"/>
              <a:ext cx="1476000" cy="1476000"/>
            </a:xfrm>
            <a:prstGeom prst="rect">
              <a:avLst/>
            </a:prstGeom>
          </p:spPr>
        </p:pic>
        <p:pic>
          <p:nvPicPr>
            <p:cNvPr id="4" name="Picture 3" descr="A qr code with a black and white background&#10;&#10;Description automatically generated">
              <a:extLst>
                <a:ext uri="{FF2B5EF4-FFF2-40B4-BE49-F238E27FC236}">
                  <a16:creationId xmlns:a16="http://schemas.microsoft.com/office/drawing/2014/main" id="{8CEA9A22-F8AC-B00F-4C13-CBF64F133CDD}"/>
                </a:ext>
              </a:extLst>
            </p:cNvPr>
            <p:cNvPicPr>
              <a:picLocks noChangeAspect="1"/>
            </p:cNvPicPr>
            <p:nvPr/>
          </p:nvPicPr>
          <p:blipFill>
            <a:blip r:embed="rId4"/>
            <a:stretch>
              <a:fillRect/>
            </a:stretch>
          </p:blipFill>
          <p:spPr>
            <a:xfrm>
              <a:off x="6141075" y="1914004"/>
              <a:ext cx="1476000" cy="1476000"/>
            </a:xfrm>
            <a:prstGeom prst="rect">
              <a:avLst/>
            </a:prstGeom>
          </p:spPr>
        </p:pic>
      </p:grpSp>
    </p:spTree>
    <p:extLst>
      <p:ext uri="{BB962C8B-B14F-4D97-AF65-F5344CB8AC3E}">
        <p14:creationId xmlns:p14="http://schemas.microsoft.com/office/powerpoint/2010/main" val="946799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1C956-796B-078D-6702-D8A30ECCC8F0}"/>
              </a:ext>
            </a:extLst>
          </p:cNvPr>
          <p:cNvSpPr>
            <a:spLocks noGrp="1"/>
          </p:cNvSpPr>
          <p:nvPr>
            <p:ph type="title"/>
          </p:nvPr>
        </p:nvSpPr>
        <p:spPr>
          <a:xfrm>
            <a:off x="460950" y="913902"/>
            <a:ext cx="8222100" cy="2504662"/>
          </a:xfrm>
        </p:spPr>
        <p:txBody>
          <a:bodyPr>
            <a:noAutofit/>
          </a:bodyPr>
          <a:lstStyle/>
          <a:p>
            <a:r>
              <a:rPr lang="en-US" sz="1800" dirty="0">
                <a:solidFill>
                  <a:schemeClr val="bg2"/>
                </a:solidFill>
                <a:latin typeface="Open Sans Light" panose="020B0606030504020204" pitchFamily="34" charset="0"/>
                <a:ea typeface="Open Sans Light" panose="020B0606030504020204" pitchFamily="34" charset="0"/>
                <a:cs typeface="Open Sans Light" panose="020B0606030504020204" pitchFamily="34" charset="0"/>
              </a:rPr>
              <a:t>ISO standards are a reputable shorthand in discussions, negotiations and contracts, allowing everything from “expected structure” to “what is a quality program” to be communicated easily.</a:t>
            </a:r>
            <a:br>
              <a:rPr lang="en-US" sz="1800" dirty="0">
                <a:solidFill>
                  <a:schemeClr val="bg2"/>
                </a:solidFill>
                <a:latin typeface="Open Sans Light" panose="020B0606030504020204" pitchFamily="34" charset="0"/>
                <a:ea typeface="Open Sans Light" panose="020B0606030504020204" pitchFamily="34" charset="0"/>
                <a:cs typeface="Open Sans Light" panose="020B0606030504020204" pitchFamily="34" charset="0"/>
              </a:rPr>
            </a:br>
            <a:br>
              <a:rPr lang="en-US" sz="1800" dirty="0">
                <a:solidFill>
                  <a:schemeClr val="bg2"/>
                </a:solidFill>
                <a:latin typeface="Open Sans Light" panose="020B0606030504020204" pitchFamily="34" charset="0"/>
                <a:ea typeface="Open Sans Light" panose="020B0606030504020204" pitchFamily="34" charset="0"/>
                <a:cs typeface="Open Sans Light" panose="020B0606030504020204" pitchFamily="34" charset="0"/>
              </a:rPr>
            </a:br>
            <a:r>
              <a:rPr lang="en-US" sz="1800" b="1" dirty="0">
                <a:solidFill>
                  <a:schemeClr val="bg2"/>
                </a:solidFill>
                <a:latin typeface="Open Sans ExtraBold" panose="020B0606030504020204" pitchFamily="34" charset="0"/>
                <a:ea typeface="Open Sans ExtraBold" panose="020B0606030504020204" pitchFamily="34" charset="0"/>
                <a:cs typeface="Open Sans ExtraBold" panose="020B0606030504020204" pitchFamily="34" charset="0"/>
              </a:rPr>
              <a:t>The OpenChain standards are the </a:t>
            </a:r>
            <a:r>
              <a:rPr lang="en-US" sz="1800" b="1" i="1" dirty="0">
                <a:solidFill>
                  <a:schemeClr val="bg2"/>
                </a:solidFill>
                <a:latin typeface="Open Sans ExtraBold" panose="020B0606030504020204" pitchFamily="34" charset="0"/>
                <a:ea typeface="Open Sans ExtraBold" panose="020B0606030504020204" pitchFamily="34" charset="0"/>
                <a:cs typeface="Open Sans ExtraBold" panose="020B0606030504020204" pitchFamily="34" charset="0"/>
              </a:rPr>
              <a:t>international baseline </a:t>
            </a:r>
            <a:r>
              <a:rPr lang="en-US" sz="1800" b="1" dirty="0">
                <a:solidFill>
                  <a:schemeClr val="bg2"/>
                </a:solidFill>
                <a:latin typeface="Open Sans ExtraBold" panose="020B0606030504020204" pitchFamily="34" charset="0"/>
                <a:ea typeface="Open Sans ExtraBold" panose="020B0606030504020204" pitchFamily="34" charset="0"/>
                <a:cs typeface="Open Sans ExtraBold" panose="020B0606030504020204" pitchFamily="34" charset="0"/>
              </a:rPr>
              <a:t>for quality in open source license compliance or security assurance programs.</a:t>
            </a:r>
          </a:p>
        </p:txBody>
      </p:sp>
    </p:spTree>
    <p:extLst>
      <p:ext uri="{BB962C8B-B14F-4D97-AF65-F5344CB8AC3E}">
        <p14:creationId xmlns:p14="http://schemas.microsoft.com/office/powerpoint/2010/main" val="4195723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2e62ad20c76_0_18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Supported By Community Study / Work Groups</a:t>
            </a:r>
            <a:endParaRPr dirty="0"/>
          </a:p>
        </p:txBody>
      </p:sp>
      <p:sp>
        <p:nvSpPr>
          <p:cNvPr id="391" name="Google Shape;391;g2e62ad20c76_0_182"/>
          <p:cNvSpPr txBox="1"/>
          <p:nvPr/>
        </p:nvSpPr>
        <p:spPr>
          <a:xfrm>
            <a:off x="4207222" y="1272452"/>
            <a:ext cx="2707500" cy="329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67"/>
              </a:spcBef>
              <a:spcAft>
                <a:spcPts val="0"/>
              </a:spcAft>
              <a:buNone/>
            </a:pPr>
            <a:r>
              <a:rPr lang="en-US" sz="1050" b="1" i="0" u="none" strike="noStrike" cap="none" dirty="0">
                <a:solidFill>
                  <a:schemeClr val="dk1"/>
                </a:solidFill>
                <a:latin typeface="Open Sans ExtraBold" pitchFamily="2" charset="0"/>
                <a:ea typeface="Open Sans ExtraBold" pitchFamily="2" charset="0"/>
                <a:cs typeface="Open Sans ExtraBold" pitchFamily="2" charset="0"/>
                <a:sym typeface="Open Sans"/>
              </a:rPr>
              <a:t>Industry-Specific Work Groups</a:t>
            </a:r>
            <a:endParaRPr sz="1050" dirty="0">
              <a:solidFill>
                <a:schemeClr val="dk1"/>
              </a:solidFill>
              <a:latin typeface="Open Sans Light" pitchFamily="2" charset="0"/>
              <a:ea typeface="Open Sans Light" pitchFamily="2" charset="0"/>
              <a:cs typeface="Open Sans Light" pitchFamily="2" charset="0"/>
            </a:endParaRPr>
          </a:p>
          <a:p>
            <a:pPr marL="0" marR="0" lvl="0" indent="0" algn="l" rtl="0">
              <a:lnSpc>
                <a:spcPct val="100000"/>
              </a:lnSpc>
              <a:spcBef>
                <a:spcPts val="1067"/>
              </a:spcBef>
              <a:spcAft>
                <a:spcPts val="0"/>
              </a:spcAft>
              <a:buNone/>
            </a:pPr>
            <a:r>
              <a:rPr lang="en-US" sz="1050" b="0" i="0" u="none" strike="noStrike" cap="none" dirty="0">
                <a:solidFill>
                  <a:schemeClr val="dk1"/>
                </a:solidFill>
                <a:latin typeface="Open Sans Light" pitchFamily="2" charset="0"/>
                <a:ea typeface="Open Sans Light" pitchFamily="2" charset="0"/>
                <a:cs typeface="Open Sans Light" pitchFamily="2" charset="0"/>
                <a:sym typeface="Open Sans"/>
              </a:rPr>
              <a:t>Automotive (Summer 2019~)</a:t>
            </a:r>
            <a:endParaRPr sz="1050" dirty="0">
              <a:solidFill>
                <a:schemeClr val="dk1"/>
              </a:solidFill>
              <a:latin typeface="Open Sans Light" pitchFamily="2" charset="0"/>
              <a:ea typeface="Open Sans Light" pitchFamily="2" charset="0"/>
              <a:cs typeface="Open Sans Light" pitchFamily="2" charset="0"/>
            </a:endParaRPr>
          </a:p>
          <a:p>
            <a:pPr marL="0" marR="0" lvl="0" indent="0" algn="l" rtl="0">
              <a:lnSpc>
                <a:spcPct val="100000"/>
              </a:lnSpc>
              <a:spcBef>
                <a:spcPts val="1067"/>
              </a:spcBef>
              <a:spcAft>
                <a:spcPts val="0"/>
              </a:spcAft>
              <a:buNone/>
            </a:pPr>
            <a:r>
              <a:rPr lang="en-US" sz="1050" b="0" i="0" u="none" strike="noStrike" cap="none" dirty="0">
                <a:solidFill>
                  <a:schemeClr val="dk1"/>
                </a:solidFill>
                <a:latin typeface="Open Sans Light" pitchFamily="2" charset="0"/>
                <a:ea typeface="Open Sans Light" pitchFamily="2" charset="0"/>
                <a:cs typeface="Open Sans Light" pitchFamily="2" charset="0"/>
                <a:sym typeface="Open Sans"/>
              </a:rPr>
              <a:t>Telecom (Spring 2021~)</a:t>
            </a:r>
            <a:endParaRPr sz="1050" b="1" i="0" u="none" strike="noStrike" cap="none" dirty="0">
              <a:solidFill>
                <a:schemeClr val="dk1"/>
              </a:solidFill>
              <a:latin typeface="Open Sans ExtraBold" pitchFamily="2" charset="0"/>
              <a:ea typeface="Open Sans ExtraBold" pitchFamily="2" charset="0"/>
              <a:cs typeface="Open Sans ExtraBold" pitchFamily="2" charset="0"/>
              <a:sym typeface="Open Sans"/>
            </a:endParaRPr>
          </a:p>
          <a:p>
            <a:pPr marL="0" marR="0" lvl="0" indent="0" algn="l" rtl="0">
              <a:lnSpc>
                <a:spcPct val="100000"/>
              </a:lnSpc>
              <a:spcBef>
                <a:spcPts val="1067"/>
              </a:spcBef>
              <a:spcAft>
                <a:spcPts val="0"/>
              </a:spcAft>
              <a:buNone/>
            </a:pPr>
            <a:br>
              <a:rPr lang="en-US" sz="1050" b="1" i="0" u="none" strike="noStrike" cap="none" dirty="0">
                <a:solidFill>
                  <a:schemeClr val="dk1"/>
                </a:solidFill>
                <a:latin typeface="Open Sans ExtraBold" pitchFamily="2" charset="0"/>
                <a:ea typeface="Open Sans ExtraBold" pitchFamily="2" charset="0"/>
                <a:cs typeface="Open Sans ExtraBold" pitchFamily="2" charset="0"/>
                <a:sym typeface="Open Sans"/>
              </a:rPr>
            </a:br>
            <a:r>
              <a:rPr lang="en-US" sz="1050" b="1" i="0" u="none" strike="noStrike" cap="none" dirty="0">
                <a:solidFill>
                  <a:schemeClr val="dk1"/>
                </a:solidFill>
                <a:latin typeface="Open Sans ExtraBold" pitchFamily="2" charset="0"/>
                <a:ea typeface="Open Sans ExtraBold" pitchFamily="2" charset="0"/>
                <a:cs typeface="Open Sans ExtraBold" pitchFamily="2" charset="0"/>
                <a:sym typeface="Open Sans"/>
              </a:rPr>
              <a:t>Regional User Groups</a:t>
            </a:r>
            <a:endParaRPr sz="1050" dirty="0">
              <a:solidFill>
                <a:schemeClr val="dk1"/>
              </a:solidFill>
              <a:latin typeface="Open Sans Light" pitchFamily="2" charset="0"/>
              <a:ea typeface="Open Sans Light" pitchFamily="2" charset="0"/>
              <a:cs typeface="Open Sans Light" pitchFamily="2" charset="0"/>
            </a:endParaRPr>
          </a:p>
          <a:p>
            <a:pPr marL="0" lvl="0" indent="0" algn="l" rtl="0">
              <a:spcBef>
                <a:spcPts val="1067"/>
              </a:spcBef>
              <a:spcAft>
                <a:spcPts val="0"/>
              </a:spcAft>
              <a:buNone/>
            </a:pPr>
            <a:r>
              <a:rPr lang="en-US" sz="1050" dirty="0">
                <a:solidFill>
                  <a:schemeClr val="dk1"/>
                </a:solidFill>
                <a:latin typeface="Open Sans Light" pitchFamily="2" charset="0"/>
                <a:ea typeface="Open Sans Light" pitchFamily="2" charset="0"/>
                <a:cs typeface="Open Sans Light" pitchFamily="2" charset="0"/>
                <a:sym typeface="Open Sans"/>
              </a:rPr>
              <a:t>China (Sept 2019~)</a:t>
            </a:r>
            <a:endParaRPr sz="1050" dirty="0">
              <a:solidFill>
                <a:schemeClr val="dk1"/>
              </a:solidFill>
              <a:latin typeface="Open Sans Light" pitchFamily="2" charset="0"/>
              <a:ea typeface="Open Sans Light" pitchFamily="2" charset="0"/>
              <a:cs typeface="Open Sans Light" pitchFamily="2" charset="0"/>
              <a:sym typeface="Open Sans"/>
            </a:endParaRPr>
          </a:p>
          <a:p>
            <a:pPr marL="0" lvl="0" indent="0" algn="l" rtl="0">
              <a:spcBef>
                <a:spcPts val="1067"/>
              </a:spcBef>
              <a:spcAft>
                <a:spcPts val="0"/>
              </a:spcAft>
              <a:buNone/>
            </a:pPr>
            <a:r>
              <a:rPr lang="en-US" sz="1050" dirty="0">
                <a:solidFill>
                  <a:schemeClr val="dk1"/>
                </a:solidFill>
                <a:latin typeface="Open Sans Light" pitchFamily="2" charset="0"/>
                <a:ea typeface="Open Sans Light" pitchFamily="2" charset="0"/>
                <a:cs typeface="Open Sans Light" pitchFamily="2" charset="0"/>
                <a:sym typeface="Open Sans"/>
              </a:rPr>
              <a:t>Germany (Jan 2020~)</a:t>
            </a:r>
            <a:endParaRPr sz="1050" dirty="0">
              <a:solidFill>
                <a:schemeClr val="dk1"/>
              </a:solidFill>
              <a:latin typeface="Open Sans Light" pitchFamily="2" charset="0"/>
              <a:ea typeface="Open Sans Light" pitchFamily="2" charset="0"/>
              <a:cs typeface="Open Sans Light" pitchFamily="2" charset="0"/>
              <a:sym typeface="Open Sans"/>
            </a:endParaRPr>
          </a:p>
          <a:p>
            <a:pPr marL="0" lvl="0" indent="0" algn="l" rtl="0">
              <a:spcBef>
                <a:spcPts val="1067"/>
              </a:spcBef>
              <a:spcAft>
                <a:spcPts val="0"/>
              </a:spcAft>
              <a:buNone/>
            </a:pPr>
            <a:r>
              <a:rPr lang="en-US" sz="1050" dirty="0">
                <a:solidFill>
                  <a:schemeClr val="dk1"/>
                </a:solidFill>
                <a:latin typeface="Open Sans Light" pitchFamily="2" charset="0"/>
                <a:ea typeface="Open Sans Light" pitchFamily="2" charset="0"/>
                <a:cs typeface="Open Sans Light" pitchFamily="2" charset="0"/>
                <a:sym typeface="Open Sans"/>
              </a:rPr>
              <a:t>India (Sept 2019~)</a:t>
            </a:r>
            <a:endParaRPr sz="1050" dirty="0">
              <a:solidFill>
                <a:schemeClr val="dk1"/>
              </a:solidFill>
              <a:latin typeface="Open Sans Light" pitchFamily="2" charset="0"/>
              <a:ea typeface="Open Sans Light" pitchFamily="2" charset="0"/>
              <a:cs typeface="Open Sans Light" pitchFamily="2" charset="0"/>
              <a:sym typeface="Open Sans"/>
            </a:endParaRPr>
          </a:p>
          <a:p>
            <a:pPr marL="0" lvl="0" indent="0" algn="l" rtl="0">
              <a:spcBef>
                <a:spcPts val="1067"/>
              </a:spcBef>
              <a:spcAft>
                <a:spcPts val="0"/>
              </a:spcAft>
              <a:buNone/>
            </a:pPr>
            <a:r>
              <a:rPr lang="en-US" sz="1050" dirty="0">
                <a:solidFill>
                  <a:schemeClr val="dk1"/>
                </a:solidFill>
                <a:latin typeface="Open Sans Light" pitchFamily="2" charset="0"/>
                <a:ea typeface="Open Sans Light" pitchFamily="2" charset="0"/>
                <a:cs typeface="Open Sans Light" pitchFamily="2" charset="0"/>
                <a:sym typeface="Open Sans"/>
              </a:rPr>
              <a:t>Japan (Dec 2017~)</a:t>
            </a:r>
            <a:endParaRPr sz="1050" dirty="0">
              <a:solidFill>
                <a:schemeClr val="dk1"/>
              </a:solidFill>
              <a:latin typeface="Open Sans Light" pitchFamily="2" charset="0"/>
              <a:ea typeface="Open Sans Light" pitchFamily="2" charset="0"/>
              <a:cs typeface="Open Sans Light" pitchFamily="2" charset="0"/>
            </a:endParaRPr>
          </a:p>
          <a:p>
            <a:pPr marL="0" lvl="0" indent="0" algn="l" rtl="0">
              <a:spcBef>
                <a:spcPts val="1067"/>
              </a:spcBef>
              <a:spcAft>
                <a:spcPts val="0"/>
              </a:spcAft>
              <a:buNone/>
            </a:pPr>
            <a:r>
              <a:rPr lang="en-US" sz="1050" dirty="0">
                <a:solidFill>
                  <a:schemeClr val="dk1"/>
                </a:solidFill>
                <a:latin typeface="Open Sans Light" pitchFamily="2" charset="0"/>
                <a:ea typeface="Open Sans Light" pitchFamily="2" charset="0"/>
                <a:cs typeface="Open Sans Light" pitchFamily="2" charset="0"/>
                <a:sym typeface="Open Sans"/>
              </a:rPr>
              <a:t>Korea (Jan 2019~)</a:t>
            </a:r>
            <a:endParaRPr sz="1050" dirty="0">
              <a:solidFill>
                <a:schemeClr val="dk1"/>
              </a:solidFill>
              <a:latin typeface="Open Sans Light" pitchFamily="2" charset="0"/>
              <a:ea typeface="Open Sans Light" pitchFamily="2" charset="0"/>
              <a:cs typeface="Open Sans Light" pitchFamily="2" charset="0"/>
            </a:endParaRPr>
          </a:p>
          <a:p>
            <a:pPr marL="0" lvl="0" indent="0" algn="l" rtl="0">
              <a:spcBef>
                <a:spcPts val="1067"/>
              </a:spcBef>
              <a:spcAft>
                <a:spcPts val="0"/>
              </a:spcAft>
              <a:buNone/>
            </a:pPr>
            <a:r>
              <a:rPr lang="en-US" sz="1050" dirty="0">
                <a:solidFill>
                  <a:schemeClr val="dk1"/>
                </a:solidFill>
                <a:latin typeface="Open Sans Light" pitchFamily="2" charset="0"/>
                <a:ea typeface="Open Sans Light" pitchFamily="2" charset="0"/>
                <a:cs typeface="Open Sans Light" pitchFamily="2" charset="0"/>
                <a:sym typeface="Open Sans"/>
              </a:rPr>
              <a:t>Taiwan (Sept 2019~)</a:t>
            </a:r>
            <a:endParaRPr sz="1050" dirty="0">
              <a:solidFill>
                <a:schemeClr val="dk1"/>
              </a:solidFill>
              <a:latin typeface="Open Sans Light" pitchFamily="2" charset="0"/>
              <a:ea typeface="Open Sans Light" pitchFamily="2" charset="0"/>
              <a:cs typeface="Open Sans Light" pitchFamily="2" charset="0"/>
            </a:endParaRPr>
          </a:p>
          <a:p>
            <a:pPr marL="0" lvl="0" indent="0" algn="l" rtl="0">
              <a:spcBef>
                <a:spcPts val="1067"/>
              </a:spcBef>
              <a:spcAft>
                <a:spcPts val="0"/>
              </a:spcAft>
              <a:buNone/>
            </a:pPr>
            <a:r>
              <a:rPr lang="en-US" sz="1050" dirty="0">
                <a:solidFill>
                  <a:schemeClr val="dk1"/>
                </a:solidFill>
                <a:latin typeface="Open Sans Light" pitchFamily="2" charset="0"/>
                <a:ea typeface="Open Sans Light" pitchFamily="2" charset="0"/>
                <a:cs typeface="Open Sans Light" pitchFamily="2" charset="0"/>
                <a:sym typeface="Open Sans"/>
              </a:rPr>
              <a:t>UK (June 2020~)</a:t>
            </a:r>
            <a:endParaRPr sz="1050" dirty="0">
              <a:solidFill>
                <a:schemeClr val="dk1"/>
              </a:solidFill>
              <a:latin typeface="Open Sans Light" pitchFamily="2" charset="0"/>
              <a:ea typeface="Open Sans Light" pitchFamily="2" charset="0"/>
              <a:cs typeface="Open Sans Light" pitchFamily="2" charset="0"/>
              <a:sym typeface="Open Sans"/>
            </a:endParaRPr>
          </a:p>
        </p:txBody>
      </p:sp>
      <p:sp>
        <p:nvSpPr>
          <p:cNvPr id="392" name="Google Shape;392;g2e62ad20c76_0_182"/>
          <p:cNvSpPr txBox="1"/>
          <p:nvPr/>
        </p:nvSpPr>
        <p:spPr>
          <a:xfrm>
            <a:off x="2107115" y="1272450"/>
            <a:ext cx="1942500" cy="340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67"/>
              </a:spcBef>
              <a:spcAft>
                <a:spcPts val="0"/>
              </a:spcAft>
              <a:buNone/>
            </a:pPr>
            <a:r>
              <a:rPr lang="en-US" sz="1050" b="1" dirty="0">
                <a:solidFill>
                  <a:schemeClr val="dk1"/>
                </a:solidFill>
                <a:latin typeface="Open Sans ExtraBold" pitchFamily="2" charset="0"/>
                <a:ea typeface="Open Sans ExtraBold" pitchFamily="2" charset="0"/>
                <a:cs typeface="Open Sans ExtraBold" pitchFamily="2" charset="0"/>
                <a:sym typeface="Open Sans"/>
              </a:rPr>
              <a:t>Core </a:t>
            </a:r>
            <a:r>
              <a:rPr lang="en-US" sz="1050" b="1" i="0" u="none" strike="noStrike" cap="none" dirty="0">
                <a:solidFill>
                  <a:schemeClr val="dk1"/>
                </a:solidFill>
                <a:latin typeface="Open Sans ExtraBold" pitchFamily="2" charset="0"/>
                <a:ea typeface="Open Sans ExtraBold" pitchFamily="2" charset="0"/>
                <a:cs typeface="Open Sans ExtraBold" pitchFamily="2" charset="0"/>
                <a:sym typeface="Open Sans"/>
              </a:rPr>
              <a:t>Work Groups</a:t>
            </a:r>
            <a:endParaRPr sz="1050" dirty="0">
              <a:solidFill>
                <a:schemeClr val="dk1"/>
              </a:solidFill>
              <a:latin typeface="Open Sans Light" pitchFamily="2" charset="0"/>
              <a:ea typeface="Open Sans Light" pitchFamily="2" charset="0"/>
              <a:cs typeface="Open Sans Light" pitchFamily="2" charset="0"/>
              <a:sym typeface="Open Sans"/>
            </a:endParaRPr>
          </a:p>
          <a:p>
            <a:pPr marL="0" lvl="0" indent="0" algn="l" rtl="0">
              <a:spcBef>
                <a:spcPts val="1067"/>
              </a:spcBef>
              <a:spcAft>
                <a:spcPts val="0"/>
              </a:spcAft>
              <a:buNone/>
            </a:pPr>
            <a:r>
              <a:rPr lang="en-US" sz="1050" dirty="0">
                <a:solidFill>
                  <a:schemeClr val="dk1"/>
                </a:solidFill>
                <a:latin typeface="Open Sans Light" pitchFamily="2" charset="0"/>
                <a:ea typeface="Open Sans Light" pitchFamily="2" charset="0"/>
                <a:cs typeface="Open Sans Light" pitchFamily="2" charset="0"/>
                <a:sym typeface="Open Sans"/>
              </a:rPr>
              <a:t>Education (Autumn 2020~)</a:t>
            </a:r>
            <a:endParaRPr sz="1050" dirty="0">
              <a:solidFill>
                <a:schemeClr val="dk1"/>
              </a:solidFill>
              <a:latin typeface="Open Sans Light" pitchFamily="2" charset="0"/>
              <a:ea typeface="Open Sans Light" pitchFamily="2" charset="0"/>
              <a:cs typeface="Open Sans Light" pitchFamily="2" charset="0"/>
              <a:sym typeface="Open Sans"/>
            </a:endParaRPr>
          </a:p>
          <a:p>
            <a:pPr marL="0" marR="0" lvl="0" indent="0" algn="l" rtl="0">
              <a:lnSpc>
                <a:spcPct val="100000"/>
              </a:lnSpc>
              <a:spcBef>
                <a:spcPts val="1067"/>
              </a:spcBef>
              <a:spcAft>
                <a:spcPts val="0"/>
              </a:spcAft>
              <a:buNone/>
            </a:pPr>
            <a:r>
              <a:rPr lang="en-US" sz="1050" b="0" i="0" u="none" strike="noStrike" cap="none" dirty="0">
                <a:solidFill>
                  <a:schemeClr val="dk1"/>
                </a:solidFill>
                <a:latin typeface="Open Sans Light" pitchFamily="2" charset="0"/>
                <a:ea typeface="Open Sans Light" pitchFamily="2" charset="0"/>
                <a:cs typeface="Open Sans Light" pitchFamily="2" charset="0"/>
                <a:sym typeface="Open Sans"/>
              </a:rPr>
              <a:t>Specification (Spring 2016~)</a:t>
            </a:r>
            <a:endParaRPr sz="1050" dirty="0">
              <a:solidFill>
                <a:schemeClr val="dk1"/>
              </a:solidFill>
              <a:latin typeface="Open Sans Light" pitchFamily="2" charset="0"/>
              <a:ea typeface="Open Sans Light" pitchFamily="2" charset="0"/>
              <a:cs typeface="Open Sans Light" pitchFamily="2" charset="0"/>
              <a:sym typeface="Open Sans"/>
            </a:endParaRPr>
          </a:p>
          <a:p>
            <a:pPr marL="0" marR="0" lvl="0" indent="0" algn="l" rtl="0">
              <a:lnSpc>
                <a:spcPct val="100000"/>
              </a:lnSpc>
              <a:spcBef>
                <a:spcPts val="1067"/>
              </a:spcBef>
              <a:spcAft>
                <a:spcPts val="0"/>
              </a:spcAft>
              <a:buNone/>
            </a:pPr>
            <a:br>
              <a:rPr lang="en-US" sz="1050" b="1" i="0" u="none" strike="noStrike" cap="none" dirty="0">
                <a:solidFill>
                  <a:schemeClr val="dk1"/>
                </a:solidFill>
                <a:latin typeface="Open Sans ExtraBold" pitchFamily="2" charset="0"/>
                <a:ea typeface="Open Sans ExtraBold" pitchFamily="2" charset="0"/>
                <a:cs typeface="Open Sans ExtraBold" pitchFamily="2" charset="0"/>
                <a:sym typeface="Open Sans"/>
              </a:rPr>
            </a:br>
            <a:r>
              <a:rPr lang="en-US" sz="1050" b="1" i="0" u="none" strike="noStrike" cap="none" dirty="0">
                <a:solidFill>
                  <a:schemeClr val="dk1"/>
                </a:solidFill>
                <a:latin typeface="Open Sans ExtraBold" pitchFamily="2" charset="0"/>
                <a:ea typeface="Open Sans ExtraBold" pitchFamily="2" charset="0"/>
                <a:cs typeface="Open Sans ExtraBold" pitchFamily="2" charset="0"/>
                <a:sym typeface="Open Sans"/>
              </a:rPr>
              <a:t>Community Work Groups</a:t>
            </a:r>
            <a:endParaRPr sz="1050" b="0" i="0" u="none" strike="noStrike" cap="none" dirty="0">
              <a:solidFill>
                <a:schemeClr val="dk1"/>
              </a:solidFill>
              <a:latin typeface="Open Sans Light" pitchFamily="2" charset="0"/>
              <a:ea typeface="Open Sans Light" pitchFamily="2" charset="0"/>
              <a:cs typeface="Open Sans Light" pitchFamily="2" charset="0"/>
              <a:sym typeface="Open Sans"/>
            </a:endParaRPr>
          </a:p>
          <a:p>
            <a:pPr marL="0" lvl="0" indent="0" algn="l" rtl="0">
              <a:spcBef>
                <a:spcPts val="1067"/>
              </a:spcBef>
              <a:spcAft>
                <a:spcPts val="0"/>
              </a:spcAft>
              <a:buNone/>
            </a:pPr>
            <a:r>
              <a:rPr lang="en-US" sz="1050" dirty="0">
                <a:solidFill>
                  <a:schemeClr val="dk1"/>
                </a:solidFill>
                <a:latin typeface="Open Sans Light" pitchFamily="2" charset="0"/>
                <a:ea typeface="Open Sans Light" pitchFamily="2" charset="0"/>
                <a:cs typeface="Open Sans Light" pitchFamily="2" charset="0"/>
                <a:sym typeface="Open Sans"/>
              </a:rPr>
              <a:t>Automation (Summer 2019~)</a:t>
            </a:r>
            <a:endParaRPr sz="1050" dirty="0">
              <a:solidFill>
                <a:schemeClr val="dk1"/>
              </a:solidFill>
              <a:latin typeface="Open Sans Light" pitchFamily="2" charset="0"/>
              <a:ea typeface="Open Sans Light" pitchFamily="2" charset="0"/>
              <a:cs typeface="Open Sans Light" pitchFamily="2" charset="0"/>
              <a:sym typeface="Open Sans"/>
            </a:endParaRPr>
          </a:p>
          <a:p>
            <a:pPr marL="0" marR="0" lvl="0" indent="0" algn="l" rtl="0">
              <a:lnSpc>
                <a:spcPct val="100000"/>
              </a:lnSpc>
              <a:spcBef>
                <a:spcPts val="1067"/>
              </a:spcBef>
              <a:spcAft>
                <a:spcPts val="0"/>
              </a:spcAft>
              <a:buNone/>
            </a:pPr>
            <a:br>
              <a:rPr lang="en-US" sz="1050" b="1" i="0" u="none" strike="noStrike" cap="none" dirty="0">
                <a:solidFill>
                  <a:schemeClr val="dk1"/>
                </a:solidFill>
                <a:latin typeface="Open Sans ExtraBold" pitchFamily="2" charset="0"/>
                <a:ea typeface="Open Sans ExtraBold" pitchFamily="2" charset="0"/>
                <a:cs typeface="Open Sans ExtraBold" pitchFamily="2" charset="0"/>
                <a:sym typeface="Open Sans"/>
              </a:rPr>
            </a:br>
            <a:r>
              <a:rPr lang="en-US" sz="1050" b="1" i="0" u="none" strike="noStrike" cap="none" dirty="0">
                <a:solidFill>
                  <a:schemeClr val="dk1"/>
                </a:solidFill>
                <a:latin typeface="Open Sans ExtraBold" pitchFamily="2" charset="0"/>
                <a:ea typeface="Open Sans ExtraBold" pitchFamily="2" charset="0"/>
                <a:cs typeface="Open Sans ExtraBold" pitchFamily="2" charset="0"/>
                <a:sym typeface="Open Sans"/>
              </a:rPr>
              <a:t>Community Study Groups</a:t>
            </a:r>
            <a:endParaRPr sz="1050" dirty="0">
              <a:solidFill>
                <a:schemeClr val="dk1"/>
              </a:solidFill>
              <a:latin typeface="Open Sans Light" pitchFamily="2" charset="0"/>
              <a:ea typeface="Open Sans Light" pitchFamily="2" charset="0"/>
              <a:cs typeface="Open Sans Light" pitchFamily="2" charset="0"/>
            </a:endParaRPr>
          </a:p>
          <a:p>
            <a:pPr marL="0" marR="0" lvl="0" indent="0" algn="l" rtl="0">
              <a:lnSpc>
                <a:spcPct val="100000"/>
              </a:lnSpc>
              <a:spcBef>
                <a:spcPts val="1067"/>
              </a:spcBef>
              <a:spcAft>
                <a:spcPts val="0"/>
              </a:spcAft>
              <a:buNone/>
            </a:pPr>
            <a:r>
              <a:rPr lang="en-US" sz="1050" b="0" i="0" u="none" strike="noStrike" cap="none" dirty="0">
                <a:solidFill>
                  <a:schemeClr val="dk1"/>
                </a:solidFill>
                <a:latin typeface="Open Sans Light" pitchFamily="2" charset="0"/>
                <a:ea typeface="Open Sans Light" pitchFamily="2" charset="0"/>
                <a:cs typeface="Open Sans Light" pitchFamily="2" charset="0"/>
                <a:sym typeface="Open Sans"/>
              </a:rPr>
              <a:t>AI (January 2024~)</a:t>
            </a:r>
            <a:endParaRPr sz="1050" dirty="0">
              <a:solidFill>
                <a:schemeClr val="dk1"/>
              </a:solidFill>
              <a:latin typeface="Open Sans Light" pitchFamily="2" charset="0"/>
              <a:ea typeface="Open Sans Light" pitchFamily="2" charset="0"/>
              <a:cs typeface="Open Sans Light" pitchFamily="2" charset="0"/>
              <a:sym typeface="Open Sans"/>
            </a:endParaRPr>
          </a:p>
        </p:txBody>
      </p:sp>
      <p:pic>
        <p:nvPicPr>
          <p:cNvPr id="393" name="Google Shape;393;g2e62ad20c76_0_182" descr="A qr code with black squares&#10;&#10;Description automatically generated"/>
          <p:cNvPicPr preferRelativeResize="0"/>
          <p:nvPr/>
        </p:nvPicPr>
        <p:blipFill rotWithShape="1">
          <a:blip r:embed="rId3">
            <a:alphaModFix/>
          </a:blip>
          <a:srcRect/>
          <a:stretch/>
        </p:blipFill>
        <p:spPr>
          <a:xfrm>
            <a:off x="6609600" y="2609100"/>
            <a:ext cx="2534400" cy="2534400"/>
          </a:xfrm>
          <a:prstGeom prst="rect">
            <a:avLst/>
          </a:prstGeom>
          <a:noFill/>
          <a:ln>
            <a:noFill/>
          </a:ln>
        </p:spPr>
      </p:pic>
    </p:spTree>
    <p:extLst>
      <p:ext uri="{BB962C8B-B14F-4D97-AF65-F5344CB8AC3E}">
        <p14:creationId xmlns:p14="http://schemas.microsoft.com/office/powerpoint/2010/main" val="3066868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618B-AC99-412A-AC58-8925EE79438F}"/>
              </a:ext>
            </a:extLst>
          </p:cNvPr>
          <p:cNvSpPr>
            <a:spLocks noGrp="1"/>
          </p:cNvSpPr>
          <p:nvPr>
            <p:ph type="ctrTitle"/>
          </p:nvPr>
        </p:nvSpPr>
        <p:spPr>
          <a:xfrm>
            <a:off x="665914" y="2123361"/>
            <a:ext cx="6927960" cy="1894500"/>
          </a:xfrm>
        </p:spPr>
        <p:txBody>
          <a:bodyPr/>
          <a:lstStyle/>
          <a:p>
            <a:r>
              <a:rPr lang="en-US" dirty="0"/>
              <a:t>How This Meeting Works</a:t>
            </a:r>
          </a:p>
        </p:txBody>
      </p:sp>
      <p:pic>
        <p:nvPicPr>
          <p:cNvPr id="3" name="Picture 2" descr="A logo of a city&#10;&#10;Description automatically generated">
            <a:extLst>
              <a:ext uri="{FF2B5EF4-FFF2-40B4-BE49-F238E27FC236}">
                <a16:creationId xmlns:a16="http://schemas.microsoft.com/office/drawing/2014/main" id="{6C12BCCB-C9F7-0419-D4A2-B08709AAB712}"/>
              </a:ext>
            </a:extLst>
          </p:cNvPr>
          <p:cNvPicPr>
            <a:picLocks noChangeAspect="1"/>
          </p:cNvPicPr>
          <p:nvPr/>
        </p:nvPicPr>
        <p:blipFill>
          <a:blip r:embed="rId2"/>
          <a:stretch>
            <a:fillRect/>
          </a:stretch>
        </p:blipFill>
        <p:spPr>
          <a:xfrm>
            <a:off x="2944585" y="0"/>
            <a:ext cx="3254829" cy="1702004"/>
          </a:xfrm>
          <a:prstGeom prst="rect">
            <a:avLst/>
          </a:prstGeom>
          <a:effectLst>
            <a:softEdge rad="0"/>
          </a:effectLst>
        </p:spPr>
      </p:pic>
    </p:spTree>
    <p:extLst>
      <p:ext uri="{BB962C8B-B14F-4D97-AF65-F5344CB8AC3E}">
        <p14:creationId xmlns:p14="http://schemas.microsoft.com/office/powerpoint/2010/main" val="216965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232F-CD60-AA94-5EC0-07E14A6C7A19}"/>
              </a:ext>
            </a:extLst>
          </p:cNvPr>
          <p:cNvSpPr>
            <a:spLocks noGrp="1"/>
          </p:cNvSpPr>
          <p:nvPr>
            <p:ph type="title"/>
          </p:nvPr>
        </p:nvSpPr>
        <p:spPr/>
        <p:txBody>
          <a:bodyPr>
            <a:normAutofit fontScale="90000"/>
          </a:bodyPr>
          <a:lstStyle/>
          <a:p>
            <a:r>
              <a:rPr lang="en-US" dirty="0"/>
              <a:t>Agenda, Questions and Networking</a:t>
            </a:r>
          </a:p>
        </p:txBody>
      </p:sp>
      <p:sp>
        <p:nvSpPr>
          <p:cNvPr id="3" name="Text Placeholder 2">
            <a:extLst>
              <a:ext uri="{FF2B5EF4-FFF2-40B4-BE49-F238E27FC236}">
                <a16:creationId xmlns:a16="http://schemas.microsoft.com/office/drawing/2014/main" id="{0DEFD51E-5AD0-B1CC-2703-EAAE2785F2CF}"/>
              </a:ext>
            </a:extLst>
          </p:cNvPr>
          <p:cNvSpPr>
            <a:spLocks noGrp="1"/>
          </p:cNvSpPr>
          <p:nvPr>
            <p:ph type="body" idx="1"/>
          </p:nvPr>
        </p:nvSpPr>
        <p:spPr>
          <a:xfrm>
            <a:off x="280350" y="1314994"/>
            <a:ext cx="5612813" cy="3290456"/>
          </a:xfrm>
        </p:spPr>
        <p:txBody>
          <a:bodyPr>
            <a:normAutofit lnSpcReduction="10000"/>
          </a:bodyPr>
          <a:lstStyle/>
          <a:p>
            <a:r>
              <a:rPr lang="en-US" dirty="0"/>
              <a:t>This meeting has an agenda that you can view online</a:t>
            </a:r>
          </a:p>
          <a:p>
            <a:pPr marL="114300" indent="0">
              <a:buNone/>
            </a:pPr>
            <a:endParaRPr lang="en-US" dirty="0"/>
          </a:p>
          <a:p>
            <a:r>
              <a:rPr lang="en-US" dirty="0"/>
              <a:t>Everyone in this meeting is welcome to ask questions and share ideas</a:t>
            </a:r>
          </a:p>
          <a:p>
            <a:endParaRPr lang="en-US" dirty="0"/>
          </a:p>
          <a:p>
            <a:r>
              <a:rPr lang="en-US" dirty="0"/>
              <a:t>We focus on practical issues around building trust in the supply chain</a:t>
            </a:r>
          </a:p>
          <a:p>
            <a:endParaRPr lang="en-US" dirty="0"/>
          </a:p>
          <a:p>
            <a:r>
              <a:rPr lang="en-US" dirty="0"/>
              <a:t>We keep it informal and encourage networking to build collaboration</a:t>
            </a:r>
          </a:p>
        </p:txBody>
      </p:sp>
      <p:pic>
        <p:nvPicPr>
          <p:cNvPr id="4" name="Picture 3">
            <a:extLst>
              <a:ext uri="{FF2B5EF4-FFF2-40B4-BE49-F238E27FC236}">
                <a16:creationId xmlns:a16="http://schemas.microsoft.com/office/drawing/2014/main" id="{3715FE2D-4027-C050-7DF0-9E31FB65874A}"/>
              </a:ext>
            </a:extLst>
          </p:cNvPr>
          <p:cNvPicPr>
            <a:picLocks noChangeAspect="1"/>
          </p:cNvPicPr>
          <p:nvPr/>
        </p:nvPicPr>
        <p:blipFill>
          <a:blip r:embed="rId2"/>
          <a:stretch>
            <a:fillRect/>
          </a:stretch>
        </p:blipFill>
        <p:spPr>
          <a:xfrm>
            <a:off x="6535922" y="1646155"/>
            <a:ext cx="2327728" cy="2327728"/>
          </a:xfrm>
          <a:prstGeom prst="rect">
            <a:avLst/>
          </a:prstGeom>
        </p:spPr>
      </p:pic>
      <p:sp>
        <p:nvSpPr>
          <p:cNvPr id="5" name="TextBox 4">
            <a:extLst>
              <a:ext uri="{FF2B5EF4-FFF2-40B4-BE49-F238E27FC236}">
                <a16:creationId xmlns:a16="http://schemas.microsoft.com/office/drawing/2014/main" id="{D678F15B-8C5D-9080-3221-7101B8D59C13}"/>
              </a:ext>
            </a:extLst>
          </p:cNvPr>
          <p:cNvSpPr txBox="1"/>
          <p:nvPr/>
        </p:nvSpPr>
        <p:spPr>
          <a:xfrm>
            <a:off x="7097486" y="1276823"/>
            <a:ext cx="1149531" cy="369332"/>
          </a:xfrm>
          <a:prstGeom prst="rect">
            <a:avLst/>
          </a:prstGeom>
          <a:noFill/>
        </p:spPr>
        <p:txBody>
          <a:bodyPr wrap="square" rtlCol="0">
            <a:spAutoFit/>
          </a:bodyPr>
          <a:lstStyle/>
          <a:p>
            <a:pPr algn="ctr"/>
            <a:r>
              <a:rPr lang="en-US" sz="1800" b="1" dirty="0">
                <a:latin typeface="Open Sans ExtraBold" pitchFamily="2" charset="0"/>
                <a:ea typeface="Open Sans ExtraBold" pitchFamily="2" charset="0"/>
                <a:cs typeface="Open Sans ExtraBold" pitchFamily="2" charset="0"/>
              </a:rPr>
              <a:t>Agenda</a:t>
            </a:r>
          </a:p>
        </p:txBody>
      </p:sp>
    </p:spTree>
    <p:extLst>
      <p:ext uri="{BB962C8B-B14F-4D97-AF65-F5344CB8AC3E}">
        <p14:creationId xmlns:p14="http://schemas.microsoft.com/office/powerpoint/2010/main" val="1653804108"/>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12893</TotalTime>
  <Words>435</Words>
  <Application>Microsoft Macintosh PowerPoint</Application>
  <PresentationFormat>On-screen Show (16:9)</PresentationFormat>
  <Paragraphs>58</Paragraphs>
  <Slides>11</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Archivo</vt:lpstr>
      <vt:lpstr>Archivo ExtraLight</vt:lpstr>
      <vt:lpstr>Archivo Light</vt:lpstr>
      <vt:lpstr>Noto Sans Symbols</vt:lpstr>
      <vt:lpstr>Arial</vt:lpstr>
      <vt:lpstr>Courier New</vt:lpstr>
      <vt:lpstr>Open Sans</vt:lpstr>
      <vt:lpstr>Open Sans ExtraBold</vt:lpstr>
      <vt:lpstr>Open Sans Light</vt:lpstr>
      <vt:lpstr>Open Sans Medium</vt:lpstr>
      <vt:lpstr>Roboto</vt:lpstr>
      <vt:lpstr>Roboto Slab Light</vt:lpstr>
      <vt:lpstr>Linux Foundation EU Theme 2023</vt:lpstr>
      <vt:lpstr>PowerPoint Presentation</vt:lpstr>
      <vt:lpstr>Welcome</vt:lpstr>
      <vt:lpstr>Context</vt:lpstr>
      <vt:lpstr>Stacking Standards + Solutions</vt:lpstr>
      <vt:lpstr>OpenChain Sister Standards</vt:lpstr>
      <vt:lpstr>ISO standards are a reputable shorthand in discussions, negotiations and contracts, allowing everything from “expected structure” to “what is a quality program” to be communicated easily.  The OpenChain standards are the international baseline for quality in open source license compliance or security assurance programs.</vt:lpstr>
      <vt:lpstr>Supported By Community Study / Work Groups</vt:lpstr>
      <vt:lpstr>How This Meeting Works</vt:lpstr>
      <vt:lpstr>Agenda, Questions and Networking</vt:lpstr>
      <vt:lpstr>Anti-Trust Policy Notice</vt:lpstr>
      <vt:lpstr>Let’s Get To Know Each Other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175</cp:revision>
  <dcterms:modified xsi:type="dcterms:W3CDTF">2024-09-10T08:44:26Z</dcterms:modified>
</cp:coreProperties>
</file>