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このスライドではコンプライアンス</a:t>
            </a:r>
            <a:r>
              <a:rPr lang="en-US" baseline="0" dirty="0"/>
              <a:t> がライセンスの法的義務の履行という事実ベースの域を越え、組織にもたらすメリットについて述べています。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条項に従うことを意味します。これは、ライセンスについての理解、ライセンス条項を支えるプロセスの具備、見落としや誤りに対して取り組むプロセスの具備といったことを伴います。</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r>
              <a:rPr lang="en-US" baseline="0" dirty="0"/>
              <a:t/>
            </a: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
            </a:r>
            <a:r>
              <a:rPr lang="en-US" baseline="0" dirty="0">
                <a:latin typeface="Calibri" charset="0"/>
                <a:ea typeface="ＭＳ Ｐゴシック" charset="0"/>
              </a:rPr>
              <a:t> FOSS コンプライアンスプログラムは、さまざまなメリットを提供します。たとえばFOSSが組織にどうインパクト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はどういったことを考慮すべきかという点について触れています。ユースケースが異なれば法的効果も違ってきます。次の数枚のスライドでこれらのコンセプトを詳細に説明し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このスライドでは、FOSSを使う際にそれを取り込むということの意味について概要を述べています。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FOSS使う際にそれをリンクするということの意味にについて概要を述べています。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a:t>
            </a:r>
            <a:r>
              <a:rPr lang="en-US" dirty="0">
                <a:latin typeface="Calibri" charset="0"/>
                <a:ea typeface="ＭＳ Ｐゴシック" charset="0"/>
              </a:rPr>
              <a:t>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コンプライアンス実務を実行に移す</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ビジネスプロセスおよび以下の対応をする十分な数のスタッフを準備する：</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ロバストなFOSSコンプライアンス プログラムのメリットには以下が挙げられる：</a:t>
            </a:r>
          </a:p>
          <a:p>
            <a:pPr>
              <a:lnSpc>
                <a:spcPct val="130000"/>
              </a:lnSpc>
              <a:buFont typeface="Arial"/>
              <a:buChar char="•"/>
            </a:pPr>
            <a:r>
              <a:rPr lang="en-US" dirty="0">
                <a:latin typeface="Calibri" charset="0"/>
                <a:ea typeface="ＭＳ Ｐゴシック" charset="0"/>
              </a:rPr>
              <a:t>FOSSのメリットと組織へ与えるインパクトについての理解を高める</a:t>
            </a:r>
          </a:p>
          <a:p>
            <a:pPr>
              <a:lnSpc>
                <a:spcPct val="130000"/>
              </a:lnSpc>
              <a:buFont typeface="Arial"/>
              <a:buChar char="•"/>
            </a:pPr>
            <a:r>
              <a:rPr lang="en-US" dirty="0">
                <a:latin typeface="Calibri" charset="0"/>
                <a:ea typeface="ＭＳ Ｐゴシック" charset="0"/>
              </a:rPr>
              <a:t>FOSSを使うことと関連付けられるコストとリスクについての理解を高める </a:t>
            </a:r>
          </a:p>
          <a:p>
            <a:pPr>
              <a:lnSpc>
                <a:spcPct val="130000"/>
              </a:lnSpc>
              <a:buFont typeface="Arial"/>
              <a:buChar char="•"/>
            </a:pPr>
            <a:r>
              <a:rPr lang="en-US" dirty="0">
                <a:latin typeface="Calibri" charset="0"/>
                <a:ea typeface="ＭＳ Ｐゴシック" charset="0"/>
              </a:rPr>
              <a:t>FOSSコミュニティやFOSS関連組織と関係を良くする</a:t>
            </a:r>
          </a:p>
          <a:p>
            <a:pPr>
              <a:lnSpc>
                <a:spcPct val="130000"/>
              </a:lnSpc>
              <a:buFont typeface="Arial"/>
              <a:buChar char="•"/>
            </a:pPr>
            <a:r>
              <a:rPr lang="en-US" dirty="0">
                <a:latin typeface="Calibri" charset="0"/>
                <a:ea typeface="ＭＳ Ｐゴシック" charset="0"/>
              </a:rPr>
              <a:t>有効なFOSSソリューションについての知識向上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プログラムの二つの主要なゴールとはなんですか？</a:t>
            </a:r>
          </a:p>
          <a:p>
            <a:pPr>
              <a:lnSpc>
                <a:spcPct val="130000"/>
              </a:lnSpc>
            </a:pPr>
            <a:r>
              <a:rPr lang="x-none" dirty="0">
                <a:latin typeface="Calibri"/>
                <a:ea typeface="ＭＳ Ｐゴシック" charset="0"/>
              </a:rPr>
              <a:t>FOSSコンプライアンスプログラムで重要な業務を挙げ、その内容を述べてください</a:t>
            </a:r>
          </a:p>
          <a:p>
            <a:pPr>
              <a:lnSpc>
                <a:spcPct val="130000"/>
              </a:lnSpc>
            </a:pPr>
            <a:r>
              <a:rPr lang="x-none" dirty="0">
                <a:latin typeface="Calibri"/>
                <a:ea typeface="ＭＳ Ｐゴシック" charset="0"/>
              </a:rPr>
              <a:t>FOSSプログラムのメリットとしてどんなものがありますか？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FOSSレビューに向けたソフトウェアの重要概念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そのコンポーネントをどのように使いたいですか？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共通するシナリオとしては以下があります：</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開発者はFOSSコンポーネントの一部を自身のソフトウェア プロダクトにコピーすることができます。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開発者はFOSSコンポーネントを自身のソフトウェアプロダクトとリンクもしくは接合する（join）ことができます。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静的／動的リンク（Static/Dynamic Linking）</a:t>
            </a:r>
          </a:p>
          <a:p>
            <a:pPr marL="342900" indent="-342900"/>
            <a:r>
              <a:rPr lang="en-US" dirty="0"/>
              <a:t>対合（Pairing）</a:t>
            </a:r>
          </a:p>
          <a:p>
            <a:pPr marL="342900" indent="-342900"/>
            <a:r>
              <a:rPr lang="en-US" dirty="0"/>
              <a:t>結合（Combining）</a:t>
            </a:r>
          </a:p>
          <a:p>
            <a:pPr marL="342900" indent="-342900"/>
            <a:r>
              <a:rPr lang="en-US" dirty="0"/>
              <a:t>活用（Utilizing）</a:t>
            </a:r>
          </a:p>
          <a:p>
            <a:pPr marL="342900" indent="-342900"/>
            <a:r>
              <a:rPr lang="en-US" dirty="0"/>
              <a:t>パッケージ化（Packaging）</a:t>
            </a:r>
          </a:p>
          <a:p>
            <a:pPr marL="342900" indent="-342900"/>
            <a:r>
              <a:rPr lang="en-US" dirty="0"/>
              <a:t>相互依存性の創出（Creating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FOSSコミュニティやFOSS関連組織と関係を良くする</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