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スライドは、「ライセンス」とは何かを説明しています。これは米国法令下での契約とは違っています。This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使用分類（頒布、二次的著作物、作る、作らせる、加工する）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