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7"/>
  </p:notesMasterIdLst>
  <p:handoutMasterIdLst>
    <p:handoutMasterId r:id="rId78"/>
  </p:handoutMasterIdLst>
  <p:sldIdLst>
    <p:sldId id="694" r:id="rId2"/>
    <p:sldId id="695" r:id="rId3"/>
    <p:sldId id="696" r:id="rId4"/>
    <p:sldId id="697" r:id="rId5"/>
    <p:sldId id="698" r:id="rId6"/>
    <p:sldId id="699" r:id="rId7"/>
    <p:sldId id="700" r:id="rId8"/>
    <p:sldId id="701" r:id="rId9"/>
    <p:sldId id="702" r:id="rId10"/>
    <p:sldId id="703" r:id="rId11"/>
    <p:sldId id="704" r:id="rId12"/>
    <p:sldId id="705" r:id="rId13"/>
    <p:sldId id="706" r:id="rId14"/>
    <p:sldId id="707" r:id="rId15"/>
    <p:sldId id="708" r:id="rId16"/>
    <p:sldId id="709" r:id="rId17"/>
    <p:sldId id="710" r:id="rId18"/>
    <p:sldId id="711" r:id="rId19"/>
    <p:sldId id="712" r:id="rId20"/>
    <p:sldId id="713" r:id="rId21"/>
    <p:sldId id="714" r:id="rId22"/>
    <p:sldId id="715" r:id="rId23"/>
    <p:sldId id="716" r:id="rId24"/>
    <p:sldId id="717" r:id="rId25"/>
    <p:sldId id="718" r:id="rId26"/>
    <p:sldId id="719" r:id="rId27"/>
    <p:sldId id="720" r:id="rId28"/>
    <p:sldId id="721" r:id="rId29"/>
    <p:sldId id="722" r:id="rId30"/>
    <p:sldId id="723" r:id="rId31"/>
    <p:sldId id="724" r:id="rId32"/>
    <p:sldId id="725" r:id="rId33"/>
    <p:sldId id="726" r:id="rId34"/>
    <p:sldId id="727" r:id="rId35"/>
    <p:sldId id="728" r:id="rId36"/>
    <p:sldId id="729" r:id="rId37"/>
    <p:sldId id="730" r:id="rId38"/>
    <p:sldId id="731" r:id="rId39"/>
    <p:sldId id="732" r:id="rId40"/>
    <p:sldId id="733" r:id="rId41"/>
    <p:sldId id="734" r:id="rId42"/>
    <p:sldId id="735" r:id="rId43"/>
    <p:sldId id="736" r:id="rId44"/>
    <p:sldId id="737" r:id="rId45"/>
    <p:sldId id="738" r:id="rId46"/>
    <p:sldId id="739" r:id="rId47"/>
    <p:sldId id="740" r:id="rId48"/>
    <p:sldId id="741" r:id="rId49"/>
    <p:sldId id="742" r:id="rId50"/>
    <p:sldId id="743" r:id="rId51"/>
    <p:sldId id="744" r:id="rId52"/>
    <p:sldId id="745" r:id="rId53"/>
    <p:sldId id="746" r:id="rId54"/>
    <p:sldId id="747" r:id="rId55"/>
    <p:sldId id="748" r:id="rId56"/>
    <p:sldId id="749" r:id="rId57"/>
    <p:sldId id="750" r:id="rId58"/>
    <p:sldId id="751" r:id="rId59"/>
    <p:sldId id="752" r:id="rId60"/>
    <p:sldId id="753" r:id="rId61"/>
    <p:sldId id="754" r:id="rId62"/>
    <p:sldId id="755" r:id="rId63"/>
    <p:sldId id="756" r:id="rId64"/>
    <p:sldId id="757" r:id="rId65"/>
    <p:sldId id="758" r:id="rId66"/>
    <p:sldId id="759" r:id="rId67"/>
    <p:sldId id="760" r:id="rId68"/>
    <p:sldId id="761" r:id="rId69"/>
    <p:sldId id="762" r:id="rId70"/>
    <p:sldId id="763" r:id="rId71"/>
    <p:sldId id="764" r:id="rId72"/>
    <p:sldId id="765" r:id="rId73"/>
    <p:sldId id="766" r:id="rId74"/>
    <p:sldId id="767" r:id="rId75"/>
    <p:sldId id="768"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5" autoAdjust="0"/>
    <p:restoredTop sz="51254" autoAdjust="0"/>
  </p:normalViewPr>
  <p:slideViewPr>
    <p:cSldViewPr snapToGrid="0">
      <p:cViewPr varScale="1">
        <p:scale>
          <a:sx n="45" d="100"/>
          <a:sy n="45" d="100"/>
        </p:scale>
        <p:origin x="1912" y="184"/>
      </p:cViewPr>
      <p:guideLst>
        <p:guide orient="horz" pos="2160"/>
        <p:guide pos="3840"/>
      </p:guideLst>
    </p:cSldViewPr>
  </p:slideViewPr>
  <p:notesTextViewPr>
    <p:cViewPr>
      <p:scale>
        <a:sx n="1" d="1"/>
        <a:sy n="1" d="1"/>
      </p:scale>
      <p:origin x="0" y="0"/>
    </p:cViewPr>
  </p:notesTextViewPr>
  <p:sorterViewPr>
    <p:cViewPr>
      <p:scale>
        <a:sx n="100" d="100"/>
        <a:sy n="100" d="100"/>
      </p:scale>
      <p:origin x="0" y="24320"/>
    </p:cViewPr>
  </p:sorterViewPr>
  <p:notesViewPr>
    <p:cSldViewPr snapToGrid="0">
      <p:cViewPr varScale="1">
        <p:scale>
          <a:sx n="64" d="100"/>
          <a:sy n="64" d="100"/>
        </p:scale>
        <p:origin x="204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handoutMaster" Target="handoutMasters/handout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43A975-C83B-F446-B163-5306E95FC19C}" type="datetimeFigureOut">
              <a:rPr lang="en-US" smtClean="0"/>
              <a:t>12/19/16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5C3A1-2123-46DB-B930-A516853D6C25}" type="datetimeFigureOut">
              <a:rPr lang="en-US"/>
              <a:t>12/19/16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smtClean="0"/>
              <a:t>OpenChain カリキュラムのスライドへようこそ。本スライドは、組織内チームに向けたFOSSコンプライアンスに係る重要事項についてトレーニングを実施する際のヘルプや</a:t>
            </a:r>
            <a:r>
              <a:rPr lang="en-US" strike="noStrike" baseline="0" dirty="0" smtClean="0"/>
              <a:t>OpenChainの仕様との照らし合わせに用いることができます。</a:t>
            </a:r>
            <a:endParaRPr lang="x-none" strike="noStrike" dirty="0" smtClean="0"/>
          </a:p>
          <a:p>
            <a:endParaRPr lang="en-US" strike="noStrike" dirty="0" smtClean="0"/>
          </a:p>
          <a:p>
            <a:r>
              <a:rPr lang="en-US" strike="noStrike" dirty="0" smtClean="0"/>
              <a:t>このスライドを半日のトレーニングセッションとして提供することができます。各章を分け、個別のモジュールとして構成した形で提供することも可能です。各章には質問形式の「理解度チェック」のスライドを設けていますのでご留意ください。回答はスライドのノート欄に記載されています。これらの質問や答えはFOSSコンプライアンスの組織内テストの素材として使うことができます。</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著作権は原作者の原作を保護します。著作権がアイデアの表現を保護するのに対し、特許が根底にあるアイデアそのものを保護している点で異なります。原作者の作品としては、写真、歌、コンピューターの符号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ソフトウェアについての著作権で重要なのは： 複製する権利、二次的著作物を作成する（もしくは改変する）権利および頒布する権利です。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ソフトウェアは特許を受けることができます。特許はコンピュータ プログラムのような演算方法を保護します。ただし、</a:t>
            </a:r>
            <a:r>
              <a:rPr lang="x-none" dirty="0">
                <a:latin typeface="Calibri"/>
              </a:rPr>
              <a:t> </a:t>
            </a:r>
            <a:r>
              <a:rPr lang="x-none">
                <a:latin typeface="Calibri"/>
              </a:rPr>
              <a:t>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特許保有者は他者の作品が独立かどうかに関係なく、他者が特許を実施することを排除できます。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を独立して開発した場合、それが独立開発であり、著作権を有する被疑物件にアクセスしなかったことを示すことができれば著作権のライセンスはいらないかもしれません。その著作権をもつ作品が有名でアクセスできると考えることが合理的だとすると、これを示すことは困難となります。ソフトウェアについてある特許の文言に読み取れる場合には、そのソフトウェアが独立開発かどうかには関係なく特許ライセンスが必要となるでしょう。一つの例としてFFMpeg</a:t>
            </a:r>
            <a:r>
              <a:rPr lang="x-none" dirty="0">
                <a:latin typeface="Calibri"/>
              </a:rPr>
              <a:t> </a:t>
            </a:r>
            <a:r>
              <a:rPr lang="x-none">
                <a:latin typeface="Calibri"/>
              </a:rPr>
              <a:t>があります。これはビデオの符号化／復号化のためのコーデック機能を提供するフリー ソフトウェア プロジェクトですが、何らかのフォーマットを符号化／復号化をするには特許ライセンスが必要となるでしょう。</a:t>
            </a: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本章は法律家や管理職、もしくはFOSSライセンスに馴染みが薄い開発者の方がにとって有用です。</a:t>
            </a:r>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11</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このスライドでは、FOSSライセンスがどういったことをするかの</a:t>
            </a:r>
            <a:r>
              <a:rPr lang="en-US" baseline="0" dirty="0">
                <a:latin typeface="Calibri"/>
                <a:ea typeface="MS PGothic" charset="0"/>
              </a:rPr>
              <a:t> 「全体像（ビッグ ピクチャ）」を提供します。またここでは、いくつかのFOSSライセンスについてより多くを調べられるリソースについても説明しています。</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本スライドでは、「パーミッシブな」FOSSライセンスと、通常要求が最低限となっているFOSSライセンスのもっとも基本タイプについて説明しています。もっとも基本的な要求は</a:t>
            </a:r>
            <a:r>
              <a:rPr lang="en-US" baseline="0" dirty="0"/>
              <a:t> 著作表示を含めることです。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13</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このスライドでは、パーミッシ ブライセンスに付加的な要求事項をもつ、より複雑なタイプのFOSSライセンスとして互恵性と「コピーレフト」</a:t>
            </a:r>
            <a:r>
              <a:rPr lang="en-US" baseline="0" dirty="0">
                <a:latin typeface="Calibri"/>
              </a:rPr>
              <a:t> ついて説明しています。これらは原著作物と二次的著作物を、原著作物と同じ条件の下で頒布することを要求します。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このスライドでは、プロプライエタリもしくはクローズド ソース ライセンスについて説明しています。これらのライセンスをFOSSライセンスと比較すると多くの場合、要求事項、やールがとても違っています。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その他のタイプのライセンスも使われます。これらは時としてFOSSと混同されることがありますが、その要求事項は</a:t>
            </a:r>
            <a:r>
              <a:rPr lang="en-US" baseline="0" dirty="0">
                <a:latin typeface="Calibri"/>
              </a:rPr>
              <a:t>実質的に異なります。フリーウェアおよびシェアウェアにおけるライセンスはFOSSライセンスと同じもの、もしくは両立可能なものとみなすべきではありません。</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このスライドではパブリックドメインについて説明しています。作品に対しそれが何であれいかなる制約もないことを意味する、公開タイプの一つといえます。米国ではパブリック ドメイン ソフトウェアに</a:t>
            </a:r>
            <a:r>
              <a:rPr lang="en-US" baseline="0" dirty="0">
                <a:latin typeface="Calibri"/>
              </a:rPr>
              <a:t> FOSS のコードが含まれる可能性がありますが、全ての法域がその存在を認識したり、パブリック ドメインの下で原作者の公開を許容したりするわけではないことは留意しなければなりません。ドイツがその一例です。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ライセンスの両立性について説明しています。両立性は、どのライセンスが一緒に使用できるかを理解する上での考え方です。FOSSにはお互いに両立できるものがあります。両立ができないものもあります。コードやライセンスを選択する際にこれは重要な検討事項となり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18</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このスライドでは、告知／通知／表示（Notice)について説明しています。これは、ファイルにある文字列（テキスト）</a:t>
            </a:r>
            <a:r>
              <a:rPr lang="en-US" baseline="0" dirty="0"/>
              <a:t> のコメントで著作者やライセンスについて説明するものです。そして多くの場合、ファイルに対しどういったライセンスが適用されるかを知る、もっとも重要な方法として認識されています。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この</a:t>
            </a:r>
            <a:r>
              <a:rPr lang="en-US" i="0" baseline="0" dirty="0"/>
              <a:t> スライドは単体で3時間のトレーニングセッションを提供する場合や、"章ごと"に重点を置いたトレーニングで、各セッションが全体体系でどのような位置付けとなるかを説明する場合に対応します。</a:t>
            </a:r>
            <a:r>
              <a:rPr lang="en-US" i="0" dirty="0"/>
              <a:t> </a:t>
            </a: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2</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このスライドは</a:t>
            </a:r>
            <a:r>
              <a:rPr lang="en-US" baseline="0" dirty="0">
                <a:latin typeface="Calibri"/>
              </a:rPr>
              <a:t> マルチライセンスについて説明しています。これは、1セットより多くのライセンス条項がソフトウェアに適用される状況です。</a:t>
            </a:r>
            <a:br>
              <a:rPr lang="en-US" baseline="0" dirty="0">
                <a:latin typeface="Calibri"/>
              </a:rPr>
            </a:br>
            <a:r>
              <a:rPr lang="en-US" baseline="0" dirty="0">
                <a:latin typeface="Calibri"/>
              </a:rPr>
              <a:t/>
            </a:r>
            <a:br>
              <a:rPr lang="en-US" baseline="0" dirty="0">
                <a:latin typeface="Calibri"/>
              </a:rPr>
            </a:br>
            <a:r>
              <a:rPr lang="en-US" b="1" dirty="0"/>
              <a:t>結合的（Conjunctive）</a:t>
            </a:r>
            <a:r>
              <a:rPr lang="en-US" dirty="0"/>
              <a:t> ＝ 複数のライセンスを適用します。</a:t>
            </a:r>
          </a:p>
          <a:p>
            <a:pPr lvl="1"/>
            <a:r>
              <a:rPr lang="en-US" dirty="0"/>
              <a:t>GPL-2.0 プロジェクトはBSD三条項ライセンス下のコードも含みます。 </a:t>
            </a:r>
          </a:p>
          <a:p>
            <a:pPr marL="596376" lvl="1" indent="0">
              <a:buNone/>
            </a:pPr>
            <a:r>
              <a:rPr lang="en-US" dirty="0">
                <a:sym typeface="Wingdings"/>
              </a:rPr>
              <a:t/>
            </a:r>
            <a:r>
              <a:rPr lang="en-US" baseline="0" dirty="0">
                <a:sym typeface="Wingdings"/>
              </a:rPr>
              <a:t>この状況においては両方の条項を満たさなければいけません。</a:t>
            </a:r>
            <a:r>
              <a:rPr lang="en-US" dirty="0"/>
              <a:t/>
            </a:r>
          </a:p>
          <a:p>
            <a:r>
              <a:rPr lang="en-US" b="1" dirty="0"/>
              <a:t>離接的（Disjunctive）</a:t>
            </a:r>
            <a:r>
              <a:rPr lang="en-US" dirty="0"/>
              <a:t> ＝どちらから一つのオープンソース ライセンスを選択します。</a:t>
            </a:r>
          </a:p>
          <a:p>
            <a:pPr lvl="1"/>
            <a:r>
              <a:rPr lang="en-US" dirty="0"/>
              <a:t>Mozilla 3ライセンス（tri-license）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離接的なライセンスは、</a:t>
            </a:r>
            <a:r>
              <a:rPr lang="en-US" baseline="0" dirty="0">
                <a:latin typeface="Calibri"/>
              </a:rPr>
              <a:t> FOSSポリシーを策定する際により深く調査するべく、重要かもしれません。</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離接的なライセンスの下では、ライセンスを選択することができます。つまりGPLとよりパーミッシブなライセンスが選択肢にあった場合、どちらか</a:t>
            </a:r>
            <a:r>
              <a:rPr lang="en-US" sz="1200" baseline="0" dirty="0">
                <a:latin typeface="Arial"/>
                <a:cs typeface="Arial"/>
              </a:rPr>
              <a:t> </a:t>
            </a:r>
            <a:r>
              <a:rPr lang="en-US" sz="1200" dirty="0">
                <a:latin typeface="Arial"/>
                <a:cs typeface="Arial"/>
              </a:rPr>
              <a:t>をライセンスの</a:t>
            </a:r>
            <a:r>
              <a:rPr lang="en-US" sz="1200" baseline="0" dirty="0">
                <a:latin typeface="Arial"/>
                <a:cs typeface="Arial"/>
              </a:rPr>
              <a:t> 両立性と </a:t>
            </a:r>
            <a:r>
              <a:rPr lang="en-US" sz="1200" dirty="0">
                <a:latin typeface="Arial"/>
                <a:cs typeface="Arial"/>
              </a:rPr>
              <a:t>要求事項に依存してどちらのライセンスで頒布するか選択することができます。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時として、プロジェクトが離接的なライセンス下にあっても、自分のコードに組み入れられているのが一つのライセンスだけという場合、コード入手元がすでにこの選択をすでに実施したことなります。もし使おうとしていなかった</a:t>
            </a:r>
            <a:r>
              <a:rPr lang="en-US" sz="1200" dirty="0" err="1">
                <a:latin typeface="Arial"/>
                <a:cs typeface="Arial"/>
              </a:rPr>
              <a:t/>
            </a:r>
            <a:r>
              <a:rPr lang="ja-JP" altLang="en-US" sz="1200" dirty="0">
                <a:latin typeface="Arial"/>
                <a:cs typeface="Arial"/>
              </a:rPr>
              <a:t/>
            </a:r>
            <a:r>
              <a:rPr lang="en-US" sz="1200" dirty="0">
                <a:latin typeface="Arial"/>
                <a:cs typeface="Arial"/>
              </a:rPr>
              <a:t>ライセンスを選択するなら、原著作の著作権保有者が誰かを明確にしてそこから直接コードを入手すべきかどうかをすぐに検討しなければいけないかもしれません。</a:t>
            </a:r>
          </a:p>
          <a:p>
            <a:endParaRPr lang="en-US" sz="1200" dirty="0">
              <a:latin typeface="Arial"/>
              <a:cs typeface="Arial"/>
            </a:endParaRPr>
          </a:p>
          <a:p>
            <a:r>
              <a:rPr lang="en-US" sz="1200" b="1" dirty="0">
                <a:latin typeface="Arial"/>
                <a:cs typeface="Arial"/>
              </a:rPr>
              <a:t>例） </a:t>
            </a:r>
          </a:p>
          <a:p>
            <a:r>
              <a:rPr lang="en-US" sz="1200" dirty="0">
                <a:latin typeface="Arial"/>
                <a:cs typeface="Arial"/>
              </a:rPr>
              <a:t>MPL 1.1/GPL 2.0/LGPL 2.1 - - </a:t>
            </a:r>
          </a:p>
          <a:p>
            <a:r>
              <a:rPr lang="en-US" sz="1200" dirty="0">
                <a:latin typeface="Arial"/>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Arial"/>
                <a:cs typeface="Arial"/>
              </a:rPr>
              <a:t> . . . </a:t>
            </a:r>
          </a:p>
          <a:p>
            <a:r>
              <a:rPr lang="en-US" sz="1200" dirty="0">
                <a:latin typeface="Arial"/>
                <a:cs typeface="Arial"/>
              </a:rPr>
              <a:t>
このファイルの内容は、上記に代えて、GNU General Public License Version 2 以降 のライセンス（ 「GPL」ライセンス）、もしくは - GNU Lesser General Public License Version 2.1以降 のライセンス( 「LGPL」ライセンス) ライセンスの条件に従って使用することも可能です。この場合、このファイルの使用には上記の条項ではなく GPLもしくはLGPL ライセンスの条項が適用されます </a:t>
            </a:r>
          </a:p>
          <a:p>
            <a:endParaRPr lang="en-US" sz="1200" dirty="0">
              <a:latin typeface="Arial"/>
              <a:cs typeface="Arial"/>
            </a:endParaRPr>
          </a:p>
          <a:p>
            <a:r>
              <a:rPr lang="en-US" sz="1200" dirty="0">
                <a:latin typeface="Arial"/>
                <a:cs typeface="Arial"/>
              </a:rPr>
              <a:t>このファイルの他者による使用をGPLもしくはLGPLライセンスの条件によってのみ許可し、MPL による使用を許可したくない対象者は、上記の条項を削除することでその意思を示し、上記条項を GPLもしくはLGPL ライセンスで義務付けられている告知およびその他の条項に置き換えてください。対象者が上記の条項を削除しない場合、受領者は MPL または GPLもしくはLGPL ライセンスのいずれによってもこのファ
イルを使用することができます。」 </a:t>
            </a:r>
          </a:p>
          <a:p>
            <a:endParaRPr lang="en-US" sz="1200" dirty="0">
              <a:latin typeface="Arial"/>
              <a:cs typeface="Arial"/>
            </a:endParaRPr>
          </a:p>
          <a:p>
            <a:r>
              <a:rPr lang="en-US" sz="1200" dirty="0">
                <a:latin typeface="Arial"/>
                <a:cs typeface="Arial"/>
              </a:rPr>
              <a:t>「</a:t>
            </a:r>
            <a:r>
              <a:rPr lang="en-US" sz="1200" b="1" dirty="0">
                <a:latin typeface="Arial"/>
                <a:cs typeface="Arial"/>
              </a:rPr>
              <a:t>デュアル（Dual）</a:t>
            </a:r>
            <a:r>
              <a:rPr lang="en-US" sz="1200" dirty="0">
                <a:latin typeface="Arial"/>
                <a:cs typeface="Arial"/>
              </a:rPr>
              <a:t>」＝ここでかいた状況すべてで使われ売る、混乱を招く用語ですが</a:t>
            </a:r>
            <a:r>
              <a:rPr lang="en-US" sz="1200" baseline="0" dirty="0">
                <a:latin typeface="Arial"/>
                <a:cs typeface="Arial"/>
              </a:rPr>
              <a:t> 、通常この用語はOSSライセンスもしくは商用ライセンスの選択に関するビジネスモデルについて言及しています。</a:t>
            </a:r>
            <a:endParaRPr lang="en-US" sz="1200" dirty="0">
              <a:latin typeface="Arial"/>
              <a:cs typeface="Arial"/>
            </a:endParaRPr>
          </a:p>
          <a:p>
            <a:r>
              <a:rPr lang="en-US" sz="1200" dirty="0">
                <a:latin typeface="Arial"/>
                <a:cs typeface="Arial"/>
              </a:rPr>
              <a:t>ビジネスモデルとしてのデュアル ライセンス</a:t>
            </a:r>
            <a:r>
              <a:rPr lang="en-US" sz="1200" baseline="0" dirty="0">
                <a:latin typeface="Arial"/>
                <a:cs typeface="Arial"/>
              </a:rPr>
              <a:t>についての詳細はこちら： http://</a:t>
            </a:r>
            <a:r>
              <a:rPr lang="en-US" sz="1200" baseline="0" dirty="0" err="1">
                <a:latin typeface="Arial"/>
                <a:cs typeface="Arial"/>
              </a:rPr>
              <a:t>oss-watch.ac.uk</a:t>
            </a:r>
            <a:r>
              <a:rPr lang="en-US" sz="1200" baseline="0" dirty="0">
                <a:latin typeface="Arial"/>
                <a:cs typeface="Arial"/>
              </a:rPr>
              <a:t>/resources/duallicence2  </a:t>
            </a:r>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FOSSライセンスはフリー、FOSSソフトウェア ライセンスで、一般に改変と再頒布を許容する条件の下でソースコードを取得可能にするものです。</a:t>
            </a:r>
          </a:p>
          <a:p>
            <a:endParaRPr lang="en-US" dirty="0">
              <a:latin typeface="Calibri"/>
            </a:endParaRPr>
          </a:p>
          <a:p>
            <a:r>
              <a:rPr lang="x-none" dirty="0">
                <a:latin typeface="Calibri"/>
              </a:rPr>
              <a:t>パーミッシブなライセンスの典型的な義務は、著作権表示と保証免責条項がソフトウェアに含まれることです。多くの場合、当該ライセンスでは許可なく著作者の名前を使用することを明確に禁止しています。</a:t>
            </a:r>
          </a:p>
          <a:p>
            <a:endParaRPr lang="en-US" dirty="0">
              <a:latin typeface="Calibri"/>
            </a:endParaRPr>
          </a:p>
          <a:p>
            <a:r>
              <a:rPr lang="x-none" dirty="0">
                <a:latin typeface="Calibri"/>
              </a:rPr>
              <a:t>パーミッシブなFOSSライセンスの例としてはMIT、BSD、Apacheライセンスがあります。</a:t>
            </a:r>
          </a:p>
          <a:p>
            <a:endParaRPr lang="en-US" dirty="0">
              <a:latin typeface="Calibri"/>
            </a:endParaRPr>
          </a:p>
          <a:p>
            <a:r>
              <a:rPr lang="x-none" dirty="0">
                <a:latin typeface="Calibri"/>
              </a:rPr>
              <a:t>ライセンスの互恵性は、著作権のある著作物の二次的著作物が同じライセンスの下で取得されなければならないことを意味しています。その他の言い方として、「遺伝的」、「コピーレフト」、「継承」そして非難的な意味で「ウィルス性」といったものがあります。</a:t>
            </a:r>
          </a:p>
          <a:p>
            <a:endParaRPr lang="x-none" dirty="0">
              <a:latin typeface="Calibri"/>
            </a:endParaRPr>
          </a:p>
          <a:p>
            <a:r>
              <a:rPr lang="x-none">
                <a:latin typeface="Calibri"/>
              </a:rPr>
              <a:t>コピーレフト スタイルのライセンスにはGPL、LGPLといったものがあります。  </a:t>
            </a:r>
          </a:p>
          <a:p>
            <a:endParaRPr lang="x-none" dirty="0">
              <a:latin typeface="Calibri"/>
            </a:endParaRPr>
          </a:p>
          <a:p>
            <a:r>
              <a:rPr lang="x-none">
                <a:latin typeface="Calibri"/>
              </a:rPr>
              <a:t>コピーレフト スタイルのライセンスには多くの場合、ソース取得についての義務があり、プログラムやライブラリのバイナリ版を頒布する場合にソースコードを添付することを求めます。ソースコードは同じ版数のものでなくてはならず、内容は頒布するバイナリ版に対応していなくてはいけません。</a:t>
            </a:r>
          </a:p>
          <a:p>
            <a:endParaRPr lang="x-none" dirty="0">
              <a:latin typeface="Calibri"/>
            </a:endParaRPr>
          </a:p>
          <a:p>
            <a:r>
              <a:rPr lang="x-none">
                <a:latin typeface="Calibri"/>
              </a:rPr>
              <a:t>フリーウェアとシェアウェアはFOSSではありません。フリーウェアもシェアウェアもコストがかからずに取得可能ですが、使用者に対しソフトウェアの改変を許容していないことがこの理由です。実際には、</a:t>
            </a:r>
            <a:r>
              <a:rPr lang="x-none" dirty="0">
                <a:latin typeface="Calibri"/>
              </a:rPr>
              <a:t> </a:t>
            </a:r>
            <a:r>
              <a:rPr lang="x-none">
                <a:latin typeface="Calibri"/>
              </a:rPr>
              <a:t>多くのフリーウェアとソフトウェアがプロプライエタリソフトウェアに共通する類似のライセンス制約を含んでいます。</a:t>
            </a:r>
          </a:p>
          <a:p>
            <a:endParaRPr lang="en-US" dirty="0">
              <a:latin typeface="Calibri"/>
            </a:endParaRPr>
          </a:p>
          <a:p>
            <a:r>
              <a:rPr lang="x-none">
                <a:latin typeface="Calibri"/>
              </a:rPr>
              <a:t>マルチライセンスはソフトウェアを複数のライセンスの下で使うことができる慣行のことを言います。例えば、あるオープンソース ソフトウェアはMITとGPLv2の2つのライセンスを付与することができます。そのようなケースでは、使用者がニーズに合わせてライセンスを事由に選択できます。</a:t>
            </a:r>
          </a:p>
          <a:p>
            <a:endParaRPr lang="x-none" dirty="0">
              <a:latin typeface="Calibri"/>
            </a:endParaRPr>
          </a:p>
          <a:p>
            <a:r>
              <a:rPr lang="x-none">
                <a:latin typeface="Calibri"/>
              </a:rPr>
              <a:t>FOSSの告知／通知／表示（Notice）は、著作権保有者の証や、そのソフトウェアをコントロールするライセンスについての情報を含む場合があります。FOSSの告知／通知／表示（Notice）が改版のついての告知を提供する場合もあります。FOSSの告知／通知／表示（Notice）を帰属表示の目的で、保持、再生成することを求めるライセンスもあります。</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本章では</a:t>
            </a:r>
            <a:r>
              <a:rPr lang="en-US" baseline="0" dirty="0"/>
              <a:t> FOSSコンプライアンスについての全体増を取り扱います。コンプライアンスがどのように機能するか基本原則から説明します。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このスライドではFOSSコンプライアンスには</a:t>
            </a:r>
            <a:r>
              <a:rPr lang="en-US" baseline="0" dirty="0"/>
              <a:t> 実際のところ目的が二つあることを説明しています。一つは、自身の義務（FOSSを発見し、追跡する）を知り、この知見を支えるプロセスをもつことです。もう一つは、ライセンスの義務を果たすことです。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a:t>
            </a:r>
            <a:r>
              <a:rPr lang="en-US" baseline="0" dirty="0"/>
              <a:t> 代表的なFOSSライセンスにおいてコンプライス義務としてどういったことを果たされなければならないかについて話を広げています。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このスライドではFOSSライセンスの使用する際に出くわす共通的な条件や制約のいくつかについて説明しています。ライセンスが違えばその義務も変わってくることを覚えておいてください。</a:t>
            </a: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25</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このスライドでは、いつFOSSライセンスの義務が「発動(trigger)される」のかについて説明しています。FOSSライセンスは著作権ライセンスであり、基本的なトリガーはコードを</a:t>
            </a:r>
            <a:r>
              <a:rPr lang="en-US" baseline="0" dirty="0">
                <a:latin typeface="Calibri"/>
              </a:rPr>
              <a:t>他の法人（legal entity）に 頒布するときです。</a:t>
            </a:r>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このスライドでは、</a:t>
            </a:r>
            <a:r>
              <a:rPr lang="en-US" baseline="0" dirty="0">
                <a:latin typeface="Calibri"/>
              </a:rPr>
              <a:t> コードの改変がFOSSライセンス下の義務を課すものとなりうることを説明しています。また、二次的著作物についても若干触れています。</a:t>
            </a:r>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27</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このスライドでは、コンプライアンス プログラムがいかに機能するかについて</a:t>
            </a:r>
            <a:r>
              <a:rPr lang="en-US" baseline="0" dirty="0">
                <a:latin typeface="Calibri"/>
              </a:rPr>
              <a:t>大まかに（基本的概要として）説明しています。 </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28</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more</a:t>
            </a:r>
            <a:r>
              <a:rPr lang="en-US" baseline="0" dirty="0"/>
              <a:t> about how FOSS compliance practices can work in an organization. </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このスライドで、企業が、社内文書として内部FOSSポリシーがどこにあるか特定しやすいようにします。</a:t>
            </a:r>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describes some of the benefits that compliance</a:t>
            </a:r>
            <a:r>
              <a:rPr lang="en-US" baseline="0" dirty="0"/>
              <a:t> brings to an organization beyond the fact of fulfilling the legal obligations of the license.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FOSS compliance means following the licensing terms of FOSS</a:t>
            </a:r>
            <a:r>
              <a:rPr lang="en-US" baseline="0" dirty="0"/>
              <a:t> licenses. It involves understanding the licenses, having processes to support the license terms, and having processes to address any oversights or errors.</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a:t>The two main goals of a FOSS compliance program are</a:t>
            </a:r>
            <a:r>
              <a:rPr lang="en-US" baseline="0" dirty="0"/>
              <a:t> </a:t>
            </a:r>
            <a:r>
              <a:rPr lang="en-US" b="1" baseline="0" dirty="0"/>
              <a:t>know your obligations</a:t>
            </a:r>
            <a:r>
              <a:rPr lang="en-US" baseline="0" dirty="0"/>
              <a:t> and to </a:t>
            </a:r>
            <a:r>
              <a:rPr lang="en-US" b="1" baseline="0" dirty="0"/>
              <a:t>satisfy your obligations</a:t>
            </a:r>
            <a:r>
              <a:rPr lang="en-US" baseline="0" dirty="0"/>
              <a:t>.</a:t>
            </a:r>
            <a:br>
              <a:rPr lang="en-US" baseline="0" dirty="0"/>
            </a:br>
            <a:r>
              <a:rPr lang="en-US" baseline="0" dirty="0"/>
              <a:t/>
            </a:r>
            <a:br>
              <a:rPr lang="en-US" baseline="0" dirty="0"/>
            </a:br>
            <a:r>
              <a:rPr lang="en-US" baseline="0" dirty="0"/>
              <a:t>The important business practices of a FOSS compliance program include: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Identification of the origin and license of FOSS software</a:t>
            </a:r>
          </a:p>
          <a:p>
            <a:pPr marL="171450" indent="-171450">
              <a:buFont typeface="Arial" charset="0"/>
              <a:buChar char="•"/>
            </a:pPr>
            <a:r>
              <a:rPr lang="en-US" dirty="0">
                <a:latin typeface="Calibri" charset="0"/>
                <a:ea typeface="ＭＳ Ｐゴシック" charset="0"/>
              </a:rPr>
              <a:t>Tracking FOSS software within the development process</a:t>
            </a:r>
          </a:p>
          <a:p>
            <a:pPr marL="171450" indent="-171450">
              <a:buFont typeface="Arial" charset="0"/>
              <a:buChar char="•"/>
            </a:pPr>
            <a:r>
              <a:rPr lang="en-US" dirty="0">
                <a:latin typeface="Calibri" charset="0"/>
                <a:ea typeface="ＭＳ Ｐゴシック" charset="0"/>
              </a:rPr>
              <a:t>Performing FOSS review and identifying license obligations</a:t>
            </a:r>
          </a:p>
          <a:p>
            <a:pPr marL="171450" indent="-171450">
              <a:buFont typeface="Arial" charset="0"/>
              <a:buChar char="•"/>
            </a:pPr>
            <a:r>
              <a:rPr lang="en-US" dirty="0">
                <a:latin typeface="Calibri" charset="0"/>
                <a:ea typeface="ＭＳ Ｐゴシック" charset="0"/>
              </a:rPr>
              <a:t>Fulfillment of license obligations when product ships </a:t>
            </a:r>
          </a:p>
          <a:p>
            <a:pPr marL="171450" indent="-171450">
              <a:buFont typeface="Arial" charset="0"/>
              <a:buChar char="•"/>
            </a:pPr>
            <a:r>
              <a:rPr lang="en-US" dirty="0">
                <a:latin typeface="Calibri" charset="0"/>
                <a:ea typeface="ＭＳ Ｐゴシック" charset="0"/>
              </a:rPr>
              <a:t>Oversight for FOSS Compliance Program, creation of policy, and compliance decisions</a:t>
            </a:r>
          </a:p>
          <a:p>
            <a:pPr marL="171450" indent="-171450">
              <a:buFont typeface="Arial" charset="0"/>
              <a:buChar char="•"/>
            </a:pPr>
            <a:r>
              <a:rPr lang="en-US" dirty="0">
                <a:latin typeface="Calibri" charset="0"/>
                <a:ea typeface="ＭＳ Ｐゴシック" charset="0"/>
              </a:rPr>
              <a:t>Training</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dirty="0">
                <a:latin typeface="Calibri" charset="0"/>
                <a:ea typeface="ＭＳ Ｐゴシック" charset="0"/>
              </a:rPr>
              <a:t>A</a:t>
            </a:r>
            <a:r>
              <a:rPr lang="en-US" baseline="0" dirty="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dirty="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fundamental concepts in understanding FOSS usage</a:t>
            </a: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a:t>
            </a:r>
            <a:r>
              <a:rPr lang="en-US" b="0" baseline="0" dirty="0">
                <a:latin typeface="Times" charset="0"/>
              </a:rPr>
              <a:t> is about how the use of FOSS components is a consideration for your compliance. Different use cases will have different legal effects. The next few slides explain these concepts in more detail.</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en-US" b="0" dirty="0">
                <a:latin typeface="Times" charset="0"/>
              </a:rPr>
              <a:t>This slides outlines what incorporation means when using</a:t>
            </a:r>
            <a:r>
              <a:rPr lang="en-US" b="0" baseline="0" dirty="0">
                <a:latin typeface="Times" charset="0"/>
              </a:rPr>
              <a:t> FOSS.</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linking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modification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translation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explains</a:t>
            </a:r>
            <a:r>
              <a:rPr lang="en-US" b="0" baseline="0" dirty="0">
                <a:latin typeface="Times" charset="0"/>
              </a:rPr>
              <a:t> that development tools may do some of these actions “behind the scene”, and this is an area that companies should be aware of.</a:t>
            </a: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 explains</a:t>
            </a:r>
            <a:r>
              <a:rPr lang="en-US" b="0" baseline="0" dirty="0">
                <a:latin typeface="Times" charset="0"/>
              </a:rPr>
              <a:t> some of the concepts behind distribution. Because FOSS licenses usually apply during distribution, this is a key point to consider in a compliance program.</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本章は知的財産の"全体像"に焦点を当てます。おそらく本章は著作権法、特許法、商標法の基礎について明確に理解していない可能性のある管理者や開発者にとって、最も有用なものとなります。</a:t>
            </a: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4</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baseline="0" dirty="0">
                <a:latin typeface="Times" charset="0"/>
              </a:rPr>
              <a:t>Incorporation is when you copy portions of a FOSS component into your software product. </a:t>
            </a:r>
          </a:p>
          <a:p>
            <a:pPr marL="0" indent="0"/>
            <a:endParaRPr lang="en-US" b="0" baseline="0" dirty="0">
              <a:latin typeface="Times" charset="0"/>
            </a:endParaRPr>
          </a:p>
          <a:p>
            <a:pPr marL="0" indent="0"/>
            <a:r>
              <a:rPr lang="en-US" b="0" baseline="0" dirty="0">
                <a:latin typeface="Times" charset="0"/>
              </a:rPr>
              <a:t>Linking is when you link or join a FOSS component with your software product. </a:t>
            </a:r>
          </a:p>
          <a:p>
            <a:pPr marL="0" indent="0"/>
            <a:endParaRPr lang="en-US" b="0" baseline="0" dirty="0">
              <a:latin typeface="Times" charset="0"/>
            </a:endParaRPr>
          </a:p>
          <a:p>
            <a:pPr marL="0" indent="0"/>
            <a:r>
              <a:rPr lang="en-US" b="0" baseline="0" dirty="0">
                <a:latin typeface="Times" charset="0"/>
              </a:rPr>
              <a:t>Modification is when you make changes to a FOSS component.</a:t>
            </a:r>
          </a:p>
          <a:p>
            <a:pPr marL="0" indent="0"/>
            <a:endParaRPr lang="en-US" b="0" baseline="0" dirty="0">
              <a:latin typeface="Times" charset="0"/>
            </a:endParaRPr>
          </a:p>
          <a:p>
            <a:pPr marL="0" indent="0"/>
            <a:r>
              <a:rPr lang="en-US" b="0" baseline="0" dirty="0">
                <a:latin typeface="Times" charset="0"/>
              </a:rPr>
              <a:t>Translation is when you transform the code from one state to another.</a:t>
            </a:r>
          </a:p>
          <a:p>
            <a:pPr marL="0" indent="0"/>
            <a:endParaRPr lang="en-US" b="0" baseline="0" dirty="0">
              <a:latin typeface="Times" charset="0"/>
            </a:endParaRPr>
          </a:p>
          <a:p>
            <a:pPr marL="0" indent="0"/>
            <a:r>
              <a:rPr lang="en-US" b="0" baseline="0" dirty="0">
                <a:latin typeface="Times" charset="0"/>
              </a:rPr>
              <a:t>When thinking about distribution of Open Source you should </a:t>
            </a:r>
            <a:r>
              <a:rPr lang="en-US" b="0" baseline="0">
                <a:latin typeface="Times" charset="0"/>
              </a:rPr>
              <a:t>consider </a:t>
            </a:r>
            <a:r>
              <a:rPr lang="en-US" b="0" baseline="0" smtClean="0">
                <a:latin typeface="Times" charset="0"/>
              </a:rPr>
              <a:t>two </a:t>
            </a:r>
            <a:r>
              <a:rPr lang="en-US" b="0" baseline="0" dirty="0">
                <a:latin typeface="Times" charset="0"/>
              </a:rPr>
              <a:t>things:</a:t>
            </a:r>
          </a:p>
          <a:p>
            <a:pPr defTabSz="929579">
              <a:defRPr/>
            </a:pPr>
            <a:r>
              <a:rPr lang="en-US" dirty="0"/>
              <a:t>Who receives the software?</a:t>
            </a:r>
          </a:p>
          <a:p>
            <a:pPr marL="617220" lvl="1" indent="-342900">
              <a:buFont typeface="Arial" charset="0"/>
              <a:buChar char="•"/>
            </a:pPr>
            <a:r>
              <a:rPr lang="en-US" sz="2400" dirty="0"/>
              <a:t>Customer/Partner</a:t>
            </a:r>
          </a:p>
          <a:p>
            <a:pPr marL="617220" lvl="1" indent="-342900">
              <a:buFont typeface="Arial" charset="0"/>
              <a:buChar char="•"/>
            </a:pPr>
            <a:r>
              <a:rPr lang="en-US" sz="2400" dirty="0"/>
              <a:t>Community project</a:t>
            </a:r>
            <a:endParaRPr lang="en-US" dirty="0"/>
          </a:p>
          <a:p>
            <a:r>
              <a:rPr lang="en-US" dirty="0"/>
              <a:t>What is the format for delivery?</a:t>
            </a:r>
          </a:p>
          <a:p>
            <a:pPr marL="617220" lvl="1" indent="-342900">
              <a:buFont typeface="Arial" charset="0"/>
              <a:buChar char="•"/>
            </a:pPr>
            <a:r>
              <a:rPr lang="en-US" sz="2400" dirty="0"/>
              <a:t>Source code delivery</a:t>
            </a:r>
          </a:p>
          <a:p>
            <a:pPr marL="617220" lvl="1" indent="-342900">
              <a:buFont typeface="Arial" charset="0"/>
              <a:buChar char="•"/>
            </a:pPr>
            <a:r>
              <a:rPr lang="en-US" sz="2400" dirty="0"/>
              <a:t>Binary delivery</a:t>
            </a:r>
          </a:p>
          <a:p>
            <a:pPr marL="617220" lvl="1" indent="-342900">
              <a:buFont typeface="Arial" charset="0"/>
              <a:buChar char="•"/>
            </a:pPr>
            <a:r>
              <a:rPr lang="en-US" sz="2400" dirty="0"/>
              <a:t>Pre-loaded onto hardware</a:t>
            </a: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a “FOSS Review” process in which FOSS usage is analyzed and the relevant obligations are determined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is a basic building block of a FOSS Compliance Program. </a:t>
            </a:r>
          </a:p>
          <a:p>
            <a:endParaRPr lang="x-none" dirty="0"/>
          </a:p>
          <a:p>
            <a:r>
              <a:rPr lang="x-none" dirty="0"/>
              <a:t>A FOSS Review can be the meeting point for engineering, business and legal teams, and can require planning and organization to successfully conduct on a large scale.</a:t>
            </a:r>
          </a:p>
          <a:p>
            <a:pPr marL="171450" indent="-171450">
              <a:buFont typeface="Arial" charset="0"/>
              <a:buChar char="•"/>
            </a:pPr>
            <a:r>
              <a:rPr lang="x-none" dirty="0"/>
              <a:t>Engineering or developer teams may participate in gathering relevant information</a:t>
            </a:r>
          </a:p>
          <a:p>
            <a:pPr marL="171450" indent="-171450">
              <a:buFont typeface="Arial" charset="0"/>
              <a:buChar char="•"/>
            </a:pPr>
            <a:r>
              <a:rPr lang="x-none" dirty="0"/>
              <a:t>Legal teams analyze and determine license obligations and provide guidance</a:t>
            </a:r>
          </a:p>
          <a:p>
            <a:pPr marL="171450" indent="-171450">
              <a:buFont typeface="Arial" charset="0"/>
              <a:buChar char="•"/>
            </a:pPr>
            <a:r>
              <a:rPr lang="x-none" dirty="0"/>
              <a:t>Business and engineering teams may receive and implement guidance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first step is to identify the proper parties to initiate a FOSS Review</a:t>
            </a:r>
          </a:p>
          <a:p>
            <a:endParaRPr lang="x-none" dirty="0"/>
          </a:p>
          <a:p>
            <a:r>
              <a:rPr lang="x-none" dirty="0"/>
              <a:t>Important questions to ask include:</a:t>
            </a:r>
          </a:p>
          <a:p>
            <a:pPr marL="171450" indent="-171450">
              <a:buFont typeface="Arial" panose="020B0604020202020204" pitchFamily="34" charset="0"/>
              <a:buChar char="•"/>
            </a:pPr>
            <a:r>
              <a:rPr lang="x-none" dirty="0"/>
              <a:t>Who are the decision makers about FOSS usage (managers, architects, individual engineers, etc.)? </a:t>
            </a:r>
          </a:p>
          <a:p>
            <a:pPr marL="171450" indent="-171450">
              <a:buFont typeface="Arial" panose="020B0604020202020204" pitchFamily="34" charset="0"/>
              <a:buChar char="•"/>
            </a:pPr>
            <a:r>
              <a:rPr lang="x-none" dirty="0"/>
              <a:t>How can they raise questions about FOSS usage?</a:t>
            </a:r>
          </a:p>
          <a:p>
            <a:pPr marL="171450" indent="-171450">
              <a:buFont typeface="Arial" panose="020B0604020202020204" pitchFamily="34" charset="0"/>
              <a:buChar char="•"/>
            </a:pPr>
            <a:r>
              <a:rPr lang="x-none" dirty="0"/>
              <a:t>Is there a regular point in your development process where FOSS Reviews can begin?</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should be noted that this list of information looks</a:t>
            </a:r>
            <a:r>
              <a:rPr lang="en-US" baseline="0" dirty="0"/>
              <a:t> quite large. However, the amount of information required depends on the size of your company and what you intend to do with the FOSS code. Large entities tend to require more information than small entities.</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may consist of an interdisciplinary team</a:t>
            </a:r>
          </a:p>
          <a:p>
            <a:endParaRPr lang="x-none" dirty="0"/>
          </a:p>
          <a:p>
            <a:r>
              <a:rPr lang="x-none" dirty="0"/>
              <a:t>The legal team, which may include in-house or outside attorneys, reviews and evaluates the FOSS usage for license obligations</a:t>
            </a:r>
          </a:p>
          <a:p>
            <a:endParaRPr lang="x-none" dirty="0"/>
          </a:p>
          <a:p>
            <a:r>
              <a:rPr lang="x-none" dirty="0"/>
              <a:t>The legal team may be supported by others, including:</a:t>
            </a:r>
          </a:p>
          <a:p>
            <a:pPr marL="171450" indent="-171450">
              <a:buFont typeface="Arial" panose="020B0604020202020204" pitchFamily="34" charset="0"/>
              <a:buChar char="•"/>
            </a:pPr>
            <a:r>
              <a:rPr lang="x-none" dirty="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indent="-171450">
              <a:buFont typeface="Arial" panose="020B0604020202020204" pitchFamily="34" charset="0"/>
              <a:buChar char="•"/>
            </a:pPr>
            <a:r>
              <a:rPr lang="x-none" dirty="0"/>
              <a:t>Other specialists or representatives that may be impacted by FOSS-related issues, such as commercial licensing, compliance or business planning teams.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dirty="0"/>
          </a:p>
          <a:p>
            <a:r>
              <a:rPr lang="x-none" dirty="0"/>
              <a:t>Once the proposed FOSS usage has been fully assessed, the legal team will then have the necessary information on which to make its judgments.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have oversight (for example, an Executive Review Committee in this diagram). The oversight committee may make important policy decisions or resolve disagreements between parties in the review process.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To gather and analyze information regarding FOSS usage and to produce appropriate guidance.</a:t>
            </a:r>
          </a:p>
          <a:p>
            <a:endParaRPr lang="x-none" dirty="0"/>
          </a:p>
          <a:p>
            <a:r>
              <a:rPr lang="x-none" dirty="0"/>
              <a:t>Initiate a FOSS review process. The method for initiating this process may vary by company, but should be open to those who are involved in using FOSS in development.</a:t>
            </a:r>
          </a:p>
          <a:p>
            <a:endParaRPr lang="x-none" dirty="0"/>
          </a:p>
          <a:p>
            <a:r>
              <a:rPr lang="x-none" dirty="0"/>
              <a:t>Initiate a FOSS review process or contact the FOSS review team. The process should be flexible enough so that FOSS users in your organization have access to guidance.</a:t>
            </a:r>
          </a:p>
          <a:p>
            <a:endParaRPr lang="x-none" dirty="0"/>
          </a:p>
          <a:p>
            <a:r>
              <a:rPr lang="x-none" dirty="0"/>
              <a:t>The package name, version, download URL, license, description and intended use in your product is a good starting point. The precisely level of detail you will need depends on your organization and intended use case. </a:t>
            </a:r>
          </a:p>
          <a:p>
            <a:endParaRPr lang="x-none" dirty="0"/>
          </a:p>
          <a:p>
            <a:r>
              <a:rPr lang="x-none" dirty="0"/>
              <a:t>The copyright notices, attribution and source code normally helps to identify who is licensing the FOSS software.</a:t>
            </a:r>
          </a:p>
          <a:p>
            <a:endParaRPr lang="x-none" dirty="0"/>
          </a:p>
          <a:p>
            <a:r>
              <a:rPr lang="x-none" dirty="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dirty="0"/>
          </a:p>
          <a:p>
            <a:r>
              <a:rPr lang="x-none" dirty="0"/>
              <a:t>Check information for completeness, consistency and accuracy. This process may be assisted by support teams, including teams that run code scanning tools to scan for undisclosed FOSS usage. </a:t>
            </a:r>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ここにある概説で知的財産のすべての側面を網羅することは意図していません。</a:t>
            </a:r>
            <a:r>
              <a:rPr lang="en-GB" baseline="0" dirty="0"/>
              <a:t> ここで意図しているのは、"全体像"となる背景を提供し、当日議論するのがFOSSコンプライアンスにもっとも関係する著作権と特許権のみだということを確認してもらうことです。</a:t>
            </a:r>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5</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contains an example of a detailed end to end compliance management process. </a:t>
            </a:r>
            <a:endParaRPr lang="en-US"/>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This slide describes the definition of compliance management and its end goals. </a:t>
            </a:r>
          </a:p>
          <a:p>
            <a:pPr marL="226428" indent="-226428"/>
            <a:endParaRPr lang="en-US" dirty="0">
              <a:latin typeface="Times" charset="0"/>
            </a:endParaRPr>
          </a:p>
          <a:p>
            <a:pPr marL="226428" indent="-226428"/>
            <a:r>
              <a:rPr lang="x-none" dirty="0">
                <a:latin typeface="Times" charset="0"/>
              </a:rPr>
              <a:t>Note that this section provides a detailed example of what may take place in a large enterprise. Smaller companies may wish to approach the process in a more streamlined way.</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This slide is an overview of the steps that will be described in this chapter.</a:t>
            </a:r>
          </a:p>
        </p:txBody>
      </p:sp>
      <p:sp>
        <p:nvSpPr>
          <p:cNvPr id="4" name="Slide Number Placeholder 3"/>
          <p:cNvSpPr>
            <a:spLocks noGrp="1"/>
          </p:cNvSpPr>
          <p:nvPr>
            <p:ph type="sldNum" sz="quarter" idx="10"/>
          </p:nvPr>
        </p:nvSpPr>
        <p:spPr/>
        <p:txBody>
          <a:bodyPr/>
          <a:lstStyle/>
          <a:p>
            <a:fld id="{6B482BE6-6443-43D0-B2C4-9E7E7E3CDEDD}" type="slidenum">
              <a:rPr lang="en-US"/>
              <a:pPr/>
              <a:t>52</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first step in our example process is to identify FOSS usage.</a:t>
            </a:r>
          </a:p>
          <a:p>
            <a:endParaRPr lang="x-none" dirty="0">
              <a:latin typeface="Calibri"/>
            </a:endParaRPr>
          </a:p>
          <a:p>
            <a:r>
              <a:rPr lang="x-none" dirty="0">
                <a:latin typeface="Calibri"/>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dirty="0">
              <a:latin typeface="Calibri"/>
            </a:endParaRPr>
          </a:p>
          <a:p>
            <a:r>
              <a:rPr lang="x-none" dirty="0">
                <a:latin typeface="Calibri"/>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next step is auditing source code identified in the previous step.</a:t>
            </a:r>
          </a:p>
          <a:p>
            <a:endParaRPr lang="x-none" dirty="0">
              <a:latin typeface="Calibri"/>
            </a:endParaRPr>
          </a:p>
          <a:p>
            <a:r>
              <a:rPr lang="x-none" dirty="0">
                <a:latin typeface="Calibri"/>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dirty="0">
              <a:latin typeface="Calibri"/>
            </a:endParaRPr>
          </a:p>
          <a:p>
            <a:r>
              <a:rPr lang="x-none" dirty="0">
                <a:latin typeface="Calibri"/>
              </a:rPr>
              <a:t>The review team may then produce an audit report with its conclusions regarding the origin and licensing of the source code.</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1880397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FOSS review team reviews the facts collected in the previous steps and identifies the company’s obligations under the FOSS licenses.</a:t>
            </a:r>
            <a:endParaRPr lang="en-US" dirty="0">
              <a:latin typeface="Calibri"/>
            </a:endParaRPr>
          </a:p>
          <a:p>
            <a:endParaRPr lang="x-none" dirty="0">
              <a:latin typeface="Calibri"/>
            </a:endParaRPr>
          </a:p>
          <a:p>
            <a:r>
              <a:rPr lang="x-none" dirty="0">
                <a:latin typeface="Calibri"/>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56</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57</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Approval information from the previous step should be tracked or registered so that anyone releasing the software can understand and comply with the relevant license obligations.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このスライドでは、ソフトウェアの著作権についての</a:t>
            </a:r>
            <a:r>
              <a:rPr lang="en-US" i="0" baseline="0" dirty="0">
                <a:latin typeface="Calibri"/>
              </a:rPr>
              <a:t> "全体像"を説明しています。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61</a:t>
            </a:fld>
            <a:endParaRPr lang="en-US"/>
          </a:p>
        </p:txBody>
      </p:sp>
    </p:spTree>
    <p:extLst>
      <p:ext uri="{BB962C8B-B14F-4D97-AF65-F5344CB8AC3E}">
        <p14:creationId xmlns:p14="http://schemas.microsoft.com/office/powerpoint/2010/main" val="1606700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62</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For our example process, the steps include:</a:t>
            </a:r>
            <a:endParaRPr lang="en-US" dirty="0">
              <a:latin typeface="Times" charset="0"/>
            </a:endParaRPr>
          </a:p>
          <a:p>
            <a:pPr marL="226428" indent="-226428">
              <a:buFont typeface="Arial" panose="020B0604020202020204" pitchFamily="34" charset="0"/>
              <a:buChar char="•"/>
            </a:pPr>
            <a:r>
              <a:rPr lang="x-none" dirty="0">
                <a:latin typeface="Times" charset="0"/>
              </a:rPr>
              <a:t>Identification - Identify and track FOSS usage. This may take place through engineer requests, third party disclosures, or code scanning.</a:t>
            </a:r>
          </a:p>
          <a:p>
            <a:pPr marL="226428" indent="-226428">
              <a:buFont typeface="Arial" panose="020B0604020202020204" pitchFamily="34" charset="0"/>
              <a:buChar char="•"/>
            </a:pPr>
            <a:r>
              <a:rPr lang="x-none" dirty="0">
                <a:latin typeface="Times" charset="0"/>
              </a:rPr>
              <a:t>Auditing source code - Review identified FOSS components for license and origin information.</a:t>
            </a:r>
          </a:p>
          <a:p>
            <a:pPr marL="226428" indent="-226428">
              <a:buFont typeface="Arial" panose="020B0604020202020204" pitchFamily="34" charset="0"/>
              <a:buChar char="•"/>
            </a:pPr>
            <a:r>
              <a:rPr lang="x-none" dirty="0">
                <a:latin typeface="Times" charset="0"/>
              </a:rPr>
              <a:t>Resolving issues - Remove FOSS usage that is incompatible with FOSS policies.</a:t>
            </a:r>
          </a:p>
          <a:p>
            <a:pPr marL="226428" indent="-226428">
              <a:buFont typeface="Arial" panose="020B0604020202020204" pitchFamily="34" charset="0"/>
              <a:buChar char="•"/>
            </a:pPr>
            <a:r>
              <a:rPr lang="x-none" dirty="0">
                <a:latin typeface="Times" charset="0"/>
              </a:rPr>
              <a:t>Performing reviews - Assess and determine obligations for FOSS usage.</a:t>
            </a:r>
          </a:p>
          <a:p>
            <a:pPr marL="226428" indent="-226428">
              <a:buFont typeface="Arial" panose="020B0604020202020204" pitchFamily="34" charset="0"/>
              <a:buChar char="•"/>
            </a:pPr>
            <a:r>
              <a:rPr lang="x-none" dirty="0">
                <a:latin typeface="Times" charset="0"/>
              </a:rPr>
              <a:t>Approvals - Communicate approval conditions and license obligations.</a:t>
            </a:r>
          </a:p>
          <a:p>
            <a:pPr marL="226428" indent="-226428">
              <a:buFont typeface="Arial" panose="020B0604020202020204" pitchFamily="34" charset="0"/>
              <a:buChar char="•"/>
            </a:pPr>
            <a:r>
              <a:rPr lang="x-none" dirty="0">
                <a:latin typeface="Times" charset="0"/>
              </a:rPr>
              <a:t>Registration/approval tracking – Track approval conditions and license obligations for later compliance steps.</a:t>
            </a:r>
          </a:p>
          <a:p>
            <a:pPr marL="226428" indent="-226428">
              <a:buFont typeface="Arial" panose="020B0604020202020204" pitchFamily="34" charset="0"/>
              <a:buChar char="•"/>
            </a:pPr>
            <a:r>
              <a:rPr lang="x-none" dirty="0">
                <a:latin typeface="Times" charset="0"/>
              </a:rPr>
              <a:t>Notices - Prepare notices as required by FOSS licenses.</a:t>
            </a:r>
          </a:p>
          <a:p>
            <a:pPr marL="226428" indent="-226428">
              <a:buFont typeface="Arial" panose="020B0604020202020204" pitchFamily="34" charset="0"/>
              <a:buChar char="•"/>
            </a:pPr>
            <a:r>
              <a:rPr lang="x-none" dirty="0">
                <a:latin typeface="Times" charset="0"/>
              </a:rPr>
              <a:t>Pre-distribution verifications – Review distributions for compliance before release. </a:t>
            </a:r>
          </a:p>
          <a:p>
            <a:pPr marL="226428" indent="-226428">
              <a:buFont typeface="Arial" panose="020B0604020202020204" pitchFamily="34" charset="0"/>
              <a:buChar char="•"/>
            </a:pPr>
            <a:r>
              <a:rPr lang="x-none" dirty="0">
                <a:latin typeface="Times" charset="0"/>
              </a:rPr>
              <a:t>Accompanying Source Code Distribution – Make source code available as needed.</a:t>
            </a:r>
          </a:p>
          <a:p>
            <a:pPr marL="226428" indent="-226428">
              <a:buFont typeface="Arial" panose="020B0604020202020204" pitchFamily="34" charset="0"/>
              <a:buChar char="•"/>
            </a:pPr>
            <a:r>
              <a:rPr lang="x-none" dirty="0">
                <a:latin typeface="Times" charset="0"/>
              </a:rPr>
              <a:t>Verification – Provide oversight for compliance process.</a:t>
            </a:r>
          </a:p>
          <a:p>
            <a:endParaRPr lang="x-none" dirty="0">
              <a:latin typeface="Times" charset="0"/>
            </a:endParaRPr>
          </a:p>
          <a:p>
            <a:r>
              <a:rPr lang="x-none" dirty="0">
                <a:latin typeface="Times" charset="0"/>
              </a:rPr>
              <a:t>Architecture reviews examine the relationships between FOSS components and company software. For example, how are FOSS and company components linked together?</a:t>
            </a: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64</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common pitfalls in FOSS compliance processes, and discusses approaches to avoiding these pitfalls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In this chapter, we will describe some common pitfalls to avoid in the FOSS compliance process.</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a:cs typeface="Times"/>
              </a:rPr>
              <a:t>The </a:t>
            </a:r>
            <a:r>
              <a:rPr lang="en-US" dirty="0">
                <a:latin typeface="Times"/>
                <a:cs typeface="Times"/>
              </a:rPr>
              <a:t>first </a:t>
            </a:r>
            <a:r>
              <a:rPr lang="x-none" dirty="0">
                <a:latin typeface="Times"/>
                <a:cs typeface="Times"/>
              </a:rPr>
              <a:t>pitfall described in this slide arises where copyleft-style licensed FOSS is inadvertently mixed with proprietary code. </a:t>
            </a:r>
          </a:p>
          <a:p>
            <a:pPr marL="226428" indent="-226428"/>
            <a:endParaRPr lang="x-none" dirty="0">
              <a:latin typeface="Times"/>
              <a:cs typeface="Times"/>
            </a:endParaRPr>
          </a:p>
          <a:p>
            <a:pPr marL="226428" indent="-226428"/>
            <a:r>
              <a:rPr lang="x-none" dirty="0">
                <a:latin typeface="Times"/>
                <a:cs typeface="Times"/>
              </a:rPr>
              <a:t>This may be discovered through auditing source code for license notices or using code scanning tools.</a:t>
            </a:r>
          </a:p>
          <a:p>
            <a:pPr marL="226428" indent="-226428"/>
            <a:endParaRPr lang="x-none" dirty="0">
              <a:latin typeface="Times"/>
              <a:cs typeface="Times"/>
            </a:endParaRPr>
          </a:p>
          <a:p>
            <a:pPr marL="226428" indent="-226428"/>
            <a:r>
              <a:rPr lang="x-none" dirty="0">
                <a:latin typeface="Times"/>
                <a:cs typeface="Times"/>
              </a:rPr>
              <a:t>Preventative measures include training of engineering staff, and building regular audits or scans into the development process.</a:t>
            </a: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copyleft-style licensed FOSS is inadvertently linked to proprietary code. </a:t>
            </a:r>
          </a:p>
          <a:p>
            <a:pPr marL="0" indent="0"/>
            <a:endParaRPr lang="x-none" b="0" dirty="0">
              <a:latin typeface="Times"/>
              <a:cs typeface="Times"/>
            </a:endParaRPr>
          </a:p>
          <a:p>
            <a:pPr marL="0" indent="0"/>
            <a:r>
              <a:rPr lang="x-none" b="0" dirty="0">
                <a:latin typeface="Times"/>
                <a:cs typeface="Times"/>
              </a:rPr>
              <a:t>This type of failure may be detected using dependency tracking tools or reviews of architecture.</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architectural reviews into the development process.</a:t>
            </a:r>
          </a:p>
          <a:p>
            <a:pPr marL="0" indent="0"/>
            <a:endParaRPr lang="x-none" b="0" dirty="0">
              <a:latin typeface="Times"/>
              <a:cs typeface="Times"/>
            </a:endParaRPr>
          </a:p>
          <a:p>
            <a:pPr marL="0" indent="0"/>
            <a:r>
              <a:rPr lang="x-none" b="0" dirty="0">
                <a:latin typeface="Times"/>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b="0" dirty="0">
              <a:latin typeface="Times"/>
              <a:cs typeface="Times"/>
            </a:endParaRPr>
          </a:p>
          <a:p>
            <a:pPr marL="0" indent="0"/>
            <a:r>
              <a:rPr lang="x-none" b="0" dirty="0">
                <a:latin typeface="Times"/>
                <a:cs typeface="Times"/>
              </a:rPr>
              <a:t>This type of failure may be discovered through auditing source code introduced into the FOSS component.</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regular audits into the development process.</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a company has an obligation to provide accompanying source code, but fails to do so. </a:t>
            </a:r>
          </a:p>
          <a:p>
            <a:pPr marL="0" indent="0"/>
            <a:endParaRPr lang="x-none" b="0" dirty="0">
              <a:latin typeface="Times"/>
              <a:cs typeface="Times"/>
            </a:endParaRPr>
          </a:p>
          <a:p>
            <a:pPr marL="0" indent="0"/>
            <a:r>
              <a:rPr lang="x-none" b="0" dirty="0">
                <a:latin typeface="Times"/>
                <a:cs typeface="Times"/>
              </a:rPr>
              <a:t>The second pitfall arises where a company provides accompanying source code, but fails to provide the correct version that matches the distributed binary version. </a:t>
            </a:r>
          </a:p>
          <a:p>
            <a:pPr marL="0" indent="0"/>
            <a:endParaRPr lang="x-none" b="0" dirty="0">
              <a:latin typeface="Times"/>
              <a:cs typeface="Times"/>
            </a:endParaRPr>
          </a:p>
          <a:p>
            <a:pPr marL="0" indent="0"/>
            <a:r>
              <a:rPr lang="x-none" b="0" dirty="0">
                <a:latin typeface="Times"/>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b="0" dirty="0">
              <a:latin typeface="Times"/>
              <a:cs typeface="Times"/>
            </a:endParaRPr>
          </a:p>
          <a:p>
            <a:pPr marL="0" indent="0"/>
            <a:r>
              <a:rPr lang="x-none" b="0" dirty="0">
                <a:latin typeface="Times"/>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このスライドでは、ソフトウェアに対する著作権法の</a:t>
            </a:r>
            <a:r>
              <a:rPr lang="en-US" i="0" baseline="0" dirty="0">
                <a:latin typeface="Calibri"/>
              </a:rPr>
              <a:t>最重要部分を明確にしています。</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dirty="0">
              <a:solidFill>
                <a:srgbClr val="000000"/>
              </a:solidFill>
              <a:latin typeface="Times"/>
            </a:endParaRPr>
          </a:p>
          <a:p>
            <a:pPr marL="0" indent="0"/>
            <a:r>
              <a:rPr lang="x-none" dirty="0">
                <a:latin typeface="Times" charset="0"/>
              </a:rPr>
              <a:t>Preventative measures include monitoring of engineering training, and also making the compliance process easily accessible to the engineering team.</a:t>
            </a: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Your FOSS compliance process is a building block to establishing good working relationships within the FOSS community.</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74</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Pitfalls can occur under the following categories:</a:t>
            </a:r>
            <a:r>
              <a:rPr lang="en-US" dirty="0">
                <a:latin typeface="Times" charset="0"/>
              </a:rPr>
              <a:t> </a:t>
            </a:r>
            <a:r>
              <a:rPr lang="x-none" dirty="0">
                <a:latin typeface="Times" charset="0"/>
              </a:rPr>
              <a:t>IP failure, license compliance failure, and compliance process failure.</a:t>
            </a:r>
          </a:p>
          <a:p>
            <a:pPr marL="0" indent="0"/>
            <a:endParaRPr lang="en-US" dirty="0">
              <a:latin typeface="Times" charset="0"/>
            </a:endParaRPr>
          </a:p>
          <a:p>
            <a:pPr marL="0" indent="0"/>
            <a:r>
              <a:rPr lang="x-none" dirty="0">
                <a:latin typeface="Times" charset="0"/>
              </a:rPr>
              <a:t>An example of IP failure would be commingling of proprietary code and open source code, which may result in making proprietary software available to general public despite company's preference.</a:t>
            </a:r>
          </a:p>
          <a:p>
            <a:pPr marL="0" indent="0"/>
            <a:endParaRPr lang="en-US" dirty="0">
              <a:latin typeface="Times" charset="0"/>
            </a:endParaRPr>
          </a:p>
          <a:p>
            <a:pPr marL="0" indent="0"/>
            <a:r>
              <a:rPr lang="x-none" dirty="0">
                <a:latin typeface="Times" charset="0"/>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dirty="0">
              <a:latin typeface="Times" charset="0"/>
            </a:endParaRPr>
          </a:p>
          <a:p>
            <a:pPr marL="0" indent="0"/>
            <a:r>
              <a:rPr lang="x-none" dirty="0">
                <a:latin typeface="Times" charset="0"/>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dirty="0">
              <a:latin typeface="Times" charset="0"/>
            </a:endParaRPr>
          </a:p>
          <a:p>
            <a:pPr marL="0" indent="0"/>
            <a:r>
              <a:rPr lang="x-none" dirty="0">
                <a:latin typeface="Times" charset="0"/>
              </a:rPr>
              <a:t>The benefits of prioritizing compliance are that you become more efficient in your use of FOSS,</a:t>
            </a:r>
            <a:r>
              <a:rPr lang="en-US" dirty="0">
                <a:latin typeface="Times" charset="0"/>
              </a:rPr>
              <a:t> </a:t>
            </a:r>
            <a:r>
              <a:rPr lang="x-none" dirty="0">
                <a:latin typeface="Times" charset="0"/>
              </a:rPr>
              <a:t>and that you build a better relationship with the open source community.</a:t>
            </a:r>
          </a:p>
          <a:p>
            <a:pPr marL="0" indent="0"/>
            <a:endParaRPr lang="en-US" dirty="0">
              <a:latin typeface="Times" charset="0"/>
            </a:endParaRPr>
          </a:p>
          <a:p>
            <a:pPr marL="0" indent="0"/>
            <a:r>
              <a:rPr lang="x-none" dirty="0">
                <a:latin typeface="Times" charset="0"/>
              </a:rPr>
              <a:t>The benefits of maintaining a good community relationship are that you can better assess how you can comply with the FOSS license requirements, and you have a better two-way communication with regard to contribution and use of the FOSS.</a:t>
            </a: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特許の概念を説明しています。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a:t>
            </a:r>
            <a:r>
              <a:rPr lang="en-US" baseline="0" dirty="0">
                <a:latin typeface="Calibri"/>
              </a:rPr>
              <a:t> スライドは、「ライセンス」とは何かを説明しています。本内容は米国法令下での契約と異なっています。ここではライセンスの中にどういったものがあるか、その境界を説明しています。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9</a:t>
            </a:fld>
            <a:endParaRPr lang="en-US"/>
          </a:p>
        </p:txBody>
      </p:sp>
    </p:spTree>
    <p:extLst>
      <p:ext uri="{BB962C8B-B14F-4D97-AF65-F5344CB8AC3E}">
        <p14:creationId xmlns:p14="http://schemas.microsoft.com/office/powerpoint/2010/main" val="38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3983486" y="6488668"/>
            <a:ext cx="4326627" cy="369332"/>
          </a:xfrm>
          <a:prstGeom prst="rect">
            <a:avLst/>
          </a:prstGeom>
        </p:spPr>
        <p:txBody>
          <a:bodyPr wrap="square" rtlCol="0">
            <a:spAutoFit/>
          </a:bodyPr>
          <a:lstStyle/>
          <a:p>
            <a:pPr algn="ct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12/19/16</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12/19/16</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12/19/16</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12/19/16</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opensource.org/licens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E56B45"/>
                </a:solidFill>
              </a:rPr>
              <a:t>カリキュラム</a:t>
            </a:r>
          </a:p>
        </p:txBody>
      </p:sp>
      <p:sp>
        <p:nvSpPr>
          <p:cNvPr id="3" name="Subtitle 2"/>
          <p:cNvSpPr>
            <a:spLocks noGrp="1"/>
          </p:cNvSpPr>
          <p:nvPr>
            <p:ph type="subTitle" idx="1"/>
          </p:nvPr>
        </p:nvSpPr>
        <p:spPr>
          <a:xfrm>
            <a:off x="914400" y="3505200"/>
            <a:ext cx="10464800" cy="2552700"/>
          </a:xfrm>
        </p:spPr>
        <p:txBody>
          <a:bodyPr vert="horz" lIns="91440" tIns="45720" rIns="91440" bIns="45720" rtlCol="0" anchor="t">
            <a:normAutofit fontScale="85000" lnSpcReduction="10000"/>
          </a:bodyPr>
          <a:lstStyle/>
          <a:p>
            <a:r>
              <a:rPr lang="en-US" dirty="0">
                <a:solidFill>
                  <a:srgbClr val="000000"/>
                </a:solidFill>
                <a:latin typeface="Calibri" charset="0"/>
              </a:rPr>
              <a:t>FOSSトレーニング参照資料 第2版 最終ドラフト</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
            </a:r>
            <a:r>
              <a:rPr lang="en-US" dirty="0">
                <a:solidFill>
                  <a:srgbClr val="000000"/>
                </a:solidFill>
                <a:latin typeface="Calibri" charset="0"/>
                <a:hlinkClick r:id=""/>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ライセンスの下でリリースされています。</a:t>
            </a:r>
          </a:p>
          <a:p>
            <a:endParaRPr lang="en-US" dirty="0">
              <a:solidFill>
                <a:srgbClr val="000000"/>
              </a:solidFill>
              <a:latin typeface="Calibri" charset="0"/>
            </a:endParaRPr>
          </a:p>
          <a:p>
            <a:r>
              <a:rPr lang="en-US" dirty="0">
                <a:solidFill>
                  <a:srgbClr val="000000"/>
                </a:solidFill>
                <a:latin typeface="Calibri" charset="0"/>
              </a:rPr>
              <a:t>本スライドは米国法令に準じています。法域が異なる場合においては法的要求事項が異なる場合がありますのでコンプライアンス トレーニング プログラムの一部で本スライドを使う際にはこの点を考慮する必要があります。</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著作権法はどのようなものを保護しますか？</a:t>
            </a:r>
          </a:p>
          <a:p>
            <a:r>
              <a:rPr lang="en-US" dirty="0">
                <a:latin typeface="Calibri" charset="0"/>
                <a:ea typeface="ＭＳ Ｐゴシック" charset="0"/>
              </a:rPr>
              <a:t>ソフトウェアにとってもっとも重要なのはどのような著作権ですか？</a:t>
            </a:r>
          </a:p>
          <a:p>
            <a:r>
              <a:rPr lang="en-US" dirty="0">
                <a:latin typeface="Calibri" charset="0"/>
                <a:ea typeface="ＭＳ Ｐゴシック" charset="0"/>
              </a:rPr>
              <a:t>ソフトウェアが特許を受けることができますか？ </a:t>
            </a:r>
          </a:p>
          <a:p>
            <a:r>
              <a:rPr lang="en-US" dirty="0">
                <a:latin typeface="Calibri" charset="0"/>
                <a:ea typeface="ＭＳ Ｐゴシック" charset="0"/>
              </a:rPr>
              <a:t>特許はその保有者に対しどういった権利を付与しますか？</a:t>
            </a:r>
          </a:p>
          <a:p>
            <a:r>
              <a:rPr lang="en-US" dirty="0">
                <a:latin typeface="Calibri" charset="0"/>
                <a:ea typeface="ＭＳ Ｐゴシック" charset="0"/>
              </a:rPr>
              <a:t>単独で自分のソフトウェアを開発した場合、第三者からそのソフトウェアについて著作権ライセンスを必要となるということはありえますか？特許の場合は？</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第2章</a:t>
            </a:r>
          </a:p>
        </p:txBody>
      </p:sp>
      <p:sp>
        <p:nvSpPr>
          <p:cNvPr id="2" name="Text Placeholder 1"/>
          <p:cNvSpPr>
            <a:spLocks noGrp="1"/>
          </p:cNvSpPr>
          <p:nvPr>
            <p:ph type="body" idx="1"/>
          </p:nvPr>
        </p:nvSpPr>
        <p:spPr/>
        <p:txBody>
          <a:bodyPr/>
          <a:lstStyle/>
          <a:p>
            <a:r>
              <a:rPr lang="en-US">
                <a:latin typeface="Calibri" charset="0"/>
                <a:ea typeface="MS PGothic" charset="0"/>
              </a:rPr>
              <a:t>FOSSライセンス概論</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FOSS（フリー／オープンソース ソフトウェア）ライセンス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フリー、</a:t>
            </a:r>
            <a:r>
              <a:rPr lang="en-US" dirty="0">
                <a:latin typeface="Calibri" charset="0"/>
                <a:ea typeface="MS PGothic" charset="0"/>
              </a:rPr>
              <a:t>FOSS</a:t>
            </a:r>
            <a:r>
              <a:rPr lang="x-none" dirty="0">
                <a:latin typeface="Calibri" charset="0"/>
                <a:ea typeface="MS PGothic" charset="0"/>
              </a:rPr>
              <a:t>ソフトウェアのライセンスは一般的に改変と再頒布を許容する条件の下でソースコードを取得できるようにします。</a:t>
            </a:r>
          </a:p>
          <a:p>
            <a:r>
              <a:rPr lang="x-none" dirty="0">
                <a:latin typeface="Calibri" charset="0"/>
                <a:ea typeface="MS PGothic" charset="0"/>
              </a:rPr>
              <a:t>FOSSライセンスには、帰属の提供や著作権宣言文の維持もしくはソースコードが取得できる「書面による申し出（Written offer)」に係る条件を有する場合があります。</a:t>
            </a:r>
          </a:p>
          <a:p>
            <a:r>
              <a:rPr lang="x-none" dirty="0">
                <a:latin typeface="Calibri" charset="0"/>
                <a:ea typeface="MS PGothic" charset="0"/>
              </a:rPr>
              <a:t>ライセンスで良く知られているものとして</a:t>
            </a:r>
            <a:r>
              <a:rPr lang="en-US" dirty="0">
                <a:latin typeface="Calibri" charset="0"/>
                <a:ea typeface="MS PGothic" charset="0"/>
              </a:rPr>
              <a:t>FOSS</a:t>
            </a:r>
            <a:r>
              <a:rPr lang="x-none" dirty="0">
                <a:latin typeface="Calibri" charset="0"/>
                <a:ea typeface="MS PGothic" charset="0"/>
              </a:rPr>
              <a:t> Iイニシアチブ（OSI)が 、彼らの</a:t>
            </a:r>
            <a:r>
              <a:rPr lang="en-US" dirty="0">
                <a:latin typeface="Calibri" charset="0"/>
                <a:ea typeface="MS PGothic" charset="0"/>
              </a:rPr>
              <a:t>FOSS</a:t>
            </a:r>
            <a:r>
              <a:rPr lang="x-none" dirty="0">
                <a:latin typeface="Calibri" charset="0"/>
                <a:ea typeface="MS PGothic" charset="0"/>
              </a:rPr>
              <a:t>定義（OSD）に基づき承認したものが挙げられます。OSIが承認したライセンスの全リストこちらで取得できます：</a:t>
            </a: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57453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パーミッシブな（許容型の）FOSSライセンス</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パーミッシブなFOSSライセンス－制約が最小限にとどまるライセンスを言及する時に用いられる用語</a:t>
            </a:r>
          </a:p>
          <a:p>
            <a:r>
              <a:rPr lang="en-US" dirty="0">
                <a:latin typeface="Calibri" charset="0"/>
                <a:ea typeface="MS PGothic" charset="0"/>
              </a:rPr>
              <a:t>例：三条項BSDライセンス</a:t>
            </a:r>
          </a:p>
          <a:p>
            <a:pPr lvl="1"/>
            <a:r>
              <a:rPr lang="en-US" sz="2100" dirty="0">
                <a:latin typeface="Calibri" charset="0"/>
                <a:ea typeface="MS PGothic" charset="0"/>
              </a:rPr>
              <a:t>BSDライセンスは、著作権表示やライセンスの保証に係る免責事項が維持される限り、いかなる目的においても無制限の再頒布を許容するパーミッシブなライセンスの一例。 </a:t>
            </a:r>
          </a:p>
          <a:p>
            <a:pPr lvl="1"/>
            <a:r>
              <a:rPr lang="en-US" sz="2100" dirty="0">
                <a:latin typeface="Calibri" charset="0"/>
                <a:ea typeface="MS PGothic" charset="0"/>
              </a:rPr>
              <a:t>このライセンス（三条項BSDライセンス）は二次的著作物の宣伝に対し、許可のないコントリビュータ名の使用を制限する条項を含んでいる。</a:t>
            </a:r>
          </a:p>
          <a:p>
            <a:r>
              <a:rPr lang="en-US" sz="2500" dirty="0">
                <a:latin typeface="Calibri" charset="0"/>
                <a:ea typeface="MS PGothic" charset="0"/>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ライセンスの互恵性とコピーレフトライセンス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ライセンスの中には、二次的著作物（もしくは同じファイルや同じプログラムにある、その他の境界内にあるソフトウェア）の再頒布を要求するものがあります。</a:t>
            </a:r>
          </a:p>
          <a:p>
            <a:r>
              <a:rPr lang="x-none" dirty="0">
                <a:latin typeface="Calibri" charset="0"/>
                <a:ea typeface="MS PGothic" charset="0"/>
              </a:rPr>
              <a:t>これは、「コピーレフト」もしくは「互恵的」/「遺伝的」効果と言及されます。</a:t>
            </a:r>
          </a:p>
          <a:p>
            <a:r>
              <a:rPr lang="x-none" dirty="0">
                <a:latin typeface="Calibri" charset="0"/>
                <a:ea typeface="MS PGothic" charset="0"/>
              </a:rPr>
              <a:t>GPL version 2.0よりライセンス互恵性の例：</a:t>
            </a:r>
          </a:p>
          <a:p>
            <a:pPr lvl="1" indent="0">
              <a:buNone/>
            </a:pPr>
            <a:r>
              <a:rPr lang="x-none" altLang="ja-JP" i="1" dirty="0">
                <a:latin typeface="Calibri" charset="0"/>
                <a:ea typeface="MS PGothic" charset="0"/>
              </a:rPr>
              <a:t>「『プログラム』またはその一部を含む著作物、あるいは『プログラム』 かその一部から派生した著作物を頒布あるいは発表する場合には、その 全体をこの契約書の条件に従って第三者へ無償で利用許諾しなけれ ばならない。 」</a:t>
            </a:r>
          </a:p>
          <a:p>
            <a:r>
              <a:rPr lang="x-none" dirty="0">
                <a:latin typeface="Calibri" charset="0"/>
                <a:ea typeface="MS PGothic" charset="0"/>
              </a:rPr>
              <a:t>互恵性やコピーレフトの条項を組み入れたライセンスとしてGPL, LGPL, AGPL, MPLおよび CDDLの全てのバージョンが挙げられます。 </a:t>
            </a:r>
            <a:endParaRPr lang="x-none" altLang="ja-JP" i="1" dirty="0">
              <a:latin typeface="Calibri" charset="0"/>
              <a:ea typeface="MS PGothic" charset="0"/>
            </a:endParaRPr>
          </a:p>
          <a:p>
            <a:r>
              <a:rPr lang="x-none" altLang="x-none" dirty="0">
                <a:latin typeface="Calibri" charset="0"/>
                <a:ea typeface="MS PGothic" charset="0"/>
              </a:rPr>
              <a:t>コピーレフト ライセンスは、ソースが使用できる状態にあることを義務づける場合があります。</a:t>
            </a: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プロプライエタリ ライセンスもしくはクローズド ソース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プロプライエタリ ソフトウェア ライセンス（商用ライセンス、もしくはEULA）はソフトウェアの使用、改変もしくは再頒布についての制約を有します。</a:t>
            </a:r>
          </a:p>
          <a:p>
            <a:r>
              <a:rPr lang="en-US" dirty="0">
                <a:latin typeface="Calibri" charset="0"/>
                <a:ea typeface="MS PGothic" charset="0"/>
              </a:rPr>
              <a:t>プロプライエタリ ライセンスには、多くの場合、支払やライセンス料といったものを伴います。 </a:t>
            </a:r>
          </a:p>
          <a:p>
            <a:r>
              <a:rPr lang="en-US" dirty="0">
                <a:latin typeface="Calibri" charset="0"/>
                <a:ea typeface="MS PGothic" charset="0"/>
              </a:rPr>
              <a:t>プロプライエタリ ライセンスはベンダー毎に独自性があります－ベンダーがあるだけプロプライエタリ ライセンスもたくさんのバリエーションがあり、それぞれ個別評価されなければなりません。</a:t>
            </a:r>
          </a:p>
          <a:p>
            <a:r>
              <a:rPr lang="en-US" dirty="0">
                <a:latin typeface="Calibri" charset="0"/>
                <a:ea typeface="MS PGothic" charset="0"/>
              </a:rPr>
              <a:t>FOSSの開発者たちはしばしば「</a:t>
            </a:r>
            <a:r>
              <a:rPr lang="en-US" altLang="ja-JP" dirty="0">
                <a:latin typeface="Calibri" charset="0"/>
                <a:ea typeface="MS PGothic" charset="0"/>
              </a:rPr>
              <a:t>プロプライエタリ」を商用のFOSSでないライセンスを言い表す際に用いますが</a:t>
            </a:r>
            <a:r>
              <a:rPr lang="en-US" dirty="0">
                <a:latin typeface="Calibri"/>
              </a:rPr>
              <a:t>、FOSSとプロプライエタリ、どちらのライセンスも知的財産に基づき、 その財産にライセンスを付与するものです。</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その他のライセンシングを取り巻く状況</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フリーウェア－プロプライエタリ ライセンスの下に、無料もしくは非常に低コストで頒布されるソフトウェア</a:t>
            </a:r>
          </a:p>
          <a:p>
            <a:pPr lvl="1"/>
            <a:r>
              <a:rPr lang="en-US" sz="1800" dirty="0">
                <a:latin typeface="Calibri" charset="0"/>
                <a:ea typeface="MS PGothic" charset="0"/>
              </a:rPr>
              <a:t>そのソースコードは取得できる場合もそうでない場合もあります。二次的創作物は一般的に制限されます。</a:t>
            </a:r>
          </a:p>
          <a:p>
            <a:pPr lvl="1"/>
            <a:r>
              <a:rPr lang="en-US" sz="1800" dirty="0">
                <a:latin typeface="Calibri" charset="0"/>
                <a:ea typeface="MS PGothic" charset="0"/>
              </a:rPr>
              <a:t>フリーウェアのソフトウェアは一般にすべての機能が使え（機能制約がない）、制限なく使える（使用日数における制約がない）ものです。 </a:t>
            </a:r>
          </a:p>
          <a:p>
            <a:pPr lvl="1"/>
            <a:r>
              <a:rPr lang="en-US" sz="1800" dirty="0">
                <a:latin typeface="Calibri" charset="0"/>
                <a:ea typeface="MS PGothic" charset="0"/>
              </a:rPr>
              <a:t>フリーウェアのソフトウェアは（個人使用、商業目的、学術目的など）使用タイプについての制約と同様に、通常そのソフトウェアのコピー、頒布、二次的著作物の作成についての制約を課します。</a:t>
            </a:r>
          </a:p>
          <a:p>
            <a:r>
              <a:rPr lang="en-US" dirty="0">
                <a:latin typeface="Calibri" charset="0"/>
                <a:ea typeface="MS PGothic" charset="0"/>
              </a:rPr>
              <a:t>シェアウェア－無料で期間・機能限定した試用を基本として使用者に提供されるプロプライエタリのソフトウェア</a:t>
            </a:r>
          </a:p>
          <a:p>
            <a:pPr lvl="1"/>
            <a:r>
              <a:rPr lang="en-US" dirty="0">
                <a:latin typeface="Calibri" charset="0"/>
                <a:ea typeface="MS PGothic" charset="0"/>
              </a:rPr>
              <a:t>シェアウェアの目的は、将来の購買者がその有用性を評価できるよう、そのソフトウェアの完全版ライセンスを購入する前にプログラムを使用する機会を提供することです。 </a:t>
            </a:r>
          </a:p>
          <a:p>
            <a:pPr lvl="1"/>
            <a:r>
              <a:rPr lang="en-US" dirty="0">
                <a:latin typeface="Calibri" charset="0"/>
                <a:ea typeface="MS PGothic" charset="0"/>
              </a:rPr>
              <a:t>大半の企業は、シェアウェアを非常に警戒します。そのソフトウェアが組織内で自由に広まってしまった後でそのシェアウェア ベンダーが大口ライセンスへの支払いを迫ることがしばしばあるためです。</a:t>
            </a:r>
          </a:p>
          <a:p>
            <a:r>
              <a:rPr lang="en-US" dirty="0">
                <a:latin typeface="Calibri" charset="0"/>
                <a:ea typeface="MS PGothic" charset="0"/>
              </a:rPr>
              <a:t>フリーウェアとシェアウェアは、FOSSではありません。</a:t>
            </a: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パブリック ドメイン</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パブリック ドメインという用語は法令で保護されない知的財産のことを言います。このため公衆は（パブリックドメインのものを）ライセンスを求めることなく使用することができます。 </a:t>
            </a:r>
          </a:p>
          <a:p>
            <a:r>
              <a:rPr lang="en-US" dirty="0">
                <a:latin typeface="Calibri" charset="0"/>
                <a:ea typeface="MS PGothic" charset="0"/>
              </a:rPr>
              <a:t>開発者は自身のソフトウェアとともに</a:t>
            </a:r>
            <a:r>
              <a:rPr lang="en-US" i="1" dirty="0">
                <a:latin typeface="Calibri" charset="0"/>
                <a:ea typeface="MS PGothic" charset="0"/>
              </a:rPr>
              <a:t>パブリック ドメイン宣言</a:t>
            </a:r>
            <a:r>
              <a:rPr lang="en-US" dirty="0">
                <a:latin typeface="Calibri" charset="0"/>
                <a:ea typeface="MS PGothic" charset="0"/>
              </a:rPr>
              <a:t> を含めることができます。 </a:t>
            </a:r>
          </a:p>
          <a:p>
            <a:pPr lvl="1"/>
            <a:r>
              <a:rPr lang="en-US" dirty="0">
                <a:latin typeface="Calibri" charset="0"/>
                <a:ea typeface="MS PGothic" charset="0"/>
              </a:rPr>
              <a:t>E. 例）「本ソフトウェアの全てのコードと文書類は著作者によりパブリックドメインにささげられました」</a:t>
            </a:r>
          </a:p>
          <a:p>
            <a:pPr lvl="1"/>
            <a:r>
              <a:rPr lang="en-US" dirty="0">
                <a:latin typeface="Calibri" charset="0"/>
                <a:ea typeface="MS PGothic" charset="0"/>
              </a:rPr>
              <a:t>このパブリック ドメイン宣言はFOSSライセンスと同じものではありません。</a:t>
            </a:r>
          </a:p>
          <a:p>
            <a:r>
              <a:rPr lang="en-US" dirty="0">
                <a:latin typeface="Calibri"/>
              </a:rPr>
              <a:t>パブリック ドメイン宣言とは、開発者がそのソフトウェアで保有できる、あらゆる知的財産権を放棄もしくは消滅させるための試みのことで、制約なくそのソフトウェアが使用できることを明示します。しかしこの宣言の執行可能性についてはFOSSコミュニティにおける議論が必要となります。</a:t>
            </a:r>
          </a:p>
          <a:p>
            <a:r>
              <a:rPr lang="en-US" dirty="0">
                <a:latin typeface="Calibri" charset="0"/>
                <a:ea typeface="MS PGothic" charset="0"/>
              </a:rPr>
              <a:t>多くの場合、パブリック ドメイン宣言は保証免責条項など他の条項を伴います。そのような場合、そのソフトウェアはパブリック ドメインというよりはあるライセンスの下にあるとみなされる場合があります。</a:t>
            </a: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ライセンスの両立性</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sz="2000" dirty="0">
                <a:solidFill>
                  <a:srgbClr val="292934"/>
                </a:solidFill>
                <a:latin typeface="Calibri" charset="0"/>
                <a:ea typeface="MS PGothic" charset="0"/>
              </a:rPr>
              <a:t>ライセンス両立性は、ライセンス条項に矛盾がないことを確かなものにするプロセス </a:t>
            </a:r>
          </a:p>
          <a:p>
            <a:r>
              <a:rPr lang="en-US" sz="2000" dirty="0">
                <a:solidFill>
                  <a:srgbClr val="292934"/>
                </a:solidFill>
                <a:latin typeface="Calibri" charset="0"/>
                <a:ea typeface="MS PGothic" charset="0"/>
              </a:rPr>
              <a:t>一つのライセンスが何かすることを要求し、他方のライセンスがそうすることを禁じている場合、それらは矛盾します。</a:t>
            </a:r>
            <a:r>
              <a:rPr lang="en-US" sz="2000" dirty="0">
                <a:latin typeface="Calibri" charset="0"/>
                <a:ea typeface="MS PGothic" charset="0"/>
              </a:rPr>
              <a:t> その二つのソフトウェアモジュールの組み合わせがライセンス下での義務を発生させる場合には、二つのライセンスは両立しません。</a:t>
            </a:r>
          </a:p>
          <a:p>
            <a:r>
              <a:rPr lang="en-US" sz="2000" dirty="0">
                <a:latin typeface="Calibri" charset="0"/>
                <a:ea typeface="MS PGothic" charset="0"/>
              </a:rPr>
              <a:t>一つの例は、GPLv2の義務が「二次的著作物」におよぶ場合です。 </a:t>
            </a:r>
          </a:p>
          <a:p>
            <a:r>
              <a:rPr lang="en-US" sz="2000" dirty="0">
                <a:latin typeface="Calibri" charset="0"/>
                <a:ea typeface="MS PGothic" charset="0"/>
              </a:rPr>
              <a:t>第二のソフトウェアモジュールをGPLv2でライセンスされたモジュールと組み合わせ、それがGPLv2でライセンスされたモジュールの二次的著作物でなければ、第二のソフトウェアモジュールはGPLv2の影響を受けません。  </a:t>
            </a:r>
          </a:p>
          <a:p>
            <a:r>
              <a:rPr lang="en-US" sz="2000" dirty="0">
                <a:latin typeface="Calibri" charset="0"/>
                <a:ea typeface="MS PGothic" charset="0"/>
              </a:rPr>
              <a:t>「二次的著作物」の定義はFOSSコミュニティでもその見解がさまざまになりがちです。</a:t>
            </a:r>
          </a:p>
        </p:txBody>
      </p:sp>
    </p:spTree>
    <p:extLst>
      <p:ext uri="{BB962C8B-B14F-4D97-AF65-F5344CB8AC3E}">
        <p14:creationId xmlns:p14="http://schemas.microsoft.com/office/powerpoint/2010/main" val="1645582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告知／通知／表示（Notice）</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a:latin typeface="Calibri" charset="0"/>
                <a:ea typeface="MS PGothic" charset="0"/>
              </a:rPr>
              <a:t>告知／通知／表示（Notices）は、しばしば著作者やライセンスに関する情報を提供します。例えばファイルのヘッダーにあるコメント行の文字列などがあります。また、FOSSライセンスは告知／通知／表示のソースコードや文書類における場所を要求する場合があります。これは著作者の功績を称えたり（帰属表示として）、そのソフトウェアが改変されたことを明確にさせたりするためです。 </a:t>
            </a:r>
          </a:p>
          <a:p>
            <a:r>
              <a:rPr lang="en-US" b="1" dirty="0">
                <a:latin typeface="Calibri" charset="0"/>
                <a:ea typeface="MS PGothic" charset="0"/>
              </a:rPr>
              <a:t>著作権表示（Copyright notice） </a:t>
            </a:r>
            <a:r>
              <a:rPr lang="en-US" dirty="0">
                <a:latin typeface="Calibri" charset="0"/>
                <a:ea typeface="MS PGothic" charset="0"/>
              </a:rPr>
              <a:t>－その著作物の著作権保有者を社会に知らしめるべく、写し（copy）に掲載される識別子のこと</a:t>
            </a:r>
            <a:r>
              <a:rPr lang="en-US" dirty="0">
                <a:solidFill>
                  <a:prstClr val="black"/>
                </a:solidFill>
                <a:latin typeface="Calibri" charset="0"/>
                <a:ea typeface="MS PGothic" charset="0"/>
              </a:rPr>
              <a:t>例：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a:latin typeface="Calibri" charset="0"/>
                <a:ea typeface="MS PGothic" charset="0"/>
              </a:rPr>
              <a:t>ライセンス表示（License notice）</a:t>
            </a:r>
            <a:r>
              <a:rPr lang="en-US" dirty="0">
                <a:latin typeface="Calibri" charset="0"/>
                <a:ea typeface="MS PGothic" charset="0"/>
              </a:rPr>
              <a:t> －その製品に含まれるFOSSのライセンス条項や条件を知らせる表示（notice)。</a:t>
            </a:r>
          </a:p>
          <a:p>
            <a:r>
              <a:rPr lang="en-US" b="1" dirty="0">
                <a:latin typeface="Calibri" charset="0"/>
                <a:ea typeface="MS PGothic" charset="0"/>
              </a:rPr>
              <a:t>帰属表示（Attribution notice） </a:t>
            </a:r>
            <a:r>
              <a:rPr lang="en-US" dirty="0">
                <a:latin typeface="Calibri" charset="0"/>
                <a:ea typeface="MS PGothic" charset="0"/>
              </a:rPr>
              <a:t>－製品リリースに含まれる、原作者の証としてこれを知らせる表示</a:t>
            </a:r>
          </a:p>
          <a:p>
            <a:r>
              <a:rPr lang="en-US" b="1" dirty="0">
                <a:latin typeface="Calibri" charset="0"/>
                <a:ea typeface="MS PGothic" charset="0"/>
              </a:rPr>
              <a:t>改変告知（Modification notice） </a:t>
            </a:r>
            <a:r>
              <a:rPr lang="en-US" dirty="0">
                <a:latin typeface="Calibri" charset="0"/>
                <a:ea typeface="MS PGothic" charset="0"/>
              </a:rPr>
              <a:t>－ファイルのソースコードに対して改変を実施したという告知。たとえばファイルの上部に著作権表示を加える、など。 </a:t>
            </a:r>
          </a:p>
        </p:txBody>
      </p:sp>
    </p:spTree>
    <p:extLst>
      <p:ext uri="{BB962C8B-B14F-4D97-AF65-F5344CB8AC3E}">
        <p14:creationId xmlns:p14="http://schemas.microsoft.com/office/powerpoint/2010/main" val="54204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知的財産とは何か？</a:t>
            </a:r>
          </a:p>
          <a:p>
            <a:pPr marL="514350" indent="-514350">
              <a:buFont typeface="+mj-lt"/>
              <a:buAutoNum type="arabicPeriod"/>
            </a:pPr>
            <a:r>
              <a:rPr lang="en-US" dirty="0"/>
              <a:t>FOSSライセンス概論</a:t>
            </a:r>
            <a:endParaRPr lang="x-none" dirty="0"/>
          </a:p>
          <a:p>
            <a:pPr marL="514350" indent="-514350">
              <a:buFont typeface="+mj-lt"/>
              <a:buAutoNum type="arabicPeriod"/>
            </a:pPr>
            <a:r>
              <a:rPr lang="x-none" dirty="0"/>
              <a:t>FOSSコンプライアンス概論</a:t>
            </a:r>
          </a:p>
          <a:p>
            <a:pPr marL="514350" indent="-514350">
              <a:buFont typeface="+mj-lt"/>
              <a:buAutoNum type="arabicPeriod"/>
            </a:pPr>
            <a:r>
              <a:rPr lang="en-US" dirty="0"/>
              <a:t>FOSSレビューで重要となるソフトウェアの概念</a:t>
            </a:r>
            <a:r>
              <a:rPr lang="x-none" dirty="0"/>
              <a:t> Review</a:t>
            </a: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FOSSレビューを実施する</a:t>
            </a:r>
          </a:p>
          <a:p>
            <a:pPr marL="514350" indent="-514350">
              <a:buFont typeface="+mj-lt"/>
              <a:buAutoNum type="arabicPeriod" startAt="5"/>
            </a:pPr>
            <a:r>
              <a:rPr lang="x-none" dirty="0"/>
              <a:t>エンド ツー エンドのコンプライアンス管理（例となるプロセス）</a:t>
            </a:r>
          </a:p>
          <a:p>
            <a:pPr marL="514350" indent="-514350">
              <a:buFont typeface="+mj-lt"/>
              <a:buAutoNum type="arabicPeriod" startAt="5"/>
            </a:pPr>
            <a:r>
              <a:rPr lang="en-US" dirty="0"/>
              <a:t>コンプライアンスで陥る落とし穴を回避する</a:t>
            </a:r>
            <a:endParaRPr lang="x-none" dirty="0"/>
          </a:p>
        </p:txBody>
      </p:sp>
    </p:spTree>
    <p:extLst>
      <p:ext uri="{BB962C8B-B14F-4D97-AF65-F5344CB8AC3E}">
        <p14:creationId xmlns:p14="http://schemas.microsoft.com/office/powerpoint/2010/main" val="1191248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マルチ ライセンス</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a:latin typeface="Calibri" charset="0"/>
                <a:ea typeface="MS PGothic" charset="0"/>
              </a:rPr>
              <a:t>マルチライセンスはソフトウェアを2つ以上の異なる条項や条件のセットの下で頒布する慣行をいいます。</a:t>
            </a:r>
          </a:p>
          <a:p>
            <a:pPr lvl="1"/>
            <a:r>
              <a:rPr lang="en-US" dirty="0">
                <a:latin typeface="Calibri" charset="0"/>
                <a:ea typeface="MS PGothic" charset="0"/>
              </a:rPr>
              <a:t>例：ソフトウェアが「デュアルライセンス」であるとき、受け手はそのソフトウェアの使用もしくは頒布について、ふあっつのライセンスの選択肢から選択することができます。</a:t>
            </a:r>
          </a:p>
          <a:p>
            <a:r>
              <a:rPr lang="en-US" dirty="0">
                <a:latin typeface="Calibri" charset="0"/>
                <a:ea typeface="MS PGothic" charset="0"/>
              </a:rPr>
              <a:t>注：ライセンサ（ライセンス供与者）が一つ以上のライセンスを課すといったことや、全てのライセンスを満たさなければならないといった状況ではないので、混同しないようにしてください。</a:t>
            </a: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理解度チェック</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FOSSライセンスとはどういったものでしょうか？</a:t>
            </a:r>
          </a:p>
          <a:p>
            <a:r>
              <a:rPr lang="x-none" dirty="0">
                <a:latin typeface="Calibri" charset="0"/>
                <a:ea typeface="ＭＳ Ｐゴシック" charset="0"/>
              </a:rPr>
              <a:t>パーミッシブなFOSSライセンスの典型的な義務としてどういったものがありますか？</a:t>
            </a:r>
          </a:p>
          <a:p>
            <a:r>
              <a:rPr lang="x-none" dirty="0">
                <a:latin typeface="Calibri" charset="0"/>
                <a:ea typeface="ＭＳ Ｐゴシック" charset="0"/>
              </a:rPr>
              <a:t>パーミッシブなライセンスの名称をいくつか挙げてください。</a:t>
            </a:r>
          </a:p>
          <a:p>
            <a:r>
              <a:rPr lang="x-none" dirty="0">
                <a:latin typeface="Calibri" charset="0"/>
                <a:ea typeface="ＭＳ Ｐゴシック" charset="0"/>
              </a:rPr>
              <a:t>ライセンスの互恵性とはどういったことを意味していますか？</a:t>
            </a:r>
          </a:p>
          <a:p>
            <a:r>
              <a:rPr lang="x-none" dirty="0">
                <a:latin typeface="Calibri" charset="0"/>
                <a:ea typeface="ＭＳ Ｐゴシック" charset="0"/>
              </a:rPr>
              <a:t>コピーレフトの形態をとるライセンスの名称をいくつか挙げてください。</a:t>
            </a:r>
          </a:p>
          <a:p>
            <a:r>
              <a:rPr lang="x-none" dirty="0">
                <a:latin typeface="Calibri" charset="0"/>
                <a:ea typeface="ＭＳ Ｐゴシック" charset="0"/>
              </a:rPr>
              <a:t>コピーレフトライセンスの下で使用されるコードについては何が頒布される必要がありますか？ </a:t>
            </a:r>
          </a:p>
          <a:p>
            <a:r>
              <a:rPr lang="x-none" dirty="0">
                <a:latin typeface="Calibri" charset="0"/>
                <a:ea typeface="ＭＳ Ｐゴシック" charset="0"/>
              </a:rPr>
              <a:t>フリーソフトウェアとシェアウェアはFOSSとみなされますか？</a:t>
            </a:r>
          </a:p>
          <a:p>
            <a:r>
              <a:rPr lang="x-none" dirty="0">
                <a:latin typeface="Calibri" charset="0"/>
                <a:ea typeface="ＭＳ Ｐゴシック" charset="0"/>
              </a:rPr>
              <a:t>マルチライセンスとはどういったものでしょうか</a:t>
            </a:r>
          </a:p>
          <a:p>
            <a:r>
              <a:rPr lang="x-none" dirty="0">
                <a:latin typeface="Calibri" charset="0"/>
                <a:ea typeface="ＭＳ Ｐゴシック" charset="0"/>
              </a:rPr>
              <a:t>FOSSの告知／通知／表示（Notice）にはどういった情報がありますか？またそれらはどのように使われますか？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第3章</a:t>
            </a:r>
          </a:p>
        </p:txBody>
      </p:sp>
      <p:sp>
        <p:nvSpPr>
          <p:cNvPr id="2" name="Text Placeholder 1"/>
          <p:cNvSpPr>
            <a:spLocks noGrp="1"/>
          </p:cNvSpPr>
          <p:nvPr>
            <p:ph type="body" idx="1"/>
          </p:nvPr>
        </p:nvSpPr>
        <p:spPr/>
        <p:txBody>
          <a:bodyPr/>
          <a:lstStyle/>
          <a:p>
            <a:r>
              <a:rPr lang="en-US" dirty="0"/>
              <a:t>FOSSコンプライアンス概論</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FOSSコンプライアンスのゴール</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a:latin typeface="Calibri" charset="0"/>
                <a:ea typeface="ＭＳ Ｐゴシック" charset="0"/>
              </a:rPr>
              <a:t>自らの義務を知る（FOSSの使用を発見し追跡する）こと。</a:t>
            </a:r>
            <a:r>
              <a:rPr lang="en-US" dirty="0">
                <a:latin typeface="Calibri" charset="0"/>
                <a:ea typeface="ＭＳ Ｐゴシック" charset="0"/>
              </a:rPr>
              <a:t>自身のソフトウェアを構成することになる全てのFOSSコンポーネント（およびそれぞれで確認されたライセンス）を特定、追跡し、そのリストを書庫に保管するためのプロセスを持つ必要があります。</a:t>
            </a:r>
          </a:p>
          <a:p>
            <a:pPr>
              <a:buFont typeface="Arial"/>
              <a:buChar char="•"/>
            </a:pPr>
            <a:endParaRPr lang="en-US" dirty="0">
              <a:latin typeface="Calibri" charset="0"/>
              <a:ea typeface="ＭＳ Ｐゴシック" charset="0"/>
            </a:endParaRPr>
          </a:p>
          <a:p>
            <a:pPr>
              <a:buFont typeface="Arial"/>
              <a:buChar char="•"/>
            </a:pPr>
            <a:r>
              <a:rPr lang="en-US" b="1" dirty="0">
                <a:latin typeface="Calibri" charset="0"/>
                <a:ea typeface="ＭＳ Ｐゴシック" charset="0"/>
              </a:rPr>
              <a:t>使用されるFOSSに対し全てのライセンスの義務を果たすこと。</a:t>
            </a:r>
            <a:r>
              <a:rPr lang="en-US" dirty="0">
                <a:latin typeface="Calibri" charset="0"/>
                <a:ea typeface="ＭＳ Ｐゴシック" charset="0"/>
              </a:rPr>
              <a:t>自組織でのコンプライアンス プログラムは、業務遂行上生じる代表的なFOSSユースケースを認識し、これに対応する必要があります。</a:t>
            </a: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果たすべきコンプライアンスの義務にはどんなものがあるか？</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関与するライセンスにもよりますが、義務として以下のようなものがありえます。</a:t>
            </a:r>
          </a:p>
          <a:p>
            <a:pPr>
              <a:buFont typeface="Arial"/>
              <a:buChar char="•"/>
            </a:pPr>
            <a:r>
              <a:rPr lang="en-US" b="1" dirty="0">
                <a:latin typeface="Calibri" charset="0"/>
                <a:ea typeface="ＭＳ Ｐゴシック" charset="0"/>
              </a:rPr>
              <a:t>帰属表示（Attribution and Notices）。</a:t>
            </a:r>
            <a:r>
              <a:rPr lang="en-US" dirty="0">
                <a:latin typeface="Calibri" charset="0"/>
                <a:ea typeface="ＭＳ Ｐゴシック" charset="0"/>
              </a:rPr>
              <a:t> 下流のユーザがソフトウェアの起源やライセンス下の権利を知ることができるよう、ソースコードもしくは製品の関連文書もしくはユーザ インターフェース内に著作権やライセンスに係る文字列を含めること。 </a:t>
            </a:r>
          </a:p>
          <a:p>
            <a:pPr>
              <a:buFont typeface="Arial"/>
              <a:buChar char="•"/>
            </a:pPr>
            <a:r>
              <a:rPr lang="en-US" b="1" dirty="0">
                <a:latin typeface="Calibri" charset="0"/>
                <a:ea typeface="ＭＳ Ｐゴシック" charset="0"/>
              </a:rPr>
              <a:t>ソースコードの入手しやすさ</a:t>
            </a:r>
            <a:r>
              <a:rPr lang="en-US" dirty="0">
                <a:latin typeface="Calibri" charset="0"/>
                <a:ea typeface="ＭＳ Ｐゴシック" charset="0"/>
              </a:rPr>
              <a:t>原作、組み合せたもしくは改変した著作物に対しビルド用のスクリプト（ビルドプロセスを制御するスクリプト）と同様にソースコードを提供すること。</a:t>
            </a:r>
          </a:p>
          <a:p>
            <a:pPr marL="0" indent="0">
              <a:buNone/>
            </a:pPr>
            <a:endParaRPr lang="en-US" dirty="0">
              <a:latin typeface="Calibri" charset="0"/>
              <a:ea typeface="ＭＳ Ｐゴシック" charset="0"/>
            </a:endParaRPr>
          </a:p>
          <a:p>
            <a:pPr marL="0" indent="0">
              <a:buNone/>
            </a:pPr>
            <a:r>
              <a:rPr lang="en-US" dirty="0">
                <a:latin typeface="Calibri" charset="0"/>
                <a:ea typeface="ＭＳ Ｐゴシック" charset="0"/>
              </a:rPr>
              <a:t>以下のような主要なイベントでこれらの義務が発動する場合があります：</a:t>
            </a:r>
          </a:p>
          <a:p>
            <a:pPr>
              <a:buFont typeface="Arial"/>
              <a:buChar char="•"/>
            </a:pPr>
            <a:r>
              <a:rPr lang="en-US" dirty="0">
                <a:latin typeface="Calibri" charset="0"/>
                <a:ea typeface="ＭＳ Ｐゴシック" charset="0"/>
              </a:rPr>
              <a:t>外部への頒布 </a:t>
            </a:r>
          </a:p>
          <a:p>
            <a:pPr>
              <a:buFont typeface="Arial"/>
              <a:buChar char="•"/>
            </a:pPr>
            <a:r>
              <a:rPr lang="en-US" dirty="0">
                <a:latin typeface="Calibri" charset="0"/>
                <a:ea typeface="ＭＳ Ｐゴシック" charset="0"/>
              </a:rPr>
              <a:t>改変を加えたかどうか</a:t>
            </a:r>
          </a:p>
        </p:txBody>
      </p:sp>
    </p:spTree>
    <p:extLst>
      <p:ext uri="{BB962C8B-B14F-4D97-AF65-F5344CB8AC3E}">
        <p14:creationId xmlns:p14="http://schemas.microsoft.com/office/powerpoint/2010/main" val="648499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FOSSにおける条件と制約</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使用するFOSSによっては以下の条件や制約のうち1つもしくはそれ以上に応じる必要があります。</a:t>
            </a:r>
            <a:endParaRPr lang="en-US" dirty="0"/>
          </a:p>
          <a:p>
            <a:r>
              <a:rPr lang="en-US" dirty="0">
                <a:solidFill>
                  <a:srgbClr val="292934"/>
                </a:solidFill>
              </a:rPr>
              <a:t>著作権表示（およびその他の告知／通知／表示）を保持すること</a:t>
            </a:r>
            <a:endParaRPr lang="en-US" dirty="0"/>
          </a:p>
          <a:p>
            <a:r>
              <a:rPr lang="en-US" dirty="0">
                <a:solidFill>
                  <a:srgbClr val="292934"/>
                </a:solidFill>
              </a:rPr>
              <a:t>ライセンスの写しを提供すること</a:t>
            </a:r>
            <a:endParaRPr lang="en-US" dirty="0"/>
          </a:p>
          <a:p>
            <a:r>
              <a:rPr lang="en-US" dirty="0">
                <a:solidFill>
                  <a:srgbClr val="292934"/>
                </a:solidFill>
              </a:rPr>
              <a:t>改変告知を提供すること</a:t>
            </a:r>
            <a:endParaRPr lang="en-US" dirty="0"/>
          </a:p>
          <a:p>
            <a:r>
              <a:rPr lang="en-US" dirty="0">
                <a:solidFill>
                  <a:srgbClr val="292934"/>
                </a:solidFill>
              </a:rPr>
              <a:t>混乱を避けるために、改変版の名前が異なる名前でなければらないこと</a:t>
            </a:r>
            <a:endParaRPr lang="en-US" dirty="0"/>
          </a:p>
          <a:p>
            <a:r>
              <a:rPr lang="en-US" dirty="0">
                <a:solidFill>
                  <a:srgbClr val="292934"/>
                </a:solidFill>
              </a:rPr>
              <a:t>（改変の有無を問わず）ソースコードへのアクセス先を提供すること</a:t>
            </a:r>
            <a:endParaRPr lang="en-US" dirty="0"/>
          </a:p>
          <a:p>
            <a:r>
              <a:rPr lang="en-US" dirty="0">
                <a:solidFill>
                  <a:srgbClr val="292934"/>
                </a:solidFill>
              </a:rPr>
              <a:t>改変版（二次的著作物）を同じライセンス下に維持すること</a:t>
            </a:r>
            <a:endParaRPr lang="en-US" dirty="0"/>
          </a:p>
          <a:p>
            <a:r>
              <a:rPr lang="en-US" dirty="0"/>
              <a:t>帰属表示を提供すること</a:t>
            </a:r>
          </a:p>
          <a:p>
            <a:r>
              <a:rPr lang="en-US" dirty="0"/>
              <a:t>プロジェクト名、著作権保有者名、商標を使用しないこと </a:t>
            </a:r>
          </a:p>
          <a:p>
            <a:r>
              <a:rPr lang="en-US" dirty="0"/>
              <a:t>原作のライセンスの下で供与された権利によって他者を制約すること</a:t>
            </a:r>
          </a:p>
          <a:p>
            <a:r>
              <a:rPr lang="en-US" dirty="0"/>
              <a:t>解除条項（違反すれば、ライセンスを失うこと） </a:t>
            </a:r>
          </a:p>
          <a:p>
            <a:endParaRPr lang="en-US" dirty="0"/>
          </a:p>
        </p:txBody>
      </p:sp>
    </p:spTree>
    <p:extLst>
      <p:ext uri="{BB962C8B-B14F-4D97-AF65-F5344CB8AC3E}">
        <p14:creationId xmlns:p14="http://schemas.microsoft.com/office/powerpoint/2010/main" val="28511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ＭＳ Ｐゴシック" charset="0"/>
                <a:cs typeface="ＭＳ Ｐゴシック" charset="0"/>
              </a:rPr>
              <a:t>FOSSのコンプライスが発動されるトリガー：頒布</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a:t>外部に対する資料の散布 </a:t>
            </a:r>
          </a:p>
          <a:p>
            <a:pPr lvl="1"/>
            <a:r>
              <a:rPr lang="en-US" dirty="0"/>
              <a:t>ユーザ機器やモバイルデバイスにダウンロードされるアプリケーション</a:t>
            </a:r>
          </a:p>
          <a:p>
            <a:pPr lvl="1"/>
            <a:r>
              <a:rPr lang="en-US"/>
              <a:t>JavaScript、 </a:t>
            </a:r>
            <a:r>
              <a:rPr lang="en-US" dirty="0"/>
              <a:t>Web クライアントもしくはその他ユーザ機器にダウンローされるコード </a:t>
            </a:r>
          </a:p>
          <a:p>
            <a:r>
              <a:rPr lang="en-US" dirty="0"/>
              <a:t>いくつかのFOSSライセンスについては、コンピュータ ネットワークを通じたアクセスが「トリガー イベント」となり得ます。そのトリガーとは「コンピュータ ネットワークを通じユーザがリモートでそれ（そのFOSS）と相互に作用すること」です。</a:t>
            </a:r>
          </a:p>
          <a:p>
            <a:pPr lvl="1"/>
            <a:r>
              <a:rPr lang="en-US" dirty="0"/>
              <a:t>いくつかのライセンスがサーバ上で実行されているソフトウェアへのアクセスを可能にすることを含めたトリガー イベントを明示しています。（例：Affero GPLのすべての版のソフトウェアを改変した場合）</a:t>
            </a:r>
          </a:p>
        </p:txBody>
      </p:sp>
    </p:spTree>
    <p:extLst>
      <p:ext uri="{BB962C8B-B14F-4D97-AF65-F5344CB8AC3E}">
        <p14:creationId xmlns:p14="http://schemas.microsoft.com/office/powerpoint/2010/main" val="1685306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a typeface="ＭＳ Ｐゴシック" charset="0"/>
                <a:cs typeface="ＭＳ Ｐゴシック" charset="0"/>
              </a:rPr>
              <a:t>FOSSのコンプライスが発動されるトリガー：改変</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en-US" dirty="0"/>
              <a:t>今あるプログラムに対する変更（例：ファイル中にあるコードの追加、削除やコンポーネントの組み合わせ）</a:t>
            </a:r>
          </a:p>
          <a:p>
            <a:r>
              <a:rPr lang="en-US" dirty="0">
                <a:latin typeface="Arial" charset="0"/>
              </a:rPr>
              <a:t>改変が二次的著作物を生み出す場合があります。そしてFOSS </a:t>
            </a:r>
            <a:r>
              <a:rPr lang="en-US" dirty="0"/>
              <a:t>の著作者は改変において義務を課したり制限したりすることもあります。</a:t>
            </a:r>
          </a:p>
          <a:p>
            <a:r>
              <a:rPr lang="en-US" dirty="0"/>
              <a:t>改変でFOSSの義務が発動されるトリガー：</a:t>
            </a:r>
          </a:p>
          <a:p>
            <a:pPr lvl="1"/>
            <a:r>
              <a:rPr lang="en-US" dirty="0"/>
              <a:t>改変の告知</a:t>
            </a:r>
          </a:p>
          <a:p>
            <a:pPr lvl="1"/>
            <a:r>
              <a:rPr lang="en-US" dirty="0"/>
              <a:t>ソースコードの添付による提供</a:t>
            </a:r>
          </a:p>
        </p:txBody>
      </p:sp>
    </p:spTree>
    <p:extLst>
      <p:ext uri="{BB962C8B-B14F-4D97-AF65-F5344CB8AC3E}">
        <p14:creationId xmlns:p14="http://schemas.microsoft.com/office/powerpoint/2010/main" val="83407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 プログラム</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FOSSコンプライアンスを成功させてきた組織は</a:t>
            </a:r>
            <a:r>
              <a:rPr lang="en-US" dirty="0">
                <a:latin typeface="Calibri" charset="0"/>
                <a:ea typeface="ＭＳ Ｐゴシック" charset="0"/>
              </a:rPr>
              <a:t> （ポリシー、プロセス、トレーニングやツールなどから成る）自身のFOSSコンプライアンス プログラムを作り上げています。それには以下のような意図があります。</a:t>
            </a:r>
          </a:p>
          <a:p>
            <a:pPr marL="457200" indent="-457200">
              <a:buFont typeface="+mj-lt"/>
              <a:buAutoNum type="arabicPeriod"/>
            </a:pPr>
            <a:r>
              <a:rPr lang="en-US" dirty="0">
                <a:latin typeface="Calibri" charset="0"/>
                <a:ea typeface="ＭＳ Ｐゴシック" charset="0"/>
              </a:rPr>
              <a:t>商用製品におけるFOSSの効果的使用を容易にする</a:t>
            </a:r>
          </a:p>
          <a:p>
            <a:pPr marL="457200" indent="-457200">
              <a:buFont typeface="+mj-lt"/>
              <a:buAutoNum type="arabicPeriod"/>
            </a:pPr>
            <a:r>
              <a:rPr lang="en-US" dirty="0">
                <a:latin typeface="Calibri" charset="0"/>
                <a:ea typeface="ＭＳ Ｐゴシック" charset="0"/>
              </a:rPr>
              <a:t>FOSS開発者の権利を尊重し、ライセンス義務を果たす</a:t>
            </a:r>
          </a:p>
          <a:p>
            <a:pPr marL="457200" indent="-457200">
              <a:buFont typeface="+mj-lt"/>
              <a:buAutoNum type="arabicPeriod"/>
            </a:pPr>
            <a:r>
              <a:rPr lang="en-US" dirty="0">
                <a:latin typeface="Calibri" charset="0"/>
                <a:ea typeface="ＭＳ Ｐゴシック" charset="0"/>
              </a:rPr>
              <a:t>オープンなコミュニティに参加し、コントリビュートする</a:t>
            </a:r>
          </a:p>
        </p:txBody>
      </p:sp>
    </p:spTree>
    <p:extLst>
      <p:ext uri="{BB962C8B-B14F-4D97-AF65-F5344CB8AC3E}">
        <p14:creationId xmlns:p14="http://schemas.microsoft.com/office/powerpoint/2010/main" val="2021647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コンプライアンス実務を実行する</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ビジネスプロセスと以下を実施できる十分な数のスタッフを準備する：</a:t>
            </a:r>
          </a:p>
          <a:p>
            <a:pPr>
              <a:buFont typeface="Arial"/>
              <a:buChar char="•"/>
            </a:pPr>
            <a:r>
              <a:rPr lang="en-US" dirty="0">
                <a:latin typeface="Calibri" charset="0"/>
                <a:ea typeface="ＭＳ Ｐゴシック" charset="0"/>
              </a:rPr>
              <a:t>Identification of the origin and license of FOSS software</a:t>
            </a:r>
          </a:p>
          <a:p>
            <a:pPr>
              <a:buFont typeface="Arial"/>
              <a:buChar char="•"/>
            </a:pPr>
            <a:r>
              <a:rPr lang="en-US" dirty="0">
                <a:latin typeface="Calibri" charset="0"/>
                <a:ea typeface="ＭＳ Ｐゴシック" charset="0"/>
              </a:rPr>
              <a:t>Tracking FOSS software within the development process</a:t>
            </a:r>
          </a:p>
          <a:p>
            <a:pPr>
              <a:buFont typeface="Arial"/>
              <a:buChar char="•"/>
            </a:pPr>
            <a:r>
              <a:rPr lang="en-US" dirty="0">
                <a:latin typeface="Calibri" charset="0"/>
                <a:ea typeface="ＭＳ Ｐゴシック" charset="0"/>
              </a:rPr>
              <a:t>Performing FOSS review and identifying license obligations</a:t>
            </a:r>
          </a:p>
          <a:p>
            <a:pPr>
              <a:buFont typeface="Arial"/>
              <a:buChar char="•"/>
            </a:pPr>
            <a:r>
              <a:rPr lang="en-US" dirty="0">
                <a:latin typeface="Calibri" charset="0"/>
                <a:ea typeface="ＭＳ Ｐゴシック" charset="0"/>
              </a:rPr>
              <a:t>Fulfillment of license obligations when product ships </a:t>
            </a:r>
          </a:p>
          <a:p>
            <a:pPr>
              <a:buFont typeface="Arial"/>
              <a:buChar char="•"/>
            </a:pPr>
            <a:r>
              <a:rPr lang="en-US" dirty="0">
                <a:latin typeface="Calibri" charset="0"/>
                <a:ea typeface="ＭＳ Ｐゴシック" charset="0"/>
              </a:rPr>
              <a:t>Oversight for FOSS Compliance Program, creation of policy, and compliance decisions</a:t>
            </a:r>
          </a:p>
          <a:p>
            <a:pPr>
              <a:buFont typeface="Arial"/>
              <a:buChar char="•"/>
            </a:pPr>
            <a:r>
              <a:rPr lang="en-US" dirty="0">
                <a:latin typeface="Calibri" charset="0"/>
                <a:ea typeface="ＭＳ Ｐゴシック" charset="0"/>
              </a:rPr>
              <a:t>Training</a:t>
            </a:r>
          </a:p>
        </p:txBody>
      </p:sp>
    </p:spTree>
    <p:extLst>
      <p:ext uri="{BB962C8B-B14F-4D97-AF65-F5344CB8AC3E}">
        <p14:creationId xmlns:p14="http://schemas.microsoft.com/office/powerpoint/2010/main" val="49403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solidFill>
                  <a:srgbClr val="D2533C"/>
                </a:solidFill>
              </a:rPr>
              <a:t>FOSS ポリシー、方針、方策</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a:t>&lt;&lt;本スライドはFOSSポリシーが発見できる場所を明確にするためのページ（OpenChain仕様書1.0の1.1.1項）。プレースホルダ―として仮置き&gt;&gt;</a:t>
            </a:r>
            <a:endParaRPr lang="en-US" dirty="0"/>
          </a:p>
          <a:p>
            <a:endParaRPr lang="en-US" dirty="0"/>
          </a:p>
        </p:txBody>
      </p:sp>
    </p:spTree>
    <p:extLst>
      <p:ext uri="{BB962C8B-B14F-4D97-AF65-F5344CB8AC3E}">
        <p14:creationId xmlns:p14="http://schemas.microsoft.com/office/powerpoint/2010/main" val="1997309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Compliance Benefits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Benefits of a robust FOSS Compliance program include:</a:t>
            </a:r>
          </a:p>
          <a:p>
            <a:pPr>
              <a:lnSpc>
                <a:spcPct val="130000"/>
              </a:lnSpc>
              <a:buFont typeface="Arial"/>
              <a:buChar char="•"/>
            </a:pPr>
            <a:r>
              <a:rPr lang="en-US" dirty="0">
                <a:latin typeface="Calibri" charset="0"/>
                <a:ea typeface="ＭＳ Ｐゴシック" charset="0"/>
              </a:rPr>
              <a:t>Increased understanding of the benefits of FOSS and how it impacts your organization</a:t>
            </a:r>
          </a:p>
          <a:p>
            <a:pPr>
              <a:lnSpc>
                <a:spcPct val="130000"/>
              </a:lnSpc>
              <a:buFont typeface="Arial"/>
              <a:buChar char="•"/>
            </a:pPr>
            <a:r>
              <a:rPr lang="en-US" dirty="0">
                <a:latin typeface="Calibri" charset="0"/>
                <a:ea typeface="ＭＳ Ｐゴシック" charset="0"/>
              </a:rPr>
              <a:t>Increased understanding of the costs and risks associated with using FOSS </a:t>
            </a:r>
          </a:p>
          <a:p>
            <a:pPr>
              <a:lnSpc>
                <a:spcPct val="130000"/>
              </a:lnSpc>
              <a:buFont typeface="Arial"/>
              <a:buChar char="•"/>
            </a:pPr>
            <a:r>
              <a:rPr lang="en-US" dirty="0">
                <a:latin typeface="Calibri" charset="0"/>
                <a:ea typeface="ＭＳ Ｐゴシック" charset="0"/>
              </a:rPr>
              <a:t>Better relations with the FOSS community and FOSS organizations</a:t>
            </a:r>
          </a:p>
          <a:p>
            <a:pPr>
              <a:lnSpc>
                <a:spcPct val="130000"/>
              </a:lnSpc>
              <a:buFont typeface="Arial"/>
              <a:buChar char="•"/>
            </a:pPr>
            <a:r>
              <a:rPr lang="en-US" dirty="0">
                <a:latin typeface="Calibri" charset="0"/>
                <a:ea typeface="ＭＳ Ｐゴシック" charset="0"/>
              </a:rPr>
              <a:t>Increased knowledge of available FOSS solutions </a:t>
            </a:r>
          </a:p>
        </p:txBody>
      </p:sp>
    </p:spTree>
    <p:extLst>
      <p:ext uri="{BB962C8B-B14F-4D97-AF65-F5344CB8AC3E}">
        <p14:creationId xmlns:p14="http://schemas.microsoft.com/office/powerpoint/2010/main" val="333304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What does FOSS compliance mean?</a:t>
            </a:r>
            <a:endParaRPr lang="en-US" dirty="0">
              <a:latin typeface="Calibri"/>
              <a:ea typeface="ＭＳ Ｐゴシック" charset="0"/>
            </a:endParaRPr>
          </a:p>
          <a:p>
            <a:pPr>
              <a:lnSpc>
                <a:spcPct val="130000"/>
              </a:lnSpc>
            </a:pPr>
            <a:r>
              <a:rPr lang="x-none" dirty="0">
                <a:latin typeface="Calibri"/>
                <a:ea typeface="ＭＳ Ｐゴシック" charset="0"/>
              </a:rPr>
              <a:t>What are two main goals of a FOSS Compliance Program?</a:t>
            </a:r>
          </a:p>
          <a:p>
            <a:pPr>
              <a:lnSpc>
                <a:spcPct val="130000"/>
              </a:lnSpc>
            </a:pPr>
            <a:r>
              <a:rPr lang="x-none" dirty="0">
                <a:latin typeface="Calibri"/>
                <a:ea typeface="ＭＳ Ｐゴシック" charset="0"/>
              </a:rPr>
              <a:t>List and describe important business practices of a FOSS Compliance Program.</a:t>
            </a:r>
          </a:p>
          <a:p>
            <a:pPr>
              <a:lnSpc>
                <a:spcPct val="130000"/>
              </a:lnSpc>
            </a:pPr>
            <a:r>
              <a:rPr lang="x-none" dirty="0">
                <a:latin typeface="Calibri"/>
                <a:ea typeface="ＭＳ Ｐゴシック" charset="0"/>
              </a:rPr>
              <a:t>What are some benefits of a FOSS Compliance Program?</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4</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a:t>Key Software Concepts for FOSS Review</a:t>
            </a:r>
            <a:endParaRPr lang="en-US" dirty="0">
              <a:solidFill>
                <a:schemeClr val="tx1"/>
              </a:solidFill>
            </a:endParaRPr>
          </a:p>
        </p:txBody>
      </p:sp>
    </p:spTree>
    <p:extLst>
      <p:ext uri="{BB962C8B-B14F-4D97-AF65-F5344CB8AC3E}">
        <p14:creationId xmlns:p14="http://schemas.microsoft.com/office/powerpoint/2010/main" val="695605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do you want to use to the component?</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t>Common scenarios include:</a:t>
            </a:r>
          </a:p>
          <a:p>
            <a:pPr marL="342900" indent="-342900">
              <a:buFont typeface="Arial"/>
              <a:buChar char="•"/>
            </a:pPr>
            <a:r>
              <a:rPr lang="en-US" dirty="0"/>
              <a:t>Incorporation</a:t>
            </a:r>
          </a:p>
          <a:p>
            <a:pPr marL="342900" indent="-342900">
              <a:buFont typeface="Arial"/>
              <a:buChar char="•"/>
            </a:pPr>
            <a:r>
              <a:rPr lang="en-US" dirty="0">
                <a:latin typeface="Arial" charset="0"/>
              </a:rPr>
              <a:t>Linking</a:t>
            </a:r>
          </a:p>
          <a:p>
            <a:pPr marL="342900" indent="-342900">
              <a:buFont typeface="Arial"/>
              <a:buChar char="•"/>
            </a:pPr>
            <a:r>
              <a:rPr lang="en-US" dirty="0">
                <a:latin typeface="Arial" charset="0"/>
              </a:rPr>
              <a:t>Modification</a:t>
            </a:r>
            <a:endParaRPr lang="en-US" dirty="0"/>
          </a:p>
          <a:p>
            <a:pPr marL="342900" indent="-342900">
              <a:buFont typeface="Arial"/>
              <a:buChar char="•"/>
            </a:pPr>
            <a:r>
              <a:rPr lang="en-US" dirty="0"/>
              <a:t>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Incorporation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copy portions of a FOSS component into your software product. </a:t>
            </a:r>
          </a:p>
          <a:p>
            <a:pPr marL="0" indent="0">
              <a:buNone/>
            </a:pPr>
            <a:endParaRPr lang="en-US" dirty="0"/>
          </a:p>
          <a:p>
            <a:pPr marL="0" indent="0">
              <a:buNone/>
            </a:pPr>
            <a:r>
              <a:rPr lang="en-US" dirty="0"/>
              <a:t>Relevant terms include:</a:t>
            </a:r>
          </a:p>
          <a:p>
            <a:pPr marL="342900" indent="-342900"/>
            <a:r>
              <a:rPr lang="en-US" dirty="0"/>
              <a:t>Integrating</a:t>
            </a:r>
          </a:p>
          <a:p>
            <a:pPr marL="342900" indent="-342900"/>
            <a:r>
              <a:rPr lang="en-US" dirty="0"/>
              <a:t>Merging</a:t>
            </a:r>
          </a:p>
          <a:p>
            <a:pPr marL="342900" indent="-342900"/>
            <a:r>
              <a:rPr lang="en-US" dirty="0"/>
              <a:t>Pasting</a:t>
            </a:r>
          </a:p>
          <a:p>
            <a:pPr marL="342900" indent="-342900"/>
            <a:r>
              <a:rPr lang="en-US" dirty="0"/>
              <a:t>Adapting</a:t>
            </a:r>
          </a:p>
          <a:p>
            <a:pPr marL="342900" indent="-342900"/>
            <a:r>
              <a:rPr lang="en-US" dirty="0"/>
              <a:t>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Linking</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link or join a FOSS component with your software product. </a:t>
            </a:r>
          </a:p>
          <a:p>
            <a:pPr marL="0" indent="0">
              <a:buNone/>
            </a:pPr>
            <a:endParaRPr lang="en-US" dirty="0"/>
          </a:p>
          <a:p>
            <a:pPr marL="0" indent="0">
              <a:buNone/>
            </a:pPr>
            <a:r>
              <a:rPr lang="en-US" dirty="0"/>
              <a:t>Relevant terms include:</a:t>
            </a:r>
          </a:p>
          <a:p>
            <a:pPr marL="342900" indent="-342900"/>
            <a:r>
              <a:rPr lang="en-US" dirty="0"/>
              <a:t>Static/Dynamic Linking</a:t>
            </a:r>
          </a:p>
          <a:p>
            <a:pPr marL="342900" indent="-342900"/>
            <a:r>
              <a:rPr lang="en-US" dirty="0"/>
              <a:t>Pairing</a:t>
            </a:r>
          </a:p>
          <a:p>
            <a:pPr marL="342900" indent="-342900"/>
            <a:r>
              <a:rPr lang="en-US" dirty="0"/>
              <a:t>Combining</a:t>
            </a:r>
          </a:p>
          <a:p>
            <a:pPr marL="342900" indent="-342900"/>
            <a:r>
              <a:rPr lang="en-US" dirty="0"/>
              <a:t>Utilizing</a:t>
            </a:r>
          </a:p>
          <a:p>
            <a:pPr marL="342900" indent="-342900"/>
            <a:r>
              <a:rPr lang="en-US" dirty="0"/>
              <a:t>Packaging</a:t>
            </a:r>
          </a:p>
          <a:p>
            <a:pPr marL="342900" indent="-342900"/>
            <a:r>
              <a:rPr lang="en-US" dirty="0"/>
              <a:t>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65058" y="1441279"/>
            <a:ext cx="9234921" cy="519464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Modification</a:t>
            </a:r>
          </a:p>
        </p:txBody>
      </p:sp>
      <p:sp>
        <p:nvSpPr>
          <p:cNvPr id="123907" name="Rectangle 3"/>
          <p:cNvSpPr>
            <a:spLocks noGrp="1" noChangeArrowheads="1"/>
          </p:cNvSpPr>
          <p:nvPr>
            <p:ph idx="1"/>
          </p:nvPr>
        </p:nvSpPr>
        <p:spPr>
          <a:xfrm>
            <a:off x="609600" y="1600200"/>
            <a:ext cx="3604890" cy="4876800"/>
          </a:xfrm>
        </p:spPr>
        <p:txBody>
          <a:bodyPr vert="horz" lIns="91440" tIns="45720" rIns="91440" bIns="45720" rtlCol="0" anchor="t">
            <a:normAutofit/>
          </a:bodyPr>
          <a:lstStyle/>
          <a:p>
            <a:pPr marL="0" indent="0">
              <a:buNone/>
            </a:pPr>
            <a:r>
              <a:rPr lang="en-US" dirty="0"/>
              <a:t>A developer may make changes to a FOSS component, including:</a:t>
            </a:r>
          </a:p>
          <a:p>
            <a:pPr marL="0" indent="0">
              <a:buNone/>
            </a:pPr>
            <a:endParaRPr lang="en-US" dirty="0"/>
          </a:p>
          <a:p>
            <a:r>
              <a:rPr lang="en-US" dirty="0"/>
              <a:t>Adding/injecting new code into the FOSS component</a:t>
            </a:r>
          </a:p>
          <a:p>
            <a:r>
              <a:rPr lang="en-US" dirty="0"/>
              <a:t>Fixing, optimizing or making changes to the FOSS component</a:t>
            </a:r>
          </a:p>
          <a:p>
            <a:r>
              <a:rPr lang="en-US" dirty="0"/>
              <a:t>Deleting or removing code</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9493" y="482418"/>
            <a:ext cx="7619998" cy="581977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9891256" y="2744106"/>
            <a:ext cx="2498515" cy="1569660"/>
          </a:xfrm>
          <a:prstGeom prst="rect">
            <a:avLst/>
          </a:prstGeom>
          <a:noFill/>
        </p:spPr>
        <p:txBody>
          <a:bodyPr wrap="square" rtlCol="0">
            <a:spAutoFit/>
          </a:bodyPr>
          <a:lstStyle/>
          <a:p>
            <a:r>
              <a:rPr lang="en-US" sz="2400" dirty="0"/>
              <a:t>Fixing </a:t>
            </a:r>
          </a:p>
          <a:p>
            <a:r>
              <a:rPr lang="en-US" sz="2400" dirty="0"/>
              <a:t>Optimizing</a:t>
            </a:r>
          </a:p>
          <a:p>
            <a:r>
              <a:rPr lang="en-US" sz="2400" dirty="0"/>
              <a:t>Changing</a:t>
            </a:r>
          </a:p>
          <a:p>
            <a:endParaRPr lang="en-US" sz="2400" dirty="0"/>
          </a:p>
        </p:txBody>
      </p:sp>
      <p:sp>
        <p:nvSpPr>
          <p:cNvPr id="8" name="TextBox 7"/>
          <p:cNvSpPr txBox="1"/>
          <p:nvPr/>
        </p:nvSpPr>
        <p:spPr>
          <a:xfrm>
            <a:off x="4427521" y="1459040"/>
            <a:ext cx="1741389" cy="1107996"/>
          </a:xfrm>
          <a:prstGeom prst="rect">
            <a:avLst/>
          </a:prstGeom>
          <a:noFill/>
        </p:spPr>
        <p:txBody>
          <a:bodyPr wrap="square" rtlCol="0">
            <a:spAutoFit/>
          </a:bodyPr>
          <a:lstStyle/>
          <a:p>
            <a:pPr>
              <a:defRPr/>
            </a:pPr>
            <a:r>
              <a:rPr lang="en-US" sz="2400" dirty="0"/>
              <a:t>Adding</a:t>
            </a:r>
          </a:p>
          <a:p>
            <a:pPr>
              <a:defRPr/>
            </a:pPr>
            <a:r>
              <a:rPr lang="en-US" sz="2400" dirty="0"/>
              <a:t>Injecting</a:t>
            </a:r>
          </a:p>
          <a:p>
            <a:endParaRPr lang="en-US" dirty="0"/>
          </a:p>
        </p:txBody>
      </p:sp>
      <p:sp>
        <p:nvSpPr>
          <p:cNvPr id="9" name="TextBox 8"/>
          <p:cNvSpPr txBox="1"/>
          <p:nvPr/>
        </p:nvSpPr>
        <p:spPr>
          <a:xfrm>
            <a:off x="4380697" y="5853144"/>
            <a:ext cx="1940135" cy="461665"/>
          </a:xfrm>
          <a:prstGeom prst="rect">
            <a:avLst/>
          </a:prstGeom>
          <a:noFill/>
        </p:spPr>
        <p:txBody>
          <a:bodyPr wrap="square" rtlCol="0">
            <a:spAutoFit/>
          </a:bodyPr>
          <a:lstStyle/>
          <a:p>
            <a:r>
              <a:rPr lang="en-US" sz="2400" dirty="0"/>
              <a:t>Deleting</a:t>
            </a: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Translation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transform the code from one state to another.</a:t>
            </a:r>
          </a:p>
          <a:p>
            <a:pPr marL="0" indent="0">
              <a:buNone/>
            </a:pPr>
            <a:endParaRPr lang="en-US" dirty="0"/>
          </a:p>
          <a:p>
            <a:pPr marL="0" indent="0">
              <a:buNone/>
            </a:pPr>
            <a:r>
              <a:rPr lang="en-US" dirty="0"/>
              <a:t>Examples include:</a:t>
            </a:r>
          </a:p>
          <a:p>
            <a:pPr marL="342900" indent="-342900"/>
            <a:r>
              <a:rPr lang="en-US" dirty="0"/>
              <a:t>Translating Chinese to English </a:t>
            </a:r>
          </a:p>
          <a:p>
            <a:pPr marL="342900" indent="-342900"/>
            <a:r>
              <a:rPr lang="en-US" dirty="0"/>
              <a:t>Converting C++ to Java </a:t>
            </a:r>
          </a:p>
          <a:p>
            <a:pPr marL="342900" indent="-342900"/>
            <a:r>
              <a:rPr lang="en-US" dirty="0"/>
              <a:t>Compiling VHDL in a mask or net list</a:t>
            </a:r>
          </a:p>
          <a:p>
            <a:pPr marL="342900" indent="-342900"/>
            <a:r>
              <a:rPr lang="en-US" dirty="0"/>
              <a:t>Compiling into binary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54474" y="913542"/>
            <a:ext cx="10158412" cy="57141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Development Tools</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en-US" dirty="0"/>
              <a:t>Development tools may perform some of these operations behind the scenes.</a:t>
            </a:r>
          </a:p>
          <a:p>
            <a:pPr marL="0" indent="0">
              <a:buNone/>
            </a:pPr>
            <a:endParaRPr lang="en-US" dirty="0"/>
          </a:p>
          <a:p>
            <a:pPr marL="0" indent="0">
              <a:buNone/>
            </a:pPr>
            <a:r>
              <a:rPr lang="en-US" dirty="0"/>
              <a:t>For example, a tool may inject portions of its own code into output of the tool.</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en-US" sz="2400" dirty="0"/>
              <a:t>Inject material</a:t>
            </a: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en-US" sz="2400" dirty="0"/>
              <a:t>Modify the material</a:t>
            </a: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en-US" sz="2400" dirty="0"/>
              <a:t>Translate the material</a:t>
            </a: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is the FOSS component distributed?</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en-US" dirty="0"/>
              <a:t>Who receives the software?</a:t>
            </a:r>
          </a:p>
          <a:p>
            <a:pPr marL="560070" lvl="1" indent="-285750"/>
            <a:r>
              <a:rPr lang="en-US" sz="2400" dirty="0"/>
              <a:t>Customer/Partner</a:t>
            </a:r>
          </a:p>
          <a:p>
            <a:pPr marL="560070" lvl="1" indent="-285750"/>
            <a:r>
              <a:rPr lang="en-US" sz="2400" dirty="0"/>
              <a:t>Community project</a:t>
            </a:r>
          </a:p>
          <a:p>
            <a:endParaRPr lang="en-US" dirty="0"/>
          </a:p>
          <a:p>
            <a:r>
              <a:rPr lang="en-US" dirty="0"/>
              <a:t>What format for delivery?</a:t>
            </a:r>
          </a:p>
          <a:p>
            <a:pPr marL="560070" lvl="1" indent="-285750"/>
            <a:r>
              <a:rPr lang="en-US" sz="2400" dirty="0"/>
              <a:t>Source code delivery</a:t>
            </a:r>
          </a:p>
          <a:p>
            <a:pPr marL="560070" lvl="1" indent="-285750"/>
            <a:r>
              <a:rPr lang="en-US" sz="2400" dirty="0"/>
              <a:t>Binary delivery</a:t>
            </a:r>
          </a:p>
          <a:p>
            <a:pPr marL="560070" lvl="1" indent="-285750"/>
            <a:r>
              <a:rPr lang="en-US" sz="2400" dirty="0"/>
              <a:t>Pre-loaded onto hardware</a:t>
            </a: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a:normAutofit/>
          </a:bodyPr>
          <a:lstStyle/>
          <a:p>
            <a:r>
              <a:rPr lang="en-US" dirty="0">
                <a:latin typeface="Calibri" charset="0"/>
                <a:ea typeface="ＭＳ Ｐゴシック" charset="0"/>
              </a:rPr>
              <a:t>What is incorporation?</a:t>
            </a:r>
          </a:p>
          <a:p>
            <a:r>
              <a:rPr lang="en-US" dirty="0">
                <a:latin typeface="Calibri" charset="0"/>
                <a:ea typeface="ＭＳ Ｐゴシック" charset="0"/>
              </a:rPr>
              <a:t>What is linking?</a:t>
            </a:r>
          </a:p>
          <a:p>
            <a:r>
              <a:rPr lang="en-US" dirty="0">
                <a:latin typeface="Calibri" charset="0"/>
                <a:ea typeface="ＭＳ Ｐゴシック" charset="0"/>
              </a:rPr>
              <a:t>What is modification?</a:t>
            </a:r>
          </a:p>
          <a:p>
            <a:r>
              <a:rPr lang="en-US" dirty="0">
                <a:latin typeface="Calibri" charset="0"/>
                <a:ea typeface="ＭＳ Ｐゴシック" charset="0"/>
              </a:rPr>
              <a:t>What is translation?</a:t>
            </a:r>
          </a:p>
          <a:p>
            <a:r>
              <a:rPr lang="en-US" dirty="0">
                <a:latin typeface="Calibri" charset="0"/>
                <a:ea typeface="ＭＳ Ｐゴシック" charset="0"/>
              </a:rPr>
              <a:t>What factors are important in assessing a distribution?</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5</a:t>
            </a:r>
          </a:p>
        </p:txBody>
      </p:sp>
      <p:sp>
        <p:nvSpPr>
          <p:cNvPr id="2" name="Text Placeholder 1"/>
          <p:cNvSpPr>
            <a:spLocks noGrp="1"/>
          </p:cNvSpPr>
          <p:nvPr>
            <p:ph type="body" idx="1"/>
          </p:nvPr>
        </p:nvSpPr>
        <p:spPr/>
        <p:txBody>
          <a:bodyPr/>
          <a:lstStyle/>
          <a:p>
            <a:r>
              <a:rPr lang="en-US"/>
              <a:t>FOSSレビューを実施する</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alibri" charset="0"/>
                <a:ea typeface="ＭＳ Ｐゴシック" charset="0"/>
              </a:rPr>
              <a:t>A key element to a FOSS Compliance Program is a </a:t>
            </a:r>
            <a:r>
              <a:rPr lang="en-US" i="1" dirty="0">
                <a:latin typeface="Calibri" charset="0"/>
                <a:ea typeface="ＭＳ Ｐゴシック" charset="0"/>
              </a:rPr>
              <a:t>FOSS Review </a:t>
            </a:r>
            <a:r>
              <a:rPr lang="en-US" dirty="0">
                <a:latin typeface="Calibri" charset="0"/>
                <a:ea typeface="ＭＳ Ｐゴシック" charset="0"/>
              </a:rPr>
              <a:t>process, through which a company can analyze and determine its FOSS obligations  </a:t>
            </a:r>
          </a:p>
          <a:p>
            <a:r>
              <a:rPr lang="en-US" dirty="0">
                <a:latin typeface="Calibri" charset="0"/>
                <a:ea typeface="ＭＳ Ｐゴシック" charset="0"/>
              </a:rPr>
              <a:t>The FOSS Review process includes the following steps:</a:t>
            </a:r>
          </a:p>
          <a:p>
            <a:pPr lvl="1">
              <a:buFont typeface="Arial"/>
              <a:buChar char="•"/>
            </a:pPr>
            <a:r>
              <a:rPr lang="en-US" dirty="0">
                <a:latin typeface="Calibri" charset="0"/>
                <a:ea typeface="ＭＳ Ｐゴシック" charset="0"/>
              </a:rPr>
              <a:t>Gather relevant information</a:t>
            </a:r>
          </a:p>
          <a:p>
            <a:pPr lvl="1">
              <a:buFont typeface="Arial"/>
              <a:buChar char="•"/>
            </a:pPr>
            <a:r>
              <a:rPr lang="en-US" dirty="0">
                <a:latin typeface="Calibri" charset="0"/>
                <a:ea typeface="ＭＳ Ｐゴシック" charset="0"/>
              </a:rPr>
              <a:t>Analyze and determine license obligations</a:t>
            </a:r>
          </a:p>
          <a:p>
            <a:pPr lvl="1">
              <a:buFont typeface="Arial"/>
              <a:buChar char="•"/>
            </a:pPr>
            <a:r>
              <a:rPr lang="en-US" dirty="0">
                <a:latin typeface="Calibri" charset="0"/>
                <a:ea typeface="ＭＳ Ｐゴシック" charset="0"/>
              </a:rPr>
              <a:t>Provide guidance in light of company policy and business objectives</a:t>
            </a: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Initiating a FOSS Review</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a:latin typeface="Calibri" charset="0"/>
                <a:ea typeface="ＭＳ Ｐゴシック" charset="0"/>
              </a:rPr>
              <a:t>The FOSS Review process should be accessible to Program/Product Managers, Engineers and others who may be working with FOSS. </a:t>
            </a:r>
          </a:p>
          <a:p>
            <a:pPr marL="0" indent="0">
              <a:buFont typeface="Arial" pitchFamily="34" charset="0"/>
              <a:buNone/>
            </a:pPr>
            <a:r>
              <a:rPr lang="en-US" i="1" dirty="0">
                <a:latin typeface="Calibri" charset="0"/>
                <a:ea typeface="ＭＳ Ｐゴシック" charset="0"/>
              </a:rPr>
              <a:t>Note: This process may also start when receiving FOSS-based software from outside vendors.</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Initiate a FOSS Review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971282" y="3284810"/>
            <a:ext cx="1328753" cy="1212408"/>
            <a:chOff x="455890" y="2412353"/>
            <a:chExt cx="1328753" cy="1212408"/>
          </a:xfrm>
        </p:grpSpPr>
        <p:grpSp>
          <p:nvGrpSpPr>
            <p:cNvPr id="9" name="Group 8"/>
            <p:cNvGrpSpPr/>
            <p:nvPr/>
          </p:nvGrpSpPr>
          <p:grpSpPr>
            <a:xfrm>
              <a:off x="455890" y="2412353"/>
              <a:ext cx="1328753" cy="771113"/>
              <a:chOff x="455890" y="2412353"/>
              <a:chExt cx="1328753" cy="771113"/>
            </a:xfrm>
          </p:grpSpPr>
          <p:sp>
            <p:nvSpPr>
              <p:cNvPr id="11" name="TextBox 10"/>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2" name="TextBox 11"/>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spTree>
    <p:extLst>
      <p:ext uri="{BB962C8B-B14F-4D97-AF65-F5344CB8AC3E}">
        <p14:creationId xmlns:p14="http://schemas.microsoft.com/office/powerpoint/2010/main" val="1483343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information do you need to gather?</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When analyzing FOSS usage, collect information about the identity of the FOSS component, its origin, and how the FOSS component will be used. This may include:</a:t>
            </a: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925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Package name</a:t>
            </a:r>
          </a:p>
          <a:p>
            <a:pPr>
              <a:lnSpc>
                <a:spcPct val="110000"/>
              </a:lnSpc>
              <a:buFont typeface="Arial"/>
              <a:buChar char="•"/>
            </a:pPr>
            <a:r>
              <a:rPr lang="en-US" sz="2000" b="0" dirty="0">
                <a:latin typeface="Calibri" charset="0"/>
                <a:ea typeface="ＭＳ Ｐゴシック" charset="0"/>
              </a:rPr>
              <a:t>Version</a:t>
            </a:r>
          </a:p>
          <a:p>
            <a:pPr>
              <a:lnSpc>
                <a:spcPct val="110000"/>
              </a:lnSpc>
              <a:buFont typeface="Arial"/>
              <a:buChar char="•"/>
            </a:pPr>
            <a:r>
              <a:rPr lang="en-US" sz="2000" b="0" dirty="0">
                <a:latin typeface="Calibri" charset="0"/>
                <a:ea typeface="ＭＳ Ｐゴシック" charset="0"/>
              </a:rPr>
              <a:t>Original download URL</a:t>
            </a:r>
          </a:p>
          <a:p>
            <a:pPr>
              <a:lnSpc>
                <a:spcPct val="110000"/>
              </a:lnSpc>
              <a:buFont typeface="Arial"/>
              <a:buChar char="•"/>
            </a:pPr>
            <a:r>
              <a:rPr lang="en-US" sz="2000" b="0" dirty="0">
                <a:latin typeface="Calibri" charset="0"/>
                <a:ea typeface="ＭＳ Ｐゴシック" charset="0"/>
              </a:rPr>
              <a:t>License and License URL</a:t>
            </a:r>
          </a:p>
          <a:p>
            <a:pPr>
              <a:lnSpc>
                <a:spcPct val="110000"/>
              </a:lnSpc>
              <a:buFont typeface="Arial"/>
              <a:buChar char="•"/>
            </a:pPr>
            <a:r>
              <a:rPr lang="en-US" sz="2000" b="0" dirty="0">
                <a:latin typeface="Calibri" charset="0"/>
                <a:ea typeface="ＭＳ Ｐゴシック" charset="0"/>
              </a:rPr>
              <a:t>Description</a:t>
            </a:r>
          </a:p>
          <a:p>
            <a:pPr>
              <a:lnSpc>
                <a:spcPct val="110000"/>
              </a:lnSpc>
              <a:buFont typeface="Arial"/>
              <a:buChar char="•"/>
            </a:pPr>
            <a:r>
              <a:rPr lang="en-US" sz="2000" b="0" dirty="0">
                <a:latin typeface="Calibri" charset="0"/>
                <a:ea typeface="ＭＳ Ｐゴシック" charset="0"/>
              </a:rPr>
              <a:t>Description of modifications</a:t>
            </a:r>
          </a:p>
          <a:p>
            <a:pPr>
              <a:lnSpc>
                <a:spcPct val="110000"/>
              </a:lnSpc>
              <a:buFont typeface="Arial"/>
              <a:buChar char="•"/>
            </a:pPr>
            <a:r>
              <a:rPr lang="en-US" sz="2000" b="0" dirty="0">
                <a:latin typeface="Calibri" charset="0"/>
                <a:ea typeface="ＭＳ Ｐゴシック" charset="0"/>
              </a:rPr>
              <a:t>List of dependencies</a:t>
            </a:r>
          </a:p>
          <a:p>
            <a:pPr>
              <a:lnSpc>
                <a:spcPct val="110000"/>
              </a:lnSpc>
              <a:buFont typeface="Arial"/>
              <a:buChar char="•"/>
            </a:pPr>
            <a:r>
              <a:rPr lang="en-US" sz="2000" b="0" dirty="0">
                <a:latin typeface="Calibri" charset="0"/>
                <a:ea typeface="ＭＳ Ｐゴシック" charset="0"/>
              </a:rPr>
              <a:t>Intended use in your product</a:t>
            </a:r>
          </a:p>
          <a:p>
            <a:pPr>
              <a:lnSpc>
                <a:spcPct val="110000"/>
              </a:lnSpc>
              <a:buFont typeface="Arial"/>
              <a:buChar char="•"/>
            </a:pPr>
            <a:r>
              <a:rPr lang="en-US" sz="2000" b="0" dirty="0">
                <a:latin typeface="Calibri" charset="0"/>
                <a:ea typeface="ＭＳ Ｐゴシック" charset="0"/>
              </a:rPr>
              <a:t>First product release that will include the package</a:t>
            </a:r>
          </a:p>
          <a:p>
            <a:pPr>
              <a:lnSpc>
                <a:spcPct val="110000"/>
              </a:lnSpc>
              <a:buFont typeface="Arial"/>
              <a:buChar char="•"/>
            </a:pPr>
            <a:r>
              <a:rPr lang="en-US" sz="2000" b="0" dirty="0">
                <a:latin typeface="Calibri" charset="0"/>
                <a:ea typeface="ＭＳ Ｐゴシック" charset="0"/>
              </a:rPr>
              <a:t>Availability of source code</a:t>
            </a:r>
          </a:p>
          <a:p>
            <a:pPr>
              <a:lnSpc>
                <a:spcPct val="110000"/>
              </a:lnSpc>
              <a:buFont typeface="Arial"/>
              <a:buChar char="•"/>
            </a:pPr>
            <a:r>
              <a:rPr lang="en-US" sz="2000" b="0" dirty="0">
                <a:latin typeface="Calibri" charset="0"/>
                <a:ea typeface="ＭＳ Ｐゴシック" charset="0"/>
              </a:rPr>
              <a:t>Where the source code will be maintained</a:t>
            </a:r>
          </a:p>
          <a:p>
            <a:pPr>
              <a:lnSpc>
                <a:spcPct val="110000"/>
              </a:lnSpc>
              <a:buFont typeface="Arial"/>
              <a:buChar char="•"/>
            </a:pPr>
            <a:r>
              <a:rPr lang="en-US" sz="2000" b="0" dirty="0">
                <a:latin typeface="Calibri" charset="0"/>
                <a:ea typeface="ＭＳ Ｐゴシック" charset="0"/>
              </a:rPr>
              <a:t>Whether the package had previously been approved for use in another context</a:t>
            </a:r>
          </a:p>
          <a:p>
            <a:pPr>
              <a:lnSpc>
                <a:spcPct val="110000"/>
              </a:lnSpc>
              <a:buFont typeface="Arial"/>
              <a:buChar char="•"/>
            </a:pPr>
            <a:r>
              <a:rPr lang="en-US" sz="2000" b="0" dirty="0">
                <a:latin typeface="Calibri" charset="0"/>
                <a:ea typeface="ＭＳ Ｐゴシック" charset="0"/>
              </a:rPr>
              <a:t>Inclusion of technology subject to export control</a:t>
            </a:r>
          </a:p>
          <a:p>
            <a:pPr>
              <a:lnSpc>
                <a:spcPct val="110000"/>
              </a:lnSpc>
              <a:buFont typeface="Arial"/>
              <a:buChar char="•"/>
            </a:pPr>
            <a:r>
              <a:rPr lang="en-US" sz="2000" b="0" i="1" dirty="0">
                <a:latin typeface="Calibri" charset="0"/>
                <a:ea typeface="ＭＳ Ｐゴシック" charset="0"/>
              </a:rPr>
              <a:t>If from an external vendor: </a:t>
            </a:r>
          </a:p>
          <a:p>
            <a:pPr lvl="1">
              <a:lnSpc>
                <a:spcPct val="110000"/>
              </a:lnSpc>
              <a:buFont typeface="Arial"/>
              <a:buChar char="•"/>
            </a:pPr>
            <a:r>
              <a:rPr lang="en-US" sz="1700" b="0" dirty="0">
                <a:latin typeface="Calibri" charset="0"/>
                <a:ea typeface="ＭＳ Ｐゴシック" charset="0"/>
              </a:rPr>
              <a:t>Development team's point of contact</a:t>
            </a:r>
          </a:p>
          <a:p>
            <a:pPr lvl="1">
              <a:lnSpc>
                <a:spcPct val="110000"/>
              </a:lnSpc>
              <a:buFont typeface="Arial"/>
              <a:buChar char="•"/>
            </a:pPr>
            <a:r>
              <a:rPr lang="en-US" sz="1700" dirty="0">
                <a:latin typeface="Calibri" charset="0"/>
                <a:ea typeface="ＭＳ Ｐゴシック" charset="0"/>
              </a:rPr>
              <a:t>Copyright notices, attribution, source code for vendor modifications if needed to satisfy license obligations</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charset="0"/>
                <a:ea typeface="ＭＳ Ｐゴシック" charset="0"/>
              </a:rPr>
              <a:t>FOSS Review Team</a:t>
            </a:r>
            <a:endParaRPr lang="en-US">
              <a:solidFill>
                <a:schemeClr val="tx1"/>
              </a:solidFill>
            </a:endParaRPr>
          </a:p>
        </p:txBody>
      </p:sp>
      <p:sp>
        <p:nvSpPr>
          <p:cNvPr id="13" name="Content Placeholder 2"/>
          <p:cNvSpPr>
            <a:spLocks noGrp="1"/>
          </p:cNvSpPr>
          <p:nvPr>
            <p:ph idx="1"/>
          </p:nvPr>
        </p:nvSpPr>
        <p:spPr>
          <a:xfrm>
            <a:off x="304800" y="430764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A FOSS Review alerts and engages the various support groups that work together to support, guide, coordinate and review the use of FOSS. This team may include:</a:t>
            </a:r>
          </a:p>
          <a:p>
            <a:pPr>
              <a:lnSpc>
                <a:spcPct val="130000"/>
              </a:lnSpc>
              <a:buFont typeface="Arial"/>
              <a:buChar char="•"/>
            </a:pPr>
            <a:r>
              <a:rPr lang="en-US" sz="2000" b="0" dirty="0">
                <a:latin typeface="Calibri" charset="0"/>
                <a:ea typeface="ＭＳ Ｐゴシック" charset="0"/>
              </a:rPr>
              <a:t>Legal team to identify and evaluate license obligations</a:t>
            </a:r>
          </a:p>
          <a:p>
            <a:pPr>
              <a:lnSpc>
                <a:spcPct val="130000"/>
              </a:lnSpc>
              <a:buFont typeface="Arial"/>
              <a:buChar char="•"/>
            </a:pPr>
            <a:r>
              <a:rPr lang="en-US" sz="2000" b="0" dirty="0">
                <a:latin typeface="Calibri" charset="0"/>
                <a:ea typeface="ＭＳ Ｐゴシック" charset="0"/>
              </a:rPr>
              <a:t>Scanning and tooling support team to help identify and track FOSS usage</a:t>
            </a:r>
          </a:p>
          <a:p>
            <a:pPr>
              <a:lnSpc>
                <a:spcPct val="130000"/>
              </a:lnSpc>
              <a:buFont typeface="Arial"/>
              <a:buChar char="•"/>
            </a:pPr>
            <a:r>
              <a:rPr lang="en-US" sz="2000" b="0" dirty="0">
                <a:latin typeface="Calibri" charset="0"/>
                <a:ea typeface="ＭＳ Ｐゴシック" charset="0"/>
              </a:rPr>
              <a:t>Specialists working with business interests, commercial licensing, export compliance, etc., who may be impacted by FOSS usage</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971282" y="2984473"/>
            <a:ext cx="1328753" cy="1212408"/>
            <a:chOff x="455890" y="2412353"/>
            <a:chExt cx="1328753" cy="1212408"/>
          </a:xfrm>
        </p:grpSpPr>
        <p:grpSp>
          <p:nvGrpSpPr>
            <p:cNvPr id="18" name="Group 17"/>
            <p:cNvGrpSpPr/>
            <p:nvPr/>
          </p:nvGrpSpPr>
          <p:grpSpPr>
            <a:xfrm>
              <a:off x="455890" y="2412353"/>
              <a:ext cx="1328753" cy="771113"/>
              <a:chOff x="455890" y="2412353"/>
              <a:chExt cx="1328753" cy="771113"/>
            </a:xfrm>
          </p:grpSpPr>
          <p:sp>
            <p:nvSpPr>
              <p:cNvPr id="20" name="TextBox 19"/>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21" name="TextBox 20"/>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953923" y="4138987"/>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6" name="TextBox 25"/>
          <p:cNvSpPr txBox="1"/>
          <p:nvPr/>
        </p:nvSpPr>
        <p:spPr>
          <a:xfrm>
            <a:off x="8580172" y="4123530"/>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7" name="TextBox 26"/>
          <p:cNvSpPr txBox="1"/>
          <p:nvPr/>
        </p:nvSpPr>
        <p:spPr>
          <a:xfrm>
            <a:off x="9234551" y="4123530"/>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1874657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Analyzing Proposed FOSS Usage</a:t>
            </a:r>
            <a:endParaRPr lang="en-US" dirty="0"/>
          </a:p>
        </p:txBody>
      </p:sp>
      <p:sp>
        <p:nvSpPr>
          <p:cNvPr id="28" name="Content Placeholder 2"/>
          <p:cNvSpPr>
            <a:spLocks noGrp="1"/>
          </p:cNvSpPr>
          <p:nvPr>
            <p:ph idx="1"/>
          </p:nvPr>
        </p:nvSpPr>
        <p:spPr>
          <a:xfrm>
            <a:off x="417505" y="3539818"/>
            <a:ext cx="11277600" cy="4308209"/>
          </a:xfrm>
        </p:spPr>
        <p:txBody>
          <a:bodyPr vert="horz" lIns="91440" tIns="45720" rIns="91440" bIns="45720" rtlCol="0" anchor="t">
            <a:noAutofit/>
          </a:bodyPr>
          <a:lstStyle/>
          <a:p>
            <a:pPr marL="0" indent="0">
              <a:buNone/>
            </a:pPr>
            <a:r>
              <a:rPr lang="en-US" sz="2000" dirty="0">
                <a:latin typeface="Calibri" charset="0"/>
                <a:ea typeface="ＭＳ Ｐゴシック" charset="0"/>
              </a:rPr>
              <a:t>The FOSS Review team should assess the information it has gathered before providing guidance, including for issues such as:</a:t>
            </a:r>
            <a:endParaRPr lang="en-US" sz="2000" i="1" dirty="0">
              <a:latin typeface="Calibri" charset="0"/>
              <a:ea typeface="ＭＳ Ｐゴシック" charset="0"/>
            </a:endParaRPr>
          </a:p>
          <a:p>
            <a:r>
              <a:rPr lang="en-US" sz="2000" b="0" dirty="0">
                <a:latin typeface="Calibri" charset="0"/>
                <a:ea typeface="ＭＳ Ｐゴシック" charset="0"/>
              </a:rPr>
              <a:t>Completeness, consistency, accuracy (code </a:t>
            </a:r>
            <a:r>
              <a:rPr lang="en-US" sz="1800" dirty="0">
                <a:latin typeface="Calibri" charset="0"/>
                <a:ea typeface="ＭＳ Ｐゴシック" charset="0"/>
              </a:rPr>
              <a:t>scanning tools may be used to scan for undisclosed FOSS usage)</a:t>
            </a:r>
          </a:p>
          <a:p>
            <a:pPr>
              <a:buFont typeface="Arial"/>
              <a:buChar char="•"/>
            </a:pPr>
            <a:r>
              <a:rPr lang="en-US" sz="2000" b="0" dirty="0">
                <a:latin typeface="Calibri" charset="0"/>
                <a:ea typeface="ＭＳ Ｐゴシック" charset="0"/>
              </a:rPr>
              <a:t>Does the declared license match what is in the code files?</a:t>
            </a:r>
          </a:p>
          <a:p>
            <a:pPr>
              <a:buFont typeface="Arial"/>
              <a:buChar char="•"/>
            </a:pPr>
            <a:r>
              <a:rPr lang="en-US" sz="2000" b="0" dirty="0">
                <a:latin typeface="Calibri" charset="0"/>
                <a:ea typeface="ＭＳ Ｐゴシック" charset="0"/>
              </a:rPr>
              <a:t>Does the license truly permit the proposed use of the software?  </a:t>
            </a:r>
          </a:p>
          <a:p>
            <a:pPr marL="0" indent="0">
              <a:buNone/>
            </a:pPr>
            <a:endParaRPr lang="en-US" sz="2000" b="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5075982" y="3237376"/>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33" name="TextBox 32"/>
          <p:cNvSpPr txBox="1"/>
          <p:nvPr/>
        </p:nvSpPr>
        <p:spPr>
          <a:xfrm>
            <a:off x="5640353" y="3242544"/>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34" name="TextBox 33"/>
          <p:cNvSpPr txBox="1"/>
          <p:nvPr/>
        </p:nvSpPr>
        <p:spPr>
          <a:xfrm>
            <a:off x="6411610" y="3242544"/>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235216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Working through the FOSS Review</a:t>
            </a:r>
            <a:endParaRPr lang="en-US" dirty="0">
              <a:solidFill>
                <a:schemeClr val="tx1"/>
              </a:solidFill>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2000" dirty="0">
                <a:latin typeface="Calibri" charset="0"/>
                <a:ea typeface="ＭＳ Ｐゴシック" charset="0"/>
              </a:rPr>
              <a:t>Working through the FOSS Review process is interactive.  The work crosses disciplines, including engineering, business and legal teams, and may require in follow-up discussion so that all parties understand the underlying issues. Ultimately, the process should result in clear guidance on FOSS usage.</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978157" y="3039475"/>
            <a:ext cx="1328753" cy="1212408"/>
            <a:chOff x="455890" y="2412353"/>
            <a:chExt cx="1328753" cy="1212408"/>
          </a:xfrm>
        </p:grpSpPr>
        <p:grpSp>
          <p:nvGrpSpPr>
            <p:cNvPr id="16" name="Group 15"/>
            <p:cNvGrpSpPr/>
            <p:nvPr/>
          </p:nvGrpSpPr>
          <p:grpSpPr>
            <a:xfrm>
              <a:off x="455890" y="2412353"/>
              <a:ext cx="1328753" cy="771113"/>
              <a:chOff x="455890" y="2412353"/>
              <a:chExt cx="1328753" cy="771113"/>
            </a:xfrm>
          </p:grpSpPr>
          <p:sp>
            <p:nvSpPr>
              <p:cNvPr id="18" name="TextBox 17"/>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9" name="TextBox 18"/>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7" name="TextBox 16"/>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960798" y="4193989"/>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4" name="TextBox 23"/>
          <p:cNvSpPr txBox="1"/>
          <p:nvPr/>
        </p:nvSpPr>
        <p:spPr>
          <a:xfrm>
            <a:off x="8587047" y="4178532"/>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76766" y="3458499"/>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64825" y="4310342"/>
            <a:ext cx="4273016" cy="1460318"/>
          </a:xfrm>
          <a:prstGeom prst="rect">
            <a:avLst/>
          </a:prstGeom>
        </p:spPr>
      </p:pic>
      <p:sp>
        <p:nvSpPr>
          <p:cNvPr id="37" name="TextBox 36"/>
          <p:cNvSpPr txBox="1"/>
          <p:nvPr/>
        </p:nvSpPr>
        <p:spPr>
          <a:xfrm>
            <a:off x="5434141" y="4708460"/>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spTree>
    <p:extLst>
      <p:ext uri="{BB962C8B-B14F-4D97-AF65-F5344CB8AC3E}">
        <p14:creationId xmlns:p14="http://schemas.microsoft.com/office/powerpoint/2010/main" val="1073623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 Oversight</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The FOSS Review process should have sufficient oversight in cases of disagreement between any of the parties involved, or when a decision is particularly important.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grpSp>
        <p:nvGrpSpPr>
          <p:cNvPr id="33" name="Group 32"/>
          <p:cNvGrpSpPr/>
          <p:nvPr/>
        </p:nvGrpSpPr>
        <p:grpSpPr>
          <a:xfrm>
            <a:off x="1991908" y="2812574"/>
            <a:ext cx="1328753" cy="1212408"/>
            <a:chOff x="455890" y="2412353"/>
            <a:chExt cx="1328753" cy="1212408"/>
          </a:xfrm>
        </p:grpSpPr>
        <p:grpSp>
          <p:nvGrpSpPr>
            <p:cNvPr id="34" name="Group 33"/>
            <p:cNvGrpSpPr/>
            <p:nvPr/>
          </p:nvGrpSpPr>
          <p:grpSpPr>
            <a:xfrm>
              <a:off x="455890" y="2412353"/>
              <a:ext cx="1328753" cy="771113"/>
              <a:chOff x="455890" y="2412353"/>
              <a:chExt cx="1328753" cy="771113"/>
            </a:xfrm>
          </p:grpSpPr>
          <p:sp>
            <p:nvSpPr>
              <p:cNvPr id="39" name="TextBox 38"/>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40" name="TextBox 39"/>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38" name="TextBox 37"/>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974549" y="3967088"/>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45" name="TextBox 44"/>
          <p:cNvSpPr txBox="1"/>
          <p:nvPr/>
        </p:nvSpPr>
        <p:spPr>
          <a:xfrm>
            <a:off x="8600798" y="3951631"/>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46" name="TextBox 45"/>
          <p:cNvSpPr txBox="1"/>
          <p:nvPr/>
        </p:nvSpPr>
        <p:spPr>
          <a:xfrm>
            <a:off x="9255177" y="3951631"/>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90517" y="3231598"/>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447892" y="4481559"/>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grpSp>
        <p:nvGrpSpPr>
          <p:cNvPr id="52" name="Group 51"/>
          <p:cNvGrpSpPr/>
          <p:nvPr/>
        </p:nvGrpSpPr>
        <p:grpSpPr>
          <a:xfrm>
            <a:off x="5063233" y="5187787"/>
            <a:ext cx="2172990" cy="960352"/>
            <a:chOff x="3514857" y="4882512"/>
            <a:chExt cx="2172990"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693591" y="5565867"/>
              <a:ext cx="1994256"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Executive Review Committee</a:t>
              </a:r>
            </a:p>
          </p:txBody>
        </p:sp>
      </p:grpSp>
    </p:spTree>
    <p:extLst>
      <p:ext uri="{BB962C8B-B14F-4D97-AF65-F5344CB8AC3E}">
        <p14:creationId xmlns:p14="http://schemas.microsoft.com/office/powerpoint/2010/main" val="946856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What is the purpose of a FOSS Review?</a:t>
            </a:r>
          </a:p>
          <a:p>
            <a:pPr>
              <a:buFont typeface="Arial" charset="0"/>
              <a:buChar char="•"/>
            </a:pPr>
            <a:r>
              <a:rPr lang="x-none" dirty="0">
                <a:latin typeface="Calibri" charset="0"/>
                <a:ea typeface="ＭＳ Ｐゴシック" charset="0"/>
              </a:rPr>
              <a:t>What is the first action you should take if you want to use FOSS components?</a:t>
            </a:r>
          </a:p>
          <a:p>
            <a:pPr>
              <a:buFont typeface="Arial" charset="0"/>
              <a:buChar char="•"/>
            </a:pPr>
            <a:r>
              <a:rPr lang="x-none" dirty="0">
                <a:latin typeface="Calibri" charset="0"/>
                <a:ea typeface="ＭＳ Ｐゴシック" charset="0"/>
              </a:rPr>
              <a:t>What should you do if you have a question about using FOSS?</a:t>
            </a:r>
          </a:p>
          <a:p>
            <a:pPr>
              <a:buFont typeface="Arial" charset="0"/>
              <a:buChar char="•"/>
            </a:pPr>
            <a:r>
              <a:rPr lang="x-none" dirty="0">
                <a:latin typeface="Calibri" charset="0"/>
                <a:ea typeface="ＭＳ Ｐゴシック" charset="0"/>
              </a:rPr>
              <a:t>What kinds of information might you collect for a FOSS review?</a:t>
            </a:r>
          </a:p>
          <a:p>
            <a:pPr>
              <a:buFont typeface="Arial" charset="0"/>
              <a:buChar char="•"/>
            </a:pPr>
            <a:r>
              <a:rPr lang="x-none" dirty="0">
                <a:latin typeface="Calibri" charset="0"/>
                <a:ea typeface="ＭＳ Ｐゴシック" charset="0"/>
              </a:rPr>
              <a:t>What information helps identify who is licensing the software? </a:t>
            </a:r>
            <a:endParaRPr lang="x-none" strike="sngStrike" dirty="0">
              <a:latin typeface="Calibri" charset="0"/>
              <a:ea typeface="ＭＳ Ｐゴシック" charset="0"/>
            </a:endParaRPr>
          </a:p>
          <a:p>
            <a:r>
              <a:rPr lang="x-none" dirty="0">
                <a:latin typeface="Calibri" charset="0"/>
                <a:ea typeface="ＭＳ Ｐゴシック" charset="0"/>
              </a:rPr>
              <a:t>What additional information is important when reviewing a FOSS component from an outside vendor?</a:t>
            </a:r>
          </a:p>
          <a:p>
            <a:r>
              <a:rPr lang="x-none" dirty="0">
                <a:latin typeface="Calibri" charset="0"/>
                <a:ea typeface="ＭＳ Ｐゴシック" charset="0"/>
              </a:rPr>
              <a:t>What steps can be taken to assess the quality of </a:t>
            </a:r>
            <a:r>
              <a:rPr lang="x-none">
                <a:latin typeface="Calibri" charset="0"/>
                <a:ea typeface="ＭＳ Ｐゴシック" charset="0"/>
              </a:rPr>
              <a:t>information collected in a FOSS Review</a:t>
            </a:r>
            <a:r>
              <a:rPr lang="x-none" dirty="0">
                <a:latin typeface="Calibri" charset="0"/>
                <a:ea typeface="ＭＳ Ｐゴシック" charset="0"/>
              </a:rPr>
              <a:t>?</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"知的財産”とは何か？</a:t>
            </a:r>
            <a:endParaRPr lang="en-GB" dirty="0"/>
          </a:p>
        </p:txBody>
      </p:sp>
      <p:sp>
        <p:nvSpPr>
          <p:cNvPr id="3" name="Content Placeholder 2"/>
          <p:cNvSpPr>
            <a:spLocks noGrp="1"/>
          </p:cNvSpPr>
          <p:nvPr>
            <p:ph idx="1"/>
          </p:nvPr>
        </p:nvSpPr>
        <p:spPr>
          <a:xfrm>
            <a:off x="623094" y="1600200"/>
            <a:ext cx="10945812" cy="4953000"/>
          </a:xfrm>
        </p:spPr>
        <p:txBody>
          <a:bodyPr vert="horz" lIns="91440" tIns="45720" rIns="91440" bIns="45720" rtlCol="0" anchor="t">
            <a:normAutofit/>
          </a:bodyPr>
          <a:lstStyle/>
          <a:p>
            <a:r>
              <a:rPr lang="en-US" dirty="0">
                <a:latin typeface="Arial"/>
              </a:rPr>
              <a:t>著作権（コピーライト）：著作者の原作を保護する </a:t>
            </a:r>
          </a:p>
          <a:p>
            <a:pPr lvl="1"/>
            <a:r>
              <a:rPr lang="en-US" dirty="0">
                <a:latin typeface="Arial"/>
              </a:rPr>
              <a:t>（内面のアイデアではなく）表現を保護する </a:t>
            </a:r>
          </a:p>
          <a:p>
            <a:pPr lvl="1"/>
            <a:r>
              <a:rPr lang="en-US" dirty="0">
                <a:latin typeface="Arial"/>
              </a:rPr>
              <a:t>ソフトウェア、書物、音響・映像作品、半導体マスク（回路パターンの原版）</a:t>
            </a:r>
          </a:p>
          <a:p>
            <a:r>
              <a:rPr lang="en-US" dirty="0">
                <a:latin typeface="Arial"/>
              </a:rPr>
              <a:t>特許権（パテント）：新規性、有用性、非自明性をもつ有益な発明 </a:t>
            </a:r>
          </a:p>
          <a:p>
            <a:pPr lvl="1"/>
            <a:r>
              <a:rPr lang="en-US" dirty="0">
                <a:latin typeface="Arial"/>
              </a:rPr>
              <a:t>イノベーションを奨励するための限定された独占権</a:t>
            </a:r>
          </a:p>
          <a:p>
            <a:r>
              <a:rPr lang="en-US" dirty="0"/>
              <a:t>営業秘密</a:t>
            </a:r>
            <a:r>
              <a:rPr lang="en-GB" dirty="0"/>
              <a:t>：価値ある機密情報を保護する</a:t>
            </a:r>
          </a:p>
          <a:p>
            <a:r>
              <a:rPr lang="en-US" dirty="0"/>
              <a:t>商標：（言葉、ロゴ、標語、色などの）プロダクトの出所を識別する標識を保護する	</a:t>
            </a:r>
          </a:p>
          <a:p>
            <a:pPr lvl="1"/>
            <a:r>
              <a:rPr lang="en-US" dirty="0"/>
              <a:t>消費者とブランドを守る；消費者の混乱やブランドの希薄化を回避する</a:t>
            </a:r>
          </a:p>
          <a:p>
            <a:endParaRPr lang="en-US" dirty="0"/>
          </a:p>
          <a:p>
            <a:pPr marL="0" indent="0">
              <a:buNone/>
            </a:pPr>
            <a:r>
              <a:rPr lang="en-US" u="sng" dirty="0">
                <a:latin typeface="Arial"/>
              </a:rPr>
              <a:t>本章ではFOSSコンプライアンスに最も関係する、著作権と特許権に焦点を当てます。</a:t>
            </a:r>
          </a:p>
          <a:p>
            <a:pPr lvl="1"/>
            <a:endParaRPr lang="en-US" dirty="0"/>
          </a:p>
        </p:txBody>
      </p:sp>
    </p:spTree>
    <p:extLst>
      <p:ext uri="{BB962C8B-B14F-4D97-AF65-F5344CB8AC3E}">
        <p14:creationId xmlns:p14="http://schemas.microsoft.com/office/powerpoint/2010/main" val="14159548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6</a:t>
            </a:r>
          </a:p>
        </p:txBody>
      </p:sp>
      <p:sp>
        <p:nvSpPr>
          <p:cNvPr id="5" name="Text Placeholder 4"/>
          <p:cNvSpPr>
            <a:spLocks noGrp="1"/>
          </p:cNvSpPr>
          <p:nvPr>
            <p:ph type="body" idx="1"/>
          </p:nvPr>
        </p:nvSpPr>
        <p:spPr/>
        <p:txBody>
          <a:bodyPr/>
          <a:lstStyle/>
          <a:p>
            <a:r>
              <a:rPr lang="en-US"/>
              <a:t> End to End Compliance Management (</a:t>
            </a:r>
            <a:r>
              <a:rPr lang="en-US" dirty="0">
                <a:latin typeface="Arial" charset="0"/>
              </a:rPr>
              <a:t>Example Process)</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Introduction</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Compliance management consists of a set of actions that controls the intake and distribution of FOSS used in products (or "Supplied Software" in the </a:t>
            </a:r>
            <a:r>
              <a:rPr lang="en-US" dirty="0" err="1">
                <a:latin typeface="Calibri" charset="0"/>
                <a:ea typeface="MS PGothic" charset="0"/>
              </a:rPr>
              <a:t>OpenChain</a:t>
            </a:r>
            <a:r>
              <a:rPr lang="en-US" dirty="0">
                <a:latin typeface="Calibri" charset="0"/>
                <a:ea typeface="MS PGothic" charset="0"/>
              </a:rPr>
              <a:t> specification) </a:t>
            </a:r>
          </a:p>
          <a:p>
            <a:pPr>
              <a:buFont typeface="Arial"/>
              <a:buChar char="•"/>
            </a:pPr>
            <a:r>
              <a:rPr lang="en-US" dirty="0">
                <a:latin typeface="Calibri" charset="0"/>
                <a:ea typeface="MS PGothic" charset="0"/>
              </a:rPr>
              <a:t>The result of compliance due diligence is an identification of all FOSS used in the Supplied Software. It confirms that all FOSS license obligations have been or will be met</a:t>
            </a:r>
          </a:p>
          <a:p>
            <a:pPr>
              <a:buFont typeface="Arial"/>
              <a:buChar char="•"/>
            </a:pPr>
            <a:r>
              <a:rPr lang="en-US" dirty="0">
                <a:latin typeface="Calibri" charset="0"/>
                <a:ea typeface="MS PGothic" charset="0"/>
              </a:rPr>
              <a:t>Small companies may just use a checklist while larger enterprises will have a detailed process. This chapter provides an example of an enterprise process.  </a:t>
            </a:r>
          </a:p>
        </p:txBody>
      </p:sp>
      <p:sp>
        <p:nvSpPr>
          <p:cNvPr id="4" name="Rectangle 3"/>
          <p:cNvSpPr>
            <a:spLocks noChangeArrowheads="1"/>
          </p:cNvSpPr>
          <p:nvPr/>
        </p:nvSpPr>
        <p:spPr bwMode="auto">
          <a:xfrm rot="16200000">
            <a:off x="3347257" y="5102650"/>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en-US" sz="1400" b="1" dirty="0">
                <a:solidFill>
                  <a:srgbClr val="000000"/>
                </a:solidFill>
              </a:rPr>
              <a:t>Incoming </a:t>
            </a:r>
          </a:p>
          <a:p>
            <a:pPr algn="ctr">
              <a:defRPr/>
            </a:pPr>
            <a:r>
              <a:rPr lang="en-US" sz="1400" b="1" dirty="0">
                <a:solidFill>
                  <a:srgbClr val="000000"/>
                </a:solidFill>
              </a:rPr>
              <a:t>FOSS</a:t>
            </a:r>
            <a:endParaRPr lang="en-US" sz="1400" b="1" i="1" dirty="0">
              <a:solidFill>
                <a:srgbClr val="000000"/>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890912" y="495564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lstStyle/>
          <a:p>
            <a:pPr algn="ctr">
              <a:defRPr/>
            </a:pPr>
            <a:r>
              <a:rPr lang="en-US" sz="1400" b="1" dirty="0">
                <a:solidFill>
                  <a:srgbClr val="000000"/>
                </a:solidFill>
              </a:rPr>
              <a:t>FOSS identified;</a:t>
            </a:r>
          </a:p>
          <a:p>
            <a:pPr algn="ctr">
              <a:defRPr/>
            </a:pPr>
            <a:r>
              <a:rPr lang="en-US" sz="1400" b="1" dirty="0">
                <a:solidFill>
                  <a:srgbClr val="000000"/>
                </a:solidFill>
              </a:rPr>
              <a:t>FOSS obligations met</a:t>
            </a: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 name="Rectangle 10"/>
          <p:cNvSpPr>
            <a:spLocks noChangeArrowheads="1"/>
          </p:cNvSpPr>
          <p:nvPr/>
        </p:nvSpPr>
        <p:spPr bwMode="auto">
          <a:xfrm rot="16200000">
            <a:off x="5664768" y="5023634"/>
            <a:ext cx="738664" cy="153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nchor="ctr">
            <a:spAutoFit/>
          </a:bodyPr>
          <a:lstStyle/>
          <a:p>
            <a:pPr algn="ctr"/>
            <a:r>
              <a:rPr lang="en-US" b="1" dirty="0">
                <a:latin typeface="Calibri" charset="0"/>
              </a:rPr>
              <a:t>Compliance Process</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9876" y="133064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Incoming Software</a:t>
            </a:r>
          </a:p>
        </p:txBody>
      </p:sp>
      <p:sp>
        <p:nvSpPr>
          <p:cNvPr id="4" name="AutoShape 6"/>
          <p:cNvSpPr>
            <a:spLocks noChangeArrowheads="1"/>
          </p:cNvSpPr>
          <p:nvPr/>
        </p:nvSpPr>
        <p:spPr bwMode="auto">
          <a:xfrm>
            <a:off x="3843864" y="169894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xmlns=""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9175" y="205454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Identification</a:t>
            </a:r>
            <a:endParaRPr lang="en-US" sz="1300" b="1" i="1" dirty="0">
              <a:solidFill>
                <a:srgbClr val="FFFFFF"/>
              </a:solidFill>
            </a:endParaRPr>
          </a:p>
        </p:txBody>
      </p:sp>
      <p:sp>
        <p:nvSpPr>
          <p:cNvPr id="9" name="Rectangle 78"/>
          <p:cNvSpPr>
            <a:spLocks noChangeArrowheads="1"/>
          </p:cNvSpPr>
          <p:nvPr/>
        </p:nvSpPr>
        <p:spPr bwMode="auto">
          <a:xfrm rot="10800000">
            <a:off x="4460975"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Audit</a:t>
            </a:r>
            <a:endParaRPr lang="en-US" sz="1300" b="1" i="1" dirty="0">
              <a:solidFill>
                <a:srgbClr val="FFFFFF"/>
              </a:solidFill>
            </a:endParaRPr>
          </a:p>
        </p:txBody>
      </p:sp>
      <p:sp>
        <p:nvSpPr>
          <p:cNvPr id="10" name="Rectangle 78"/>
          <p:cNvSpPr>
            <a:spLocks noChangeArrowheads="1"/>
          </p:cNvSpPr>
          <p:nvPr/>
        </p:nvSpPr>
        <p:spPr bwMode="auto">
          <a:xfrm rot="10800000">
            <a:off x="4897538" y="20593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Resolve Issues</a:t>
            </a:r>
            <a:endParaRPr lang="en-US" sz="1300" b="1" i="1" dirty="0">
              <a:solidFill>
                <a:srgbClr val="FFFFFF"/>
              </a:solidFill>
            </a:endParaRPr>
          </a:p>
        </p:txBody>
      </p:sp>
      <p:sp>
        <p:nvSpPr>
          <p:cNvPr id="11" name="Rectangle 78"/>
          <p:cNvSpPr>
            <a:spLocks noChangeArrowheads="1"/>
          </p:cNvSpPr>
          <p:nvPr/>
        </p:nvSpPr>
        <p:spPr bwMode="auto">
          <a:xfrm rot="10800000">
            <a:off x="5329338"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Reviews</a:t>
            </a:r>
            <a:endParaRPr lang="en-US" sz="1300" b="1" i="1" dirty="0">
              <a:solidFill>
                <a:srgbClr val="FFFFFF"/>
              </a:solidFill>
            </a:endParaRPr>
          </a:p>
        </p:txBody>
      </p:sp>
      <p:sp>
        <p:nvSpPr>
          <p:cNvPr id="12" name="Rectangle 78"/>
          <p:cNvSpPr>
            <a:spLocks noChangeArrowheads="1"/>
          </p:cNvSpPr>
          <p:nvPr/>
        </p:nvSpPr>
        <p:spPr bwMode="auto">
          <a:xfrm rot="10800000">
            <a:off x="5760343"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Approvals</a:t>
            </a:r>
            <a:endParaRPr lang="en-US" sz="1300" b="1" i="1" dirty="0">
              <a:solidFill>
                <a:srgbClr val="FFFFFF"/>
              </a:solidFill>
            </a:endParaRPr>
          </a:p>
        </p:txBody>
      </p:sp>
      <p:sp>
        <p:nvSpPr>
          <p:cNvPr id="13" name="Rectangle 78"/>
          <p:cNvSpPr>
            <a:spLocks noChangeArrowheads="1"/>
          </p:cNvSpPr>
          <p:nvPr/>
        </p:nvSpPr>
        <p:spPr bwMode="auto">
          <a:xfrm rot="10800000">
            <a:off x="6200081" y="205137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Registration</a:t>
            </a:r>
            <a:endParaRPr lang="en-US" sz="1300" b="1" i="1" dirty="0">
              <a:solidFill>
                <a:srgbClr val="FFFFFF"/>
              </a:solidFill>
            </a:endParaRPr>
          </a:p>
        </p:txBody>
      </p:sp>
      <p:sp>
        <p:nvSpPr>
          <p:cNvPr id="14" name="Rectangle 78"/>
          <p:cNvSpPr>
            <a:spLocks noChangeArrowheads="1"/>
          </p:cNvSpPr>
          <p:nvPr/>
        </p:nvSpPr>
        <p:spPr bwMode="auto">
          <a:xfrm rot="10800000">
            <a:off x="6639025" y="204978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告知／通知／表示（Notice）</a:t>
            </a:r>
            <a:endParaRPr lang="en-US" sz="1300" b="1" i="1" dirty="0">
              <a:solidFill>
                <a:srgbClr val="FFFFFF"/>
              </a:solidFill>
            </a:endParaRPr>
          </a:p>
        </p:txBody>
      </p:sp>
      <p:sp>
        <p:nvSpPr>
          <p:cNvPr id="15" name="Rectangle 78"/>
          <p:cNvSpPr>
            <a:spLocks noChangeArrowheads="1"/>
          </p:cNvSpPr>
          <p:nvPr/>
        </p:nvSpPr>
        <p:spPr bwMode="auto">
          <a:xfrm rot="10800000">
            <a:off x="7071618" y="20466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16" name="Rectangle 78"/>
          <p:cNvSpPr>
            <a:spLocks noChangeArrowheads="1"/>
          </p:cNvSpPr>
          <p:nvPr/>
        </p:nvSpPr>
        <p:spPr bwMode="auto">
          <a:xfrm rot="10800000">
            <a:off x="7503418" y="204343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Distribution</a:t>
            </a:r>
            <a:endParaRPr lang="en-US" sz="1300" b="1" i="1" dirty="0">
              <a:solidFill>
                <a:srgbClr val="FFFFFF"/>
              </a:solidFill>
            </a:endParaRPr>
          </a:p>
        </p:txBody>
      </p:sp>
      <p:sp>
        <p:nvSpPr>
          <p:cNvPr id="17" name="Rectangle 78"/>
          <p:cNvSpPr>
            <a:spLocks noChangeArrowheads="1"/>
          </p:cNvSpPr>
          <p:nvPr/>
        </p:nvSpPr>
        <p:spPr bwMode="auto">
          <a:xfrm rot="10800000">
            <a:off x="7939188"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21517" name="AutoShape 25"/>
          <p:cNvSpPr>
            <a:spLocks noChangeArrowheads="1"/>
          </p:cNvSpPr>
          <p:nvPr/>
        </p:nvSpPr>
        <p:spPr bwMode="auto">
          <a:xfrm>
            <a:off x="1818214" y="2482896"/>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Proprietary Software</a:t>
            </a:r>
          </a:p>
        </p:txBody>
      </p:sp>
      <p:sp>
        <p:nvSpPr>
          <p:cNvPr id="21518" name="AutoShape 25"/>
          <p:cNvSpPr>
            <a:spLocks noChangeArrowheads="1"/>
          </p:cNvSpPr>
          <p:nvPr/>
        </p:nvSpPr>
        <p:spPr bwMode="auto">
          <a:xfrm>
            <a:off x="1818214" y="2855959"/>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3</a:t>
            </a:r>
            <a:r>
              <a:rPr lang="en-US" sz="1100" b="1" baseline="30000">
                <a:solidFill>
                  <a:schemeClr val="tx2"/>
                </a:solidFill>
                <a:latin typeface="Calibri" charset="0"/>
                <a:cs typeface="Arial" charset="0"/>
              </a:rPr>
              <a:t>rd</a:t>
            </a:r>
            <a:r>
              <a:rPr lang="en-US" sz="1100" b="1">
                <a:solidFill>
                  <a:schemeClr val="tx2"/>
                </a:solidFill>
                <a:latin typeface="Calibri" charset="0"/>
                <a:cs typeface="Arial" charset="0"/>
              </a:rPr>
              <a:t> Party Software</a:t>
            </a:r>
          </a:p>
        </p:txBody>
      </p:sp>
      <p:sp>
        <p:nvSpPr>
          <p:cNvPr id="21519" name="AutoShape 25"/>
          <p:cNvSpPr>
            <a:spLocks noChangeArrowheads="1"/>
          </p:cNvSpPr>
          <p:nvPr/>
        </p:nvSpPr>
        <p:spPr bwMode="auto">
          <a:xfrm>
            <a:off x="1818214" y="3212353"/>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54964" y="276416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61244" y="146955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Outgoing Software</a:t>
            </a:r>
          </a:p>
        </p:txBody>
      </p:sp>
      <p:cxnSp>
        <p:nvCxnSpPr>
          <p:cNvPr id="43" name="Straight Arrow Connector 42"/>
          <p:cNvCxnSpPr>
            <a:stCxn id="17" idx="1"/>
          </p:cNvCxnSpPr>
          <p:nvPr/>
        </p:nvCxnSpPr>
        <p:spPr bwMode="auto">
          <a:xfrm>
            <a:off x="8306753" y="277209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536185" y="2005154"/>
            <a:ext cx="343081"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Notices &amp; Attributions</a:t>
            </a:r>
          </a:p>
        </p:txBody>
      </p:sp>
      <p:sp>
        <p:nvSpPr>
          <p:cNvPr id="46" name="Rectangle 78"/>
          <p:cNvSpPr>
            <a:spLocks noChangeArrowheads="1"/>
          </p:cNvSpPr>
          <p:nvPr/>
        </p:nvSpPr>
        <p:spPr bwMode="auto">
          <a:xfrm rot="-5400000">
            <a:off x="9566007" y="249349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Written Offer</a:t>
            </a:r>
          </a:p>
        </p:txBody>
      </p:sp>
      <p:sp>
        <p:nvSpPr>
          <p:cNvPr id="21525" name="TextBox 23"/>
          <p:cNvSpPr txBox="1">
            <a:spLocks noChangeArrowheads="1"/>
          </p:cNvSpPr>
          <p:nvPr/>
        </p:nvSpPr>
        <p:spPr bwMode="auto">
          <a:xfrm>
            <a:off x="3144302" y="4650111"/>
            <a:ext cx="1665820" cy="9387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Scan or audit source code </a:t>
            </a:r>
          </a:p>
          <a:p>
            <a:pPr algn="ctr"/>
            <a:r>
              <a:rPr lang="en-US" sz="1100" dirty="0">
                <a:cs typeface="Arial" charset="0"/>
              </a:rPr>
              <a:t>– and –</a:t>
            </a:r>
          </a:p>
          <a:p>
            <a:pPr algn="ctr"/>
            <a:r>
              <a:rPr lang="en-US" sz="1100" dirty="0">
                <a:cs typeface="Arial" charset="0"/>
              </a:rPr>
              <a:t>Confirm origin and</a:t>
            </a:r>
          </a:p>
          <a:p>
            <a:pPr algn="ctr"/>
            <a:r>
              <a:rPr lang="en-US" sz="1100" dirty="0">
                <a:cs typeface="Arial" charset="0"/>
              </a:rPr>
              <a:t>license of source </a:t>
            </a:r>
          </a:p>
          <a:p>
            <a:pPr algn="ctr"/>
            <a:r>
              <a:rPr lang="en-US" sz="1100" dirty="0">
                <a:cs typeface="Arial" charset="0"/>
              </a:rPr>
              <a:t>code</a:t>
            </a:r>
          </a:p>
        </p:txBody>
      </p:sp>
      <p:sp>
        <p:nvSpPr>
          <p:cNvPr id="21526" name="TextBox 24"/>
          <p:cNvSpPr txBox="1">
            <a:spLocks noChangeArrowheads="1"/>
          </p:cNvSpPr>
          <p:nvPr/>
        </p:nvSpPr>
        <p:spPr bwMode="auto">
          <a:xfrm>
            <a:off x="4487908" y="4646936"/>
            <a:ext cx="1545596"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Resolve any </a:t>
            </a:r>
          </a:p>
          <a:p>
            <a:pPr algn="ctr"/>
            <a:r>
              <a:rPr lang="en-US" sz="1100" dirty="0">
                <a:cs typeface="Arial" charset="0"/>
              </a:rPr>
              <a:t>audit issues in line with</a:t>
            </a:r>
          </a:p>
          <a:p>
            <a:pPr algn="ctr"/>
            <a:r>
              <a:rPr lang="en-US" sz="1100" dirty="0">
                <a:cs typeface="Arial" charset="0"/>
              </a:rPr>
              <a:t>company FOSS policies</a:t>
            </a:r>
          </a:p>
        </p:txBody>
      </p:sp>
      <p:sp>
        <p:nvSpPr>
          <p:cNvPr id="21527" name="TextBox 25"/>
          <p:cNvSpPr txBox="1">
            <a:spLocks noChangeArrowheads="1"/>
          </p:cNvSpPr>
          <p:nvPr/>
        </p:nvSpPr>
        <p:spPr bwMode="auto">
          <a:xfrm>
            <a:off x="1919288" y="4646613"/>
            <a:ext cx="1099615"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Identify FOSS components for review</a:t>
            </a:r>
          </a:p>
        </p:txBody>
      </p:sp>
      <p:sp>
        <p:nvSpPr>
          <p:cNvPr id="29" name="Right Brace 28"/>
          <p:cNvSpPr>
            <a:spLocks/>
          </p:cNvSpPr>
          <p:nvPr/>
        </p:nvSpPr>
        <p:spPr bwMode="auto">
          <a:xfrm rot="5400000">
            <a:off x="4509820" y="387620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65432" y="387620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6931550" y="4662810"/>
            <a:ext cx="1612900"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Verify source code packages for distribution</a:t>
            </a:r>
          </a:p>
          <a:p>
            <a:pPr algn="ctr"/>
            <a:r>
              <a:rPr lang="en-US" sz="1100">
                <a:cs typeface="Arial" charset="0"/>
              </a:rPr>
              <a:t>– and – </a:t>
            </a:r>
          </a:p>
          <a:p>
            <a:pPr algn="ctr"/>
            <a:r>
              <a:rPr lang="en-US" sz="1100">
                <a:cs typeface="Arial" charset="0"/>
              </a:rPr>
              <a:t>Verify appropriate notices are provided</a:t>
            </a:r>
          </a:p>
          <a:p>
            <a:pPr algn="ctr">
              <a:buFontTx/>
              <a:buChar char="-"/>
            </a:pPr>
            <a:endParaRPr lang="en-US" sz="1100">
              <a:cs typeface="Arial" charset="0"/>
            </a:endParaRPr>
          </a:p>
        </p:txBody>
      </p:sp>
      <p:sp>
        <p:nvSpPr>
          <p:cNvPr id="32" name="Right Brace 31"/>
          <p:cNvSpPr>
            <a:spLocks/>
          </p:cNvSpPr>
          <p:nvPr/>
        </p:nvSpPr>
        <p:spPr bwMode="auto">
          <a:xfrm rot="5400000">
            <a:off x="721031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5182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p:cNvCxnSpPr>
          <p:nvPr/>
        </p:nvCxnSpPr>
        <p:spPr bwMode="auto">
          <a:xfrm flipV="1">
            <a:off x="2469096" y="4219899"/>
            <a:ext cx="1630354" cy="4267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39" name="Straight Arrow Connector 38"/>
          <p:cNvCxnSpPr>
            <a:cxnSpLocks noChangeShapeType="1"/>
            <a:stCxn id="21525" idx="0"/>
          </p:cNvCxnSpPr>
          <p:nvPr/>
        </p:nvCxnSpPr>
        <p:spPr bwMode="auto">
          <a:xfrm flipV="1">
            <a:off x="3977212" y="4219899"/>
            <a:ext cx="547688" cy="43021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41" name="Straight Arrow Connector 40"/>
          <p:cNvCxnSpPr>
            <a:cxnSpLocks noChangeShapeType="1"/>
            <a:stCxn id="21526" idx="0"/>
          </p:cNvCxnSpPr>
          <p:nvPr/>
        </p:nvCxnSpPr>
        <p:spPr bwMode="auto">
          <a:xfrm flipH="1" flipV="1">
            <a:off x="5066248" y="4270700"/>
            <a:ext cx="194458" cy="3762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4" name="Right Brace 43"/>
          <p:cNvSpPr>
            <a:spLocks/>
          </p:cNvSpPr>
          <p:nvPr/>
        </p:nvSpPr>
        <p:spPr bwMode="auto">
          <a:xfrm rot="5400000">
            <a:off x="6233845" y="388096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855859" y="4651698"/>
            <a:ext cx="1151256"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Record approved</a:t>
            </a:r>
          </a:p>
          <a:p>
            <a:pPr algn="ctr"/>
            <a:r>
              <a:rPr lang="en-US" sz="1100">
                <a:cs typeface="Arial" charset="0"/>
              </a:rPr>
              <a:t>software/version</a:t>
            </a:r>
          </a:p>
          <a:p>
            <a:pPr algn="ctr"/>
            <a:r>
              <a:rPr lang="en-US" sz="1100">
                <a:cs typeface="Arial" charset="0"/>
              </a:rPr>
              <a:t>in inventory per </a:t>
            </a:r>
          </a:p>
          <a:p>
            <a:pPr algn="ctr"/>
            <a:r>
              <a:rPr lang="en-US" sz="1100">
                <a:cs typeface="Arial" charset="0"/>
              </a:rPr>
              <a:t>product and per </a:t>
            </a:r>
          </a:p>
          <a:p>
            <a:pPr algn="ctr"/>
            <a:r>
              <a:rPr lang="en-US" sz="1100">
                <a:cs typeface="Arial" charset="0"/>
              </a:rPr>
              <a:t>release</a:t>
            </a:r>
          </a:p>
          <a:p>
            <a:pPr algn="ctr"/>
            <a:endParaRPr lang="en-US" sz="1100">
              <a:cs typeface="Arial" charset="0"/>
            </a:endParaRPr>
          </a:p>
        </p:txBody>
      </p:sp>
      <p:cxnSp>
        <p:nvCxnSpPr>
          <p:cNvPr id="50" name="Straight Arrow Connector 49"/>
          <p:cNvCxnSpPr>
            <a:cxnSpLocks noChangeShapeType="1"/>
            <a:stCxn id="21537" idx="0"/>
          </p:cNvCxnSpPr>
          <p:nvPr/>
        </p:nvCxnSpPr>
        <p:spPr bwMode="auto">
          <a:xfrm flipH="1" flipV="1">
            <a:off x="6306077" y="4219898"/>
            <a:ext cx="125411" cy="43180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57" name="Straight Arrow Connector 56"/>
          <p:cNvCxnSpPr>
            <a:cxnSpLocks noChangeShapeType="1"/>
            <a:stCxn id="21530" idx="0"/>
            <a:endCxn id="32" idx="1"/>
          </p:cNvCxnSpPr>
          <p:nvPr/>
        </p:nvCxnSpPr>
        <p:spPr bwMode="auto">
          <a:xfrm flipH="1" flipV="1">
            <a:off x="7282547" y="4169099"/>
            <a:ext cx="455453" cy="49371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8" name="Right Brace 47"/>
          <p:cNvSpPr>
            <a:spLocks/>
          </p:cNvSpPr>
          <p:nvPr/>
        </p:nvSpPr>
        <p:spPr bwMode="auto">
          <a:xfrm rot="5400000">
            <a:off x="9575532" y="318088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8301" y="4669161"/>
            <a:ext cx="1611313"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Publish source code,</a:t>
            </a:r>
          </a:p>
          <a:p>
            <a:pPr algn="ctr"/>
            <a:r>
              <a:rPr lang="en-US" sz="1100">
                <a:cs typeface="Arial" charset="0"/>
              </a:rPr>
              <a:t>notices and provide written offer</a:t>
            </a:r>
          </a:p>
        </p:txBody>
      </p:sp>
      <p:cxnSp>
        <p:nvCxnSpPr>
          <p:cNvPr id="21542" name="Straight Arrow Connector 59"/>
          <p:cNvCxnSpPr>
            <a:cxnSpLocks noChangeShapeType="1"/>
          </p:cNvCxnSpPr>
          <p:nvPr/>
        </p:nvCxnSpPr>
        <p:spPr bwMode="auto">
          <a:xfrm rot="5400000" flipH="1" flipV="1">
            <a:off x="9486632" y="4442942"/>
            <a:ext cx="346075"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61" name="Right Brace 60"/>
          <p:cNvSpPr>
            <a:spLocks/>
          </p:cNvSpPr>
          <p:nvPr/>
        </p:nvSpPr>
        <p:spPr bwMode="auto">
          <a:xfrm rot="5400000" flipH="1">
            <a:off x="5619482" y="129810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33113" y="149733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30101" y="149733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51900" y="606749"/>
            <a:ext cx="1574800" cy="769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Review and approve </a:t>
            </a:r>
          </a:p>
          <a:p>
            <a:pPr algn="ctr">
              <a:defRPr/>
            </a:pPr>
            <a:r>
              <a:rPr lang="en-US" sz="1100" dirty="0">
                <a:solidFill>
                  <a:srgbClr val="000000"/>
                </a:solidFill>
                <a:latin typeface="+mj-lt"/>
                <a:cs typeface="Arial" charset="0"/>
              </a:rPr>
              <a:t>compliance record of FOSS software components</a:t>
            </a:r>
          </a:p>
        </p:txBody>
      </p:sp>
      <p:sp>
        <p:nvSpPr>
          <p:cNvPr id="19500" name="TextBox 24"/>
          <p:cNvSpPr txBox="1">
            <a:spLocks noChangeArrowheads="1"/>
          </p:cNvSpPr>
          <p:nvPr/>
        </p:nvSpPr>
        <p:spPr bwMode="auto">
          <a:xfrm>
            <a:off x="6018739" y="608335"/>
            <a:ext cx="1576387" cy="446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Compile notices</a:t>
            </a:r>
          </a:p>
          <a:p>
            <a:pPr algn="ctr">
              <a:defRPr/>
            </a:pPr>
            <a:r>
              <a:rPr lang="en-US" sz="1100">
                <a:solidFill>
                  <a:srgbClr val="000000"/>
                </a:solidFill>
                <a:latin typeface="+mj-lt"/>
                <a:cs typeface="Arial" charset="0"/>
              </a:rPr>
              <a:t>for publication</a:t>
            </a:r>
          </a:p>
        </p:txBody>
      </p:sp>
      <p:cxnSp>
        <p:nvCxnSpPr>
          <p:cNvPr id="66" name="Straight Arrow Connector 65"/>
          <p:cNvCxnSpPr>
            <a:cxnSpLocks noChangeShapeType="1"/>
            <a:stCxn id="19499" idx="2"/>
          </p:cNvCxnSpPr>
          <p:nvPr/>
        </p:nvCxnSpPr>
        <p:spPr bwMode="auto">
          <a:xfrm>
            <a:off x="5439300" y="1376180"/>
            <a:ext cx="249238" cy="1989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69" name="Straight Arrow Connector 68"/>
          <p:cNvCxnSpPr>
            <a:cxnSpLocks noChangeShapeType="1"/>
          </p:cNvCxnSpPr>
          <p:nvPr/>
        </p:nvCxnSpPr>
        <p:spPr bwMode="auto">
          <a:xfrm rot="16200000" flipH="1">
            <a:off x="6555313" y="127508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9503" name="TextBox 24"/>
          <p:cNvSpPr txBox="1">
            <a:spLocks noChangeArrowheads="1"/>
          </p:cNvSpPr>
          <p:nvPr/>
        </p:nvSpPr>
        <p:spPr bwMode="auto">
          <a:xfrm>
            <a:off x="7314139" y="606749"/>
            <a:ext cx="1576387"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Post publication</a:t>
            </a:r>
          </a:p>
          <a:p>
            <a:pPr algn="ctr">
              <a:defRPr/>
            </a:pPr>
            <a:r>
              <a:rPr lang="en-US" sz="1100">
                <a:solidFill>
                  <a:srgbClr val="000000"/>
                </a:solidFill>
                <a:latin typeface="+mj-lt"/>
                <a:cs typeface="Arial" charset="0"/>
              </a:rPr>
              <a:t>verifications</a:t>
            </a:r>
          </a:p>
        </p:txBody>
      </p:sp>
      <p:cxnSp>
        <p:nvCxnSpPr>
          <p:cNvPr id="76" name="Straight Arrow Connector 75"/>
          <p:cNvCxnSpPr>
            <a:cxnSpLocks noChangeShapeType="1"/>
          </p:cNvCxnSpPr>
          <p:nvPr/>
        </p:nvCxnSpPr>
        <p:spPr bwMode="auto">
          <a:xfrm rot="16200000" flipH="1">
            <a:off x="7852301" y="127349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77" name="Left Brace 76"/>
          <p:cNvSpPr/>
          <p:nvPr/>
        </p:nvSpPr>
        <p:spPr bwMode="auto">
          <a:xfrm>
            <a:off x="8730189" y="213551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45413" y="205772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a:solidFill>
                  <a:schemeClr val="bg1"/>
                </a:solidFill>
                <a:latin typeface="+mj-lt"/>
                <a:ea typeface="MS PGothic" pitchFamily="34" charset="-128"/>
                <a:cs typeface="DejaVu Sans" charset="0"/>
              </a:rPr>
              <a:t>Example of Compliance Management End-to-</a:t>
            </a:r>
            <a:r>
              <a:rPr lang="en-US" sz="1300" b="1" dirty="0">
                <a:solidFill>
                  <a:srgbClr val="FFFFFF"/>
                </a:solidFill>
                <a:latin typeface="+mj-lt"/>
                <a:ea typeface="MS PGothic" pitchFamily="34" charset="-128"/>
                <a:cs typeface="DejaVu Sans" charset="0"/>
              </a:rPr>
              <a:t>End Process</a:t>
            </a: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Process Overview</a:t>
            </a:r>
          </a:p>
        </p:txBody>
      </p:sp>
    </p:spTree>
    <p:extLst>
      <p:ext uri="{BB962C8B-B14F-4D97-AF65-F5344CB8AC3E}">
        <p14:creationId xmlns:p14="http://schemas.microsoft.com/office/powerpoint/2010/main" val="7142398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en-US" b="0" u="sng" dirty="0">
                <a:solidFill>
                  <a:srgbClr val="0070C0"/>
                </a:solidFill>
                <a:latin typeface="Calibri" charset="0"/>
                <a:ea typeface="MS PGothic" charset="0"/>
              </a:rPr>
              <a:t>Pre-requisites:</a:t>
            </a:r>
            <a:endParaRPr lang="en-US" b="0" u="sng" dirty="0">
              <a:latin typeface="Calibri" charset="0"/>
              <a:ea typeface="MS PGothic" charset="0"/>
            </a:endParaRPr>
          </a:p>
          <a:p>
            <a:pPr marL="271463" lvl="1" indent="0">
              <a:buNone/>
            </a:pPr>
            <a:r>
              <a:rPr lang="en-US" sz="1600" dirty="0">
                <a:latin typeface="Calibri" charset="0"/>
                <a:ea typeface="MS PGothic" charset="0"/>
              </a:rPr>
              <a:t>The process may begin with one of these events:</a:t>
            </a:r>
          </a:p>
          <a:p>
            <a:pPr lvl="1"/>
            <a:r>
              <a:rPr lang="en-US" sz="1600" dirty="0">
                <a:latin typeface="Calibri" charset="0"/>
                <a:ea typeface="MS PGothic" charset="0"/>
              </a:rPr>
              <a:t>The development team requests the review of a FOSS component or an outgoing release</a:t>
            </a:r>
          </a:p>
          <a:p>
            <a:pPr lvl="1"/>
            <a:r>
              <a:rPr lang="en-US" sz="1600" dirty="0">
                <a:latin typeface="Calibri" charset="0"/>
                <a:ea typeface="MS PGothic" charset="0"/>
              </a:rPr>
              <a:t>Discovery of FOSS being used without proper authorization</a:t>
            </a:r>
          </a:p>
          <a:p>
            <a:pPr lvl="1"/>
            <a:r>
              <a:rPr lang="en-US" sz="1600" dirty="0">
                <a:latin typeface="Calibri" charset="0"/>
                <a:ea typeface="MS PGothic" charset="0"/>
              </a:rPr>
              <a:t>Discovery of FOSS being used as part of third party software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en-US" sz="1800" u="sng" dirty="0">
                <a:solidFill>
                  <a:srgbClr val="0070C0"/>
                </a:solidFill>
                <a:latin typeface="Calibri" charset="0"/>
                <a:ea typeface="MS PGothic" charset="0"/>
              </a:rPr>
              <a:t>Outcome: </a:t>
            </a:r>
            <a:endParaRPr lang="en-US" sz="1800" u="sng" dirty="0">
              <a:latin typeface="Calibri" charset="0"/>
              <a:ea typeface="MS PGothic" charset="0"/>
            </a:endParaRPr>
          </a:p>
          <a:p>
            <a:pPr lvl="1" eaLnBrk="1" hangingPunct="1"/>
            <a:r>
              <a:rPr lang="en-US" sz="1600" dirty="0">
                <a:latin typeface="Calibri" charset="0"/>
                <a:ea typeface="MS PGothic" charset="0"/>
              </a:rPr>
              <a:t>A compliance record is created (or updated) for the FOSS </a:t>
            </a:r>
          </a:p>
          <a:p>
            <a:pPr lvl="1" eaLnBrk="1" hangingPunct="1"/>
            <a:r>
              <a:rPr lang="en-US" sz="1600" dirty="0">
                <a:latin typeface="Calibri" charset="0"/>
                <a:ea typeface="MS PGothic" charset="0"/>
              </a:rPr>
              <a:t>An audit is requested to scan or review the source code</a:t>
            </a: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4581" name="Rectangle 78"/>
          <p:cNvSpPr>
            <a:spLocks noChangeArrowheads="1"/>
          </p:cNvSpPr>
          <p:nvPr/>
        </p:nvSpPr>
        <p:spPr bwMode="auto">
          <a:xfrm rot="-5400000">
            <a:off x="2999582" y="173752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4582" name="Rectangle 78"/>
          <p:cNvSpPr>
            <a:spLocks noChangeArrowheads="1"/>
          </p:cNvSpPr>
          <p:nvPr/>
        </p:nvSpPr>
        <p:spPr bwMode="auto">
          <a:xfrm rot="-5400000">
            <a:off x="8845551" y="173355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4583" name="AutoShape 9"/>
          <p:cNvCxnSpPr>
            <a:cxnSpLocks noChangeShapeType="1"/>
            <a:stCxn id="24581" idx="2"/>
            <a:endCxn id="24580" idx="0"/>
          </p:cNvCxnSpPr>
          <p:nvPr/>
        </p:nvCxnSpPr>
        <p:spPr bwMode="auto">
          <a:xfrm>
            <a:off x="3602039" y="216852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4584" name="AutoShape 10"/>
          <p:cNvCxnSpPr>
            <a:cxnSpLocks noChangeShapeType="1"/>
            <a:stCxn id="24580" idx="2"/>
          </p:cNvCxnSpPr>
          <p:nvPr/>
        </p:nvCxnSpPr>
        <p:spPr bwMode="auto">
          <a:xfrm flipV="1">
            <a:off x="8348664" y="216376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088397" y="141446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Identification</a:t>
            </a:r>
            <a:endParaRPr lang="en-US" sz="1000" b="1" i="1">
              <a:solidFill>
                <a:srgbClr val="000000"/>
              </a:solidFill>
            </a:endParaRPr>
          </a:p>
        </p:txBody>
      </p:sp>
      <p:sp>
        <p:nvSpPr>
          <p:cNvPr id="24586" name="Rectangle 78"/>
          <p:cNvSpPr>
            <a:spLocks noChangeArrowheads="1"/>
          </p:cNvSpPr>
          <p:nvPr/>
        </p:nvSpPr>
        <p:spPr bwMode="auto">
          <a:xfrm rot="10800000">
            <a:off x="4509329" y="1685925"/>
            <a:ext cx="353943"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891415" y="1684338"/>
            <a:ext cx="523220"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442779"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840447"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50302" y="1677989"/>
            <a:ext cx="523220" cy="7842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630229" y="1671638"/>
            <a:ext cx="353943"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6940877" y="1671638"/>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420804" y="16668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7737802" y="1668463"/>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Incoming requests are recorded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Scans of entire platform may be performed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Due diligence on any 3</a:t>
            </a:r>
            <a:r>
              <a:rPr kumimoji="0" lang="en-US" sz="1600" b="0" i="0" u="none" strike="noStrike" kern="1200" cap="none" spc="0" normalizeH="0" baseline="30000" noProof="0" dirty="0">
                <a:ln>
                  <a:noFill/>
                </a:ln>
                <a:solidFill>
                  <a:schemeClr val="tx1"/>
                </a:solidFill>
                <a:effectLst/>
                <a:uLnTx/>
                <a:uFillTx/>
                <a:latin typeface="Calibri" charset="0"/>
                <a:ea typeface="MS PGothic" charset="0"/>
                <a:cs typeface="+mn-cs"/>
              </a:rPr>
              <a:t>rd</a:t>
            </a: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 party provided software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Recognize and review any FOSS components added to a repository without an incoming request</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4837222" cy="369332"/>
          </a:xfrm>
          <a:prstGeom prst="rect">
            <a:avLst/>
          </a:prstGeom>
        </p:spPr>
        <p:txBody>
          <a:bodyPr wrap="none" anchor="t">
            <a:spAutoFit/>
          </a:bodyPr>
          <a:lstStyle/>
          <a:p>
            <a:r>
              <a:rPr lang="en-US" b="1">
                <a:latin typeface="Calibri" charset="0"/>
                <a:ea typeface="MS PGothic" charset="0"/>
              </a:rPr>
              <a:t>Identify and begin tracking FOSS from all sources</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Identify and Track FOSS Usage</a:t>
            </a:r>
          </a:p>
        </p:txBody>
      </p:sp>
    </p:spTree>
    <p:extLst>
      <p:ext uri="{BB962C8B-B14F-4D97-AF65-F5344CB8AC3E}">
        <p14:creationId xmlns:p14="http://schemas.microsoft.com/office/powerpoint/2010/main" val="2078983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Development team provides a compliance record with information about the FOSS usage </a:t>
            </a:r>
          </a:p>
          <a:p>
            <a:pPr marL="614363" indent="-342900">
              <a:buFont typeface="Arial"/>
              <a:buChar char="•"/>
            </a:pPr>
            <a:r>
              <a:rPr lang="en-US" sz="1600" dirty="0">
                <a:latin typeface="Calibri" charset="0"/>
                <a:ea typeface="MS PGothic" charset="0"/>
              </a:rPr>
              <a:t>In cases where no record is provided by the development team, a record can be created when the FOSS component is discovered</a:t>
            </a: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An audit report identifying the origins and licenses of the source code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Source code for the audit is identified</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Source may be scanned by a software tool</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“Hits” from the audit or scan are reviewed and verified as to the proper origin of the code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Audits or scans are performed iteratively based on the software development and release lifecycles</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5484707" cy="369332"/>
          </a:xfrm>
          <a:prstGeom prst="rect">
            <a:avLst/>
          </a:prstGeom>
        </p:spPr>
        <p:txBody>
          <a:bodyPr wrap="none" anchor="t">
            <a:spAutoFit/>
          </a:bodyPr>
          <a:lstStyle/>
          <a:p>
            <a:r>
              <a:rPr lang="en-US" b="1">
                <a:latin typeface="Calibri" charset="0"/>
                <a:ea typeface="MS PGothic" charset="0"/>
              </a:rPr>
              <a:t>Identify FOSS components and their origin and licenses </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Auditing Source Code</a:t>
            </a:r>
          </a:p>
        </p:txBody>
      </p:sp>
    </p:spTree>
    <p:extLst>
      <p:ext uri="{BB962C8B-B14F-4D97-AF65-F5344CB8AC3E}">
        <p14:creationId xmlns:p14="http://schemas.microsoft.com/office/powerpoint/2010/main" val="1913032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 source code audit or scan has been completed </a:t>
            </a:r>
          </a:p>
          <a:p>
            <a:pPr marL="614363" indent="-342900">
              <a:buFont typeface="Arial"/>
              <a:buChar char="•"/>
            </a:pPr>
            <a:r>
              <a:rPr lang="en-US" sz="1600" dirty="0">
                <a:latin typeface="Calibri" charset="0"/>
                <a:ea typeface="MS PGothic" charset="0"/>
              </a:rPr>
              <a:t>An audit report identifies the origins and licenses of the source code and flags files that need further investigation</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 resolution for each of the flagged files in the report and a resolution for any flagged license conflict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Provide feedback to the appropriate engineers to resolve issues in the audit report that conflict with your FOSS policy </a:t>
            </a: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Follow up with engineers to confirm that the issues are resolved</a:t>
            </a: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b="1">
                <a:latin typeface="Calibri" charset="0"/>
                <a:ea typeface="MS PGothic" charset="0"/>
              </a:rPr>
              <a:t>Resolve all issues identified in the audit</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Resolving Issues</a:t>
            </a:r>
          </a:p>
        </p:txBody>
      </p:sp>
    </p:spTree>
    <p:extLst>
      <p:ext uri="{BB962C8B-B14F-4D97-AF65-F5344CB8AC3E}">
        <p14:creationId xmlns:p14="http://schemas.microsoft.com/office/powerpoint/2010/main" val="1923609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dirty="0">
                  <a:solidFill>
                    <a:srgbClr val="000000"/>
                  </a:solidFill>
                  <a:latin typeface="Calibri" charset="0"/>
                </a:rPr>
                <a:t>Incoming: </a:t>
              </a:r>
            </a:p>
            <a:p>
              <a:pPr algn="ctr">
                <a:lnSpc>
                  <a:spcPct val="65000"/>
                </a:lnSpc>
              </a:pPr>
              <a:r>
                <a:rPr lang="en-US" sz="1200" b="1" dirty="0">
                  <a:solidFill>
                    <a:srgbClr val="000000"/>
                  </a:solidFill>
                  <a:latin typeface="Calibri" charset="0"/>
                </a:rPr>
                <a:t>FOSS</a:t>
              </a:r>
              <a:endParaRPr lang="en-US" sz="1200" b="1" i="1" dirty="0">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dirty="0">
                  <a:solidFill>
                    <a:srgbClr val="000000"/>
                  </a:solidFill>
                  <a:latin typeface="Calibri" charset="0"/>
                </a:rPr>
                <a:t>Outgoing: </a:t>
              </a:r>
            </a:p>
            <a:p>
              <a:pPr algn="ctr">
                <a:lnSpc>
                  <a:spcPct val="70000"/>
                </a:lnSpc>
              </a:pPr>
              <a:r>
                <a:rPr lang="en-US" sz="1200" b="1" dirty="0">
                  <a:solidFill>
                    <a:srgbClr val="000000"/>
                  </a:solidFill>
                  <a:latin typeface="Calibri" charset="0"/>
                </a:rPr>
                <a:t>FOSS + Mods</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Reviews</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identification</a:t>
              </a:r>
              <a:endParaRPr lang="en-US" sz="1200" b="1" i="1">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Resolve Issues</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Approvals</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告知／通知／表示（Notice）</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lang="en-US" sz="1600" dirty="0">
              <a:latin typeface="Calibri" charset="0"/>
              <a:ea typeface="MS PGothic" charset="0"/>
            </a:endParaRP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Source code has been audited </a:t>
            </a: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All identified issues have been resolved</a:t>
            </a: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610592"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Ensure the software in the audit report conforms with FOSS policies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Preserve audit report findings and mark resolved issues as ready for the next step (i.e. Approval)</a:t>
            </a: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Include appropriate authority levels in review staff</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Conduct FOSS Reviews on audited source code, review software architecture and FOSS usage (see next slide for template)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Identify obligations under FOSS licenses</a:t>
            </a:r>
          </a:p>
        </p:txBody>
      </p:sp>
      <p:sp>
        <p:nvSpPr>
          <p:cNvPr id="26" name="Rectangle 25"/>
          <p:cNvSpPr/>
          <p:nvPr/>
        </p:nvSpPr>
        <p:spPr>
          <a:xfrm>
            <a:off x="246509" y="3279702"/>
            <a:ext cx="11945492" cy="369332"/>
          </a:xfrm>
          <a:prstGeom prst="rect">
            <a:avLst/>
          </a:prstGeom>
        </p:spPr>
        <p:txBody>
          <a:bodyPr wrap="square" anchor="t">
            <a:spAutoFit/>
          </a:bodyPr>
          <a:lstStyle/>
          <a:p>
            <a:r>
              <a:rPr lang="en-US" b="1">
                <a:latin typeface="Calibri" charset="0"/>
                <a:ea typeface="MS PGothic" charset="0"/>
              </a:rPr>
              <a:t>Review the audit report and confirm any discovered issues are resolved</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Performing Reviews</a:t>
            </a:r>
          </a:p>
        </p:txBody>
      </p:sp>
    </p:spTree>
    <p:extLst>
      <p:ext uri="{BB962C8B-B14F-4D97-AF65-F5344CB8AC3E}">
        <p14:creationId xmlns:p14="http://schemas.microsoft.com/office/powerpoint/2010/main" val="14699206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Proprietary</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Legend</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3</a:t>
            </a:r>
            <a:r>
              <a:rPr lang="en-US" sz="1200" baseline="30000">
                <a:latin typeface="Calibri" charset="0"/>
              </a:rPr>
              <a:t>rd</a:t>
            </a:r>
            <a:r>
              <a:rPr lang="en-US" sz="1200">
                <a:latin typeface="Calibri" charset="0"/>
              </a:rPr>
              <a:t> Party Commercial</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Permissive</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Function call</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Socket interface</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System call</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Shared headers</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8" name="Text Box 37"/>
          <p:cNvSpPr txBox="1">
            <a:spLocks noChangeArrowheads="1"/>
          </p:cNvSpPr>
          <p:nvPr/>
        </p:nvSpPr>
        <p:spPr bwMode="auto">
          <a:xfrm>
            <a:off x="8402639" y="3079065"/>
            <a:ext cx="8794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User Space</a:t>
            </a:r>
          </a:p>
        </p:txBody>
      </p:sp>
      <p:sp>
        <p:nvSpPr>
          <p:cNvPr id="35869" name="Text Box 38"/>
          <p:cNvSpPr txBox="1">
            <a:spLocks noChangeArrowheads="1"/>
          </p:cNvSpPr>
          <p:nvPr/>
        </p:nvSpPr>
        <p:spPr bwMode="auto">
          <a:xfrm>
            <a:off x="8402639" y="4099828"/>
            <a:ext cx="10001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Kernel Space</a:t>
            </a:r>
          </a:p>
        </p:txBody>
      </p:sp>
      <p:sp>
        <p:nvSpPr>
          <p:cNvPr id="35870" name="Text Box 39"/>
          <p:cNvSpPr txBox="1">
            <a:spLocks noChangeArrowheads="1"/>
          </p:cNvSpPr>
          <p:nvPr/>
        </p:nvSpPr>
        <p:spPr bwMode="auto">
          <a:xfrm>
            <a:off x="8402639" y="5279340"/>
            <a:ext cx="81278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Hardware</a:t>
            </a: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4" name="Text Box 45"/>
          <p:cNvSpPr txBox="1">
            <a:spLocks noChangeArrowheads="1"/>
          </p:cNvSpPr>
          <p:nvPr/>
        </p:nvSpPr>
        <p:spPr bwMode="auto">
          <a:xfrm>
            <a:off x="5992813" y="5246003"/>
            <a:ext cx="18859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Architecture Review (Example Template)</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990673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816187"/>
          </a:xfrm>
        </p:spPr>
        <p:txBody>
          <a:bodyPr vert="horz" wrap="square" lIns="252000" tIns="180000" rIns="180000" bIns="216000" rtlCol="0" anchor="t">
            <a:spAutoFit/>
          </a:bodyPr>
          <a:lstStyle/>
          <a:p>
            <a:pPr eaLnBrk="1" hangingPunct="1">
              <a:buFont typeface="Arial"/>
              <a:buChar char="•"/>
            </a:pPr>
            <a:r>
              <a:rPr lang="en-US" sz="2000" b="0" dirty="0">
                <a:latin typeface="Calibri" charset="0"/>
                <a:ea typeface="MS PGothic" charset="0"/>
              </a:rPr>
              <a:t>Based on the results of the software audit and review in previous steps, software may or may not be approved for use</a:t>
            </a:r>
          </a:p>
          <a:p>
            <a:pPr eaLnBrk="1" hangingPunct="1">
              <a:buFont typeface="Arial"/>
              <a:buChar char="•"/>
            </a:pPr>
            <a:r>
              <a:rPr lang="en-US" sz="2000" b="0" dirty="0">
                <a:latin typeface="Calibri" charset="0"/>
                <a:ea typeface="MS PGothic" charset="0"/>
              </a:rPr>
              <a:t>The approval should specify versions of approved FOSS components, the approved usage model for the component, and any other applicable obligations under the FOSS license</a:t>
            </a:r>
            <a:endParaRPr lang="en-US" sz="2000" dirty="0">
              <a:latin typeface="Calibri" charset="0"/>
              <a:ea typeface="MS PGothic" charset="0"/>
            </a:endParaRPr>
          </a:p>
          <a:p>
            <a:pPr eaLnBrk="1" hangingPunct="1">
              <a:buFont typeface="Arial"/>
              <a:buChar char="•"/>
            </a:pPr>
            <a:r>
              <a:rPr lang="en-US" sz="2000" b="0" dirty="0">
                <a:latin typeface="Calibri" charset="0"/>
                <a:ea typeface="MS PGothic" charset="0"/>
              </a:rPr>
              <a:t>Approvals should be made at appropriate authority levels</a:t>
            </a:r>
          </a:p>
          <a:p>
            <a:pPr eaLnBrk="1" hangingPunct="1">
              <a:buFont typeface="Arial"/>
              <a:buChar char="•"/>
            </a:pPr>
            <a:endParaRPr lang="en-US" sz="2000" dirty="0">
              <a:latin typeface="Calibri" charset="0"/>
              <a:ea typeface="MS PGothic" charset="0"/>
            </a:endParaRPr>
          </a:p>
        </p:txBody>
      </p:sp>
      <p:sp>
        <p:nvSpPr>
          <p:cNvPr id="37891" name="AutoShape 5"/>
          <p:cNvSpPr>
            <a:spLocks noChangeArrowheads="1"/>
          </p:cNvSpPr>
          <p:nvPr/>
        </p:nvSpPr>
        <p:spPr bwMode="auto">
          <a:xfrm>
            <a:off x="3946615" y="4688548"/>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16200000">
            <a:off x="3102859" y="5156066"/>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7893" name="Rectangle 78"/>
          <p:cNvSpPr>
            <a:spLocks noChangeArrowheads="1"/>
          </p:cNvSpPr>
          <p:nvPr/>
        </p:nvSpPr>
        <p:spPr bwMode="auto">
          <a:xfrm rot="16200000">
            <a:off x="8947240" y="5158447"/>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7894" name="AutoShape 9"/>
          <p:cNvCxnSpPr>
            <a:cxnSpLocks noChangeShapeType="1"/>
          </p:cNvCxnSpPr>
          <p:nvPr/>
        </p:nvCxnSpPr>
        <p:spPr bwMode="auto">
          <a:xfrm>
            <a:off x="3705316" y="5585484"/>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7895" name="AutoShape 10"/>
          <p:cNvCxnSpPr>
            <a:cxnSpLocks noChangeShapeType="1"/>
          </p:cNvCxnSpPr>
          <p:nvPr/>
        </p:nvCxnSpPr>
        <p:spPr bwMode="auto">
          <a:xfrm>
            <a:off x="8450352" y="5585485"/>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42674" y="4855235"/>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Approvals</a:t>
            </a:r>
            <a:endParaRPr lang="en-US" sz="1000" b="1" i="1">
              <a:solidFill>
                <a:srgbClr val="000000"/>
              </a:solidFill>
            </a:endParaRPr>
          </a:p>
        </p:txBody>
      </p:sp>
      <p:sp>
        <p:nvSpPr>
          <p:cNvPr id="37897" name="Rectangle 78"/>
          <p:cNvSpPr>
            <a:spLocks noChangeArrowheads="1"/>
          </p:cNvSpPr>
          <p:nvPr/>
        </p:nvSpPr>
        <p:spPr bwMode="auto">
          <a:xfrm rot="10800000">
            <a:off x="4171281" y="5067960"/>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7898" name="Rectangle 78"/>
          <p:cNvSpPr>
            <a:spLocks noChangeArrowheads="1"/>
          </p:cNvSpPr>
          <p:nvPr/>
        </p:nvSpPr>
        <p:spPr bwMode="auto">
          <a:xfrm rot="10800000">
            <a:off x="4588793" y="5061610"/>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902617" y="5060023"/>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95243" y="50679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65193" y="5066373"/>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60481"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55768"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51056" y="50552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52693" y="505684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75215" y="551563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Approvals</a:t>
            </a:r>
          </a:p>
        </p:txBody>
      </p:sp>
    </p:spTree>
    <p:extLst>
      <p:ext uri="{BB962C8B-B14F-4D97-AF65-F5344CB8AC3E}">
        <p14:creationId xmlns:p14="http://schemas.microsoft.com/office/powerpoint/2010/main" val="778888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a:latin typeface="Calibri" charset="0"/>
                <a:ea typeface="MS PGothic" charset="0"/>
              </a:rPr>
              <a:t>Once a FOSS component has been approved for usage in a product, it should be added to the software inventory for that product </a:t>
            </a:r>
          </a:p>
          <a:p>
            <a:pPr eaLnBrk="1" hangingPunct="1">
              <a:buFont typeface="Arial" panose="020B0604020202020204" pitchFamily="34" charset="0"/>
              <a:buChar char="•"/>
            </a:pPr>
            <a:r>
              <a:rPr lang="en-US" sz="2000" b="0">
                <a:latin typeface="Calibri" charset="0"/>
                <a:ea typeface="MS PGothic" charset="0"/>
              </a:rPr>
              <a:t>The approval and its conditions should be registered in a tracking system  </a:t>
            </a:r>
            <a:endParaRPr lang="en-US" sz="2000" b="0" dirty="0">
              <a:latin typeface="Calibri" charset="0"/>
              <a:ea typeface="MS PGothic" charset="0"/>
            </a:endParaRPr>
          </a:p>
          <a:p>
            <a:pPr>
              <a:buFont typeface="Arial" panose="020B0604020202020204" pitchFamily="34" charset="0"/>
              <a:buChar char="•"/>
            </a:pPr>
            <a:r>
              <a:rPr lang="en-US" sz="2000" b="0" dirty="0">
                <a:latin typeface="Calibri" charset="0"/>
                <a:ea typeface="MS PGothic" charset="0"/>
              </a:rPr>
              <a:t>The tracking system should make it clear that a new approval is needed for a new version of a FOSS component or if a new usage model is proposed  </a:t>
            </a:r>
          </a:p>
        </p:txBody>
      </p:sp>
      <p:sp>
        <p:nvSpPr>
          <p:cNvPr id="38915" name="AutoShape 5"/>
          <p:cNvSpPr>
            <a:spLocks noChangeArrowheads="1"/>
          </p:cNvSpPr>
          <p:nvPr/>
        </p:nvSpPr>
        <p:spPr bwMode="auto">
          <a:xfrm>
            <a:off x="3594868" y="39391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16200000">
            <a:off x="2751112" y="4405083"/>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8917" name="Rectangle 78"/>
          <p:cNvSpPr>
            <a:spLocks noChangeArrowheads="1"/>
          </p:cNvSpPr>
          <p:nvPr/>
        </p:nvSpPr>
        <p:spPr bwMode="auto">
          <a:xfrm rot="16200000">
            <a:off x="8595492" y="44090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8918" name="AutoShape 9"/>
          <p:cNvCxnSpPr>
            <a:cxnSpLocks noChangeShapeType="1"/>
          </p:cNvCxnSpPr>
          <p:nvPr/>
        </p:nvCxnSpPr>
        <p:spPr bwMode="auto">
          <a:xfrm>
            <a:off x="3353567" y="4836088"/>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919" name="AutoShape 10"/>
          <p:cNvCxnSpPr>
            <a:cxnSpLocks noChangeShapeType="1"/>
          </p:cNvCxnSpPr>
          <p:nvPr/>
        </p:nvCxnSpPr>
        <p:spPr bwMode="auto">
          <a:xfrm>
            <a:off x="8098606" y="48360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79864" y="4105839"/>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Registration</a:t>
            </a:r>
            <a:endParaRPr lang="en-US" sz="1000" b="1" i="1">
              <a:solidFill>
                <a:srgbClr val="000000"/>
              </a:solidFill>
            </a:endParaRPr>
          </a:p>
        </p:txBody>
      </p:sp>
      <p:sp>
        <p:nvSpPr>
          <p:cNvPr id="38921" name="Rectangle 78"/>
          <p:cNvSpPr>
            <a:spLocks noChangeArrowheads="1"/>
          </p:cNvSpPr>
          <p:nvPr/>
        </p:nvSpPr>
        <p:spPr bwMode="auto">
          <a:xfrm rot="10800000">
            <a:off x="3819533" y="43185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8922" name="Rectangle 78"/>
          <p:cNvSpPr>
            <a:spLocks noChangeArrowheads="1"/>
          </p:cNvSpPr>
          <p:nvPr/>
        </p:nvSpPr>
        <p:spPr bwMode="auto">
          <a:xfrm rot="10800000">
            <a:off x="4237046" y="43122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550869" y="43106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5043496" y="43185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445134" y="43169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308733"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704021"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99308" y="43058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99358" y="430745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823467" y="47662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Registration / Approval Tracking</a:t>
            </a:r>
            <a:endParaRPr lang="en-US">
              <a:latin typeface="+mj-lt"/>
              <a:ea typeface="ＭＳ Ｐゴシック" charset="0"/>
              <a:cs typeface="ＭＳ Ｐゴシック" charset="0"/>
            </a:endParaRPr>
          </a:p>
        </p:txBody>
      </p:sp>
    </p:spTree>
    <p:extLst>
      <p:ext uri="{BB962C8B-B14F-4D97-AF65-F5344CB8AC3E}">
        <p14:creationId xmlns:p14="http://schemas.microsoft.com/office/powerpoint/2010/main" val="103973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ソフトウェアにおける著作権（コピーライト）の概念</a:t>
            </a:r>
            <a:endParaRPr lang="en-US" dirty="0">
              <a:solidFill>
                <a:srgbClr val="FF0000"/>
              </a:solidFill>
            </a:endParaRPr>
          </a:p>
        </p:txBody>
      </p:sp>
      <p:sp>
        <p:nvSpPr>
          <p:cNvPr id="3" name="Content Placeholder 2"/>
          <p:cNvSpPr>
            <a:spLocks noGrp="1"/>
          </p:cNvSpPr>
          <p:nvPr>
            <p:ph idx="1"/>
          </p:nvPr>
        </p:nvSpPr>
        <p:spPr>
          <a:xfrm>
            <a:off x="712917" y="1470990"/>
            <a:ext cx="10640883" cy="4991463"/>
          </a:xfrm>
        </p:spPr>
        <p:txBody>
          <a:bodyPr vert="horz" lIns="91440" tIns="45720" rIns="91440" bIns="45720" rtlCol="0" anchor="t">
            <a:normAutofit/>
          </a:bodyPr>
          <a:lstStyle/>
          <a:p>
            <a:r>
              <a:rPr lang="en-US" dirty="0"/>
              <a:t>基本ルール＝著作権は独創的作品を保護する</a:t>
            </a:r>
          </a:p>
          <a:p>
            <a:r>
              <a:rPr lang="en-US" dirty="0"/>
              <a:t>一般的に著作権は、書籍、動画、絵画、音楽、地図などの文芸作品</a:t>
            </a:r>
          </a:p>
          <a:p>
            <a:r>
              <a:rPr lang="en-US" dirty="0"/>
              <a:t>ソフトウェアは、著作権によって保護される。（特許権で保護される）機能ではなく表現（実装の細部における独創性）</a:t>
            </a:r>
          </a:p>
          <a:p>
            <a:r>
              <a:rPr lang="en-US" dirty="0"/>
              <a:t>その作品の著作権保有者だけが、他の誰かが独立して創造したものではない、自らが創造した作品のコントロールができる。</a:t>
            </a:r>
          </a:p>
        </p:txBody>
      </p:sp>
    </p:spTree>
    <p:extLst>
      <p:ext uri="{BB962C8B-B14F-4D97-AF65-F5344CB8AC3E}">
        <p14:creationId xmlns:p14="http://schemas.microsoft.com/office/powerpoint/2010/main" val="1525453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411412"/>
          </a:xfrm>
        </p:spPr>
        <p:txBody>
          <a:bodyPr vert="horz" wrap="square" lIns="252000" tIns="180000" rIns="180000" bIns="216000" rtlCol="0" anchor="t">
            <a:spAutoFit/>
          </a:bodyPr>
          <a:lstStyle/>
          <a:p>
            <a:pPr eaLnBrk="1" hangingPunct="1">
              <a:buFont typeface="Arial"/>
              <a:buChar char="•"/>
            </a:pPr>
            <a:r>
              <a:rPr lang="en-US" sz="2000" dirty="0">
                <a:latin typeface="Calibri" charset="0"/>
                <a:ea typeface="MS PGothic" charset="0"/>
              </a:rPr>
              <a:t>Prepare appropriate notices for any FOSS used in a product release:</a:t>
            </a:r>
          </a:p>
          <a:p>
            <a:pPr lvl="1" eaLnBrk="1" hangingPunct="1"/>
            <a:r>
              <a:rPr lang="en-US" sz="1800" dirty="0">
                <a:latin typeface="Calibri" charset="0"/>
                <a:ea typeface="MS PGothic" charset="0"/>
              </a:rPr>
              <a:t>Acknowledge the use of FOSS by providing full copyright and attribution notices </a:t>
            </a:r>
          </a:p>
          <a:p>
            <a:pPr lvl="1" eaLnBrk="1" hangingPunct="1"/>
            <a:r>
              <a:rPr lang="en-US" sz="1800" dirty="0">
                <a:latin typeface="Calibri" charset="0"/>
                <a:ea typeface="MS PGothic" charset="0"/>
              </a:rPr>
              <a:t>Inform the end user of their product on how to obtain a copy of the FOSS source code (when applicable, for example in the case of GPL and LGPL)</a:t>
            </a:r>
          </a:p>
          <a:p>
            <a:pPr lvl="1" eaLnBrk="1" hangingPunct="1"/>
            <a:r>
              <a:rPr lang="en-US" sz="1800" dirty="0">
                <a:latin typeface="Calibri" charset="0"/>
                <a:ea typeface="MS PGothic" charset="0"/>
              </a:rPr>
              <a:t>Reproduce the entire text of the license agreements for the FOSS code included in the product as needed </a:t>
            </a:r>
          </a:p>
        </p:txBody>
      </p:sp>
      <p:sp>
        <p:nvSpPr>
          <p:cNvPr id="40963" name="AutoShape 5"/>
          <p:cNvSpPr>
            <a:spLocks noChangeArrowheads="1"/>
          </p:cNvSpPr>
          <p:nvPr/>
        </p:nvSpPr>
        <p:spPr bwMode="auto">
          <a:xfrm>
            <a:off x="3097692" y="1693193"/>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16200000">
            <a:off x="2253936" y="2160711"/>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0965" name="Rectangle 78"/>
          <p:cNvSpPr>
            <a:spLocks noChangeArrowheads="1"/>
          </p:cNvSpPr>
          <p:nvPr/>
        </p:nvSpPr>
        <p:spPr bwMode="auto">
          <a:xfrm rot="16200000">
            <a:off x="8098317" y="2163092"/>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0966" name="AutoShape 9"/>
          <p:cNvCxnSpPr>
            <a:cxnSpLocks noChangeShapeType="1"/>
          </p:cNvCxnSpPr>
          <p:nvPr/>
        </p:nvCxnSpPr>
        <p:spPr bwMode="auto">
          <a:xfrm>
            <a:off x="2856393" y="2590129"/>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0967" name="AutoShape 10"/>
          <p:cNvCxnSpPr>
            <a:cxnSpLocks noChangeShapeType="1"/>
          </p:cNvCxnSpPr>
          <p:nvPr/>
        </p:nvCxnSpPr>
        <p:spPr bwMode="auto">
          <a:xfrm>
            <a:off x="7601429" y="2590130"/>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787501" y="1859880"/>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告知／通知／表示（Notice）</a:t>
            </a:r>
            <a:endParaRPr lang="en-US" sz="1000" b="1" i="1">
              <a:solidFill>
                <a:srgbClr val="000000"/>
              </a:solidFill>
            </a:endParaRPr>
          </a:p>
        </p:txBody>
      </p:sp>
      <p:sp>
        <p:nvSpPr>
          <p:cNvPr id="40969" name="Rectangle 78"/>
          <p:cNvSpPr>
            <a:spLocks noChangeArrowheads="1"/>
          </p:cNvSpPr>
          <p:nvPr/>
        </p:nvSpPr>
        <p:spPr bwMode="auto">
          <a:xfrm rot="10800000">
            <a:off x="3322358" y="2072605"/>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0970" name="Rectangle 78"/>
          <p:cNvSpPr>
            <a:spLocks noChangeArrowheads="1"/>
          </p:cNvSpPr>
          <p:nvPr/>
        </p:nvSpPr>
        <p:spPr bwMode="auto">
          <a:xfrm rot="10800000">
            <a:off x="3739870" y="2066255"/>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053694" y="2064668"/>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46320" y="20726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4955896" y="2071018"/>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351183"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06845"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02133" y="20599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03770" y="206149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26292" y="2520279"/>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告知／通知／表示（Notice）</a:t>
            </a:r>
          </a:p>
        </p:txBody>
      </p:sp>
    </p:spTree>
    <p:extLst>
      <p:ext uri="{BB962C8B-B14F-4D97-AF65-F5344CB8AC3E}">
        <p14:creationId xmlns:p14="http://schemas.microsoft.com/office/powerpoint/2010/main" val="338173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5"/>
          <p:cNvSpPr>
            <a:spLocks noChangeArrowheads="1"/>
          </p:cNvSpPr>
          <p:nvPr/>
        </p:nvSpPr>
        <p:spPr bwMode="auto">
          <a:xfrm>
            <a:off x="3778280" y="1474154"/>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16200000">
            <a:off x="2934524"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3013" name="Rectangle 78"/>
          <p:cNvSpPr>
            <a:spLocks noChangeArrowheads="1"/>
          </p:cNvSpPr>
          <p:nvPr/>
        </p:nvSpPr>
        <p:spPr bwMode="auto">
          <a:xfrm rot="16200000">
            <a:off x="8778905"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3014" name="AutoShape 9"/>
          <p:cNvCxnSpPr>
            <a:cxnSpLocks noChangeShapeType="1"/>
          </p:cNvCxnSpPr>
          <p:nvPr/>
        </p:nvCxnSpPr>
        <p:spPr bwMode="auto">
          <a:xfrm>
            <a:off x="3536981" y="2371090"/>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3015" name="AutoShape 10"/>
          <p:cNvCxnSpPr>
            <a:cxnSpLocks noChangeShapeType="1"/>
          </p:cNvCxnSpPr>
          <p:nvPr/>
        </p:nvCxnSpPr>
        <p:spPr bwMode="auto">
          <a:xfrm>
            <a:off x="8282017" y="2371091"/>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864964"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3017" name="Rectangle 78"/>
          <p:cNvSpPr>
            <a:spLocks noChangeArrowheads="1"/>
          </p:cNvSpPr>
          <p:nvPr/>
        </p:nvSpPr>
        <p:spPr bwMode="auto">
          <a:xfrm rot="10800000">
            <a:off x="4002946"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3018" name="Rectangle 78"/>
          <p:cNvSpPr>
            <a:spLocks noChangeArrowheads="1"/>
          </p:cNvSpPr>
          <p:nvPr/>
        </p:nvSpPr>
        <p:spPr bwMode="auto">
          <a:xfrm rot="10800000">
            <a:off x="4420458"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4734282"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3020" name="Rectangle 78"/>
          <p:cNvSpPr>
            <a:spLocks noChangeArrowheads="1"/>
          </p:cNvSpPr>
          <p:nvPr/>
        </p:nvSpPr>
        <p:spPr bwMode="auto">
          <a:xfrm rot="10800000">
            <a:off x="5226908"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5628547"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6031771"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6427058"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7282721"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3025" name="Rectangle 78"/>
          <p:cNvSpPr>
            <a:spLocks noChangeArrowheads="1"/>
          </p:cNvSpPr>
          <p:nvPr/>
        </p:nvSpPr>
        <p:spPr bwMode="auto">
          <a:xfrm rot="10800000">
            <a:off x="7684358"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4006880" y="230124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FOSS component has been approved for usage</a:t>
            </a:r>
          </a:p>
          <a:p>
            <a:pPr marL="614363" indent="-342900">
              <a:buFont typeface="Arial"/>
              <a:buChar char="•"/>
            </a:pPr>
            <a:r>
              <a:rPr lang="en-US" sz="1600" dirty="0">
                <a:latin typeface="Calibri" charset="0"/>
                <a:ea typeface="MS PGothic" charset="0"/>
              </a:rPr>
              <a:t>FOSS component has been registered in the software inventory for the release</a:t>
            </a:r>
          </a:p>
          <a:p>
            <a:pPr marL="614363" indent="-342900">
              <a:buFont typeface="Arial"/>
              <a:buChar char="•"/>
            </a:pPr>
            <a:r>
              <a:rPr lang="en-US" sz="1600" dirty="0">
                <a:latin typeface="Calibri" charset="0"/>
                <a:ea typeface="MS PGothic" charset="0"/>
              </a:rPr>
              <a:t>Appropriate notices have been prepared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038600"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The distribution package contains only software that has been reviewed and approved</a:t>
            </a:r>
          </a:p>
          <a:p>
            <a:pPr marL="614363" indent="-342900">
              <a:buFont typeface="Arial"/>
              <a:buChar char="•"/>
            </a:pPr>
            <a:r>
              <a:rPr lang="en-US" sz="1600" dirty="0">
                <a:latin typeface="Calibri" charset="0"/>
                <a:ea typeface="MS PGothic" charset="0"/>
              </a:rPr>
              <a:t>"Distributed Compliance Artifacts" (as defined in the </a:t>
            </a:r>
            <a:r>
              <a:rPr lang="en-US" sz="1600" dirty="0" err="1">
                <a:latin typeface="Calibri" charset="0"/>
                <a:ea typeface="MS PGothic" charset="0"/>
              </a:rPr>
              <a:t>OpenChain</a:t>
            </a:r>
            <a:r>
              <a:rPr lang="en-US" sz="1600">
                <a:latin typeface="Calibri" charset="0"/>
                <a:ea typeface="MS PGothic" charset="0"/>
              </a:rPr>
              <a:t> specification), including appropriate notice files are included in the distribution package or other delivery method</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FOSS packages destined for distribution have been identified and approved</a:t>
            </a:r>
          </a:p>
          <a:p>
            <a:pPr marL="614363" indent="-342900">
              <a:buFont typeface="Arial"/>
              <a:buChar char="•"/>
            </a:pPr>
            <a:r>
              <a:rPr lang="en-US" sz="1600" dirty="0">
                <a:latin typeface="Calibri" charset="0"/>
                <a:ea typeface="MS PGothic" charset="0"/>
              </a:rPr>
              <a:t>Verify the reviewed source code matches the binary equivalents shipping in the product</a:t>
            </a:r>
          </a:p>
          <a:p>
            <a:pPr marL="614363" indent="-342900">
              <a:buFont typeface="Arial"/>
              <a:buChar char="•"/>
            </a:pPr>
            <a:r>
              <a:rPr lang="en-US" sz="1600" dirty="0">
                <a:latin typeface="Calibri" charset="0"/>
                <a:ea typeface="MS PGothic" charset="0"/>
              </a:rPr>
              <a:t>Verify all appropriate notices have been included to inform end-users of their right to request source code for identified FOSS</a:t>
            </a:r>
          </a:p>
          <a:p>
            <a:pPr marL="614363" indent="-342900">
              <a:buFont typeface="Arial"/>
              <a:buChar char="•"/>
            </a:pPr>
            <a:r>
              <a:rPr lang="en-US" sz="1600" dirty="0">
                <a:latin typeface="Calibri" charset="0"/>
                <a:ea typeface="MS PGothic" charset="0"/>
              </a:rPr>
              <a:t>Verify compliance with other identified obligations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a:latin typeface="Calibri" charset="0"/>
                <a:ea typeface="MS PGothic" charset="0"/>
              </a:rPr>
              <a:t>Verify that distributed software has been reviewed and approved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Pre-Distribution Verifications</a:t>
            </a:r>
          </a:p>
        </p:txBody>
      </p:sp>
    </p:spTree>
    <p:extLst>
      <p:ext uri="{BB962C8B-B14F-4D97-AF65-F5344CB8AC3E}">
        <p14:creationId xmlns:p14="http://schemas.microsoft.com/office/powerpoint/2010/main" val="5187268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
          <p:cNvSpPr>
            <a:spLocks noChangeArrowheads="1"/>
          </p:cNvSpPr>
          <p:nvPr/>
        </p:nvSpPr>
        <p:spPr bwMode="auto">
          <a:xfrm>
            <a:off x="3157221" y="1291795"/>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757726"/>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6085" name="Rectangle 78"/>
          <p:cNvSpPr>
            <a:spLocks noChangeArrowheads="1"/>
          </p:cNvSpPr>
          <p:nvPr/>
        </p:nvSpPr>
        <p:spPr bwMode="auto">
          <a:xfrm rot="-5400000">
            <a:off x="8157845" y="1761694"/>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6086" name="AutoShape 9"/>
          <p:cNvCxnSpPr>
            <a:cxnSpLocks noChangeShapeType="1"/>
            <a:stCxn id="46084" idx="2"/>
            <a:endCxn id="46083" idx="0"/>
          </p:cNvCxnSpPr>
          <p:nvPr/>
        </p:nvCxnSpPr>
        <p:spPr bwMode="auto">
          <a:xfrm>
            <a:off x="2915920" y="2188731"/>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6087" name="AutoShape 10"/>
          <p:cNvCxnSpPr>
            <a:cxnSpLocks noChangeShapeType="1"/>
            <a:stCxn id="46083" idx="2"/>
          </p:cNvCxnSpPr>
          <p:nvPr/>
        </p:nvCxnSpPr>
        <p:spPr bwMode="auto">
          <a:xfrm>
            <a:off x="7660959" y="2188732"/>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640779" y="1458482"/>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Distribution</a:t>
            </a:r>
            <a:endParaRPr lang="en-US" sz="1000" b="1" i="1">
              <a:solidFill>
                <a:srgbClr val="000000"/>
              </a:solidFill>
            </a:endParaRPr>
          </a:p>
        </p:txBody>
      </p:sp>
      <p:sp>
        <p:nvSpPr>
          <p:cNvPr id="46089" name="Rectangle 78"/>
          <p:cNvSpPr>
            <a:spLocks noChangeArrowheads="1"/>
          </p:cNvSpPr>
          <p:nvPr/>
        </p:nvSpPr>
        <p:spPr bwMode="auto">
          <a:xfrm rot="10800000">
            <a:off x="3381886" y="1671207"/>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6090" name="Rectangle 78"/>
          <p:cNvSpPr>
            <a:spLocks noChangeArrowheads="1"/>
          </p:cNvSpPr>
          <p:nvPr/>
        </p:nvSpPr>
        <p:spPr bwMode="auto">
          <a:xfrm rot="10800000">
            <a:off x="3799399" y="1664857"/>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663270"/>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677556"/>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66644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66009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2118881"/>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All pre-distribution verification has been completed and no issue is discovered</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Obligations to provide accompanying source code are met</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Provide accompanying source code along with any associated build tools and documentation (e.g., by uploading to a distribution website or including in the distribution package) </a:t>
            </a:r>
          </a:p>
          <a:p>
            <a:pPr marL="614363" indent="-342900">
              <a:buFont typeface="Arial"/>
              <a:buChar char="•"/>
            </a:pPr>
            <a:r>
              <a:rPr lang="en-US" sz="1600" dirty="0">
                <a:latin typeface="Calibri" charset="0"/>
                <a:ea typeface="MS PGothic" charset="0"/>
              </a:rPr>
              <a:t>Accompanying source code is identified with labels as to which product and version to which it corresponds</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en-US" b="1" dirty="0">
                <a:latin typeface="Calibri"/>
              </a:rPr>
              <a:t>Provide accompanying source code as required </a:t>
            </a: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Accompanying Source Code Distribution</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3517243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5"/>
          <p:cNvSpPr>
            <a:spLocks noChangeArrowheads="1"/>
          </p:cNvSpPr>
          <p:nvPr/>
        </p:nvSpPr>
        <p:spPr bwMode="auto">
          <a:xfrm>
            <a:off x="3065781" y="13935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86107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8133" name="Rectangle 78"/>
          <p:cNvSpPr>
            <a:spLocks noChangeArrowheads="1"/>
          </p:cNvSpPr>
          <p:nvPr/>
        </p:nvSpPr>
        <p:spPr bwMode="auto">
          <a:xfrm rot="-5400000">
            <a:off x="8066405" y="18634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8134" name="AutoShape 9"/>
          <p:cNvCxnSpPr>
            <a:cxnSpLocks noChangeShapeType="1"/>
            <a:stCxn id="48132" idx="2"/>
            <a:endCxn id="48131" idx="0"/>
          </p:cNvCxnSpPr>
          <p:nvPr/>
        </p:nvCxnSpPr>
        <p:spPr bwMode="auto">
          <a:xfrm>
            <a:off x="2824480" y="2290488"/>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8135" name="AutoShape 10"/>
          <p:cNvCxnSpPr>
            <a:cxnSpLocks noChangeShapeType="1"/>
            <a:stCxn id="48131" idx="2"/>
          </p:cNvCxnSpPr>
          <p:nvPr/>
        </p:nvCxnSpPr>
        <p:spPr bwMode="auto">
          <a:xfrm>
            <a:off x="7569519" y="22904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960502" y="156976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8137" name="Rectangle 78"/>
          <p:cNvSpPr>
            <a:spLocks noChangeArrowheads="1"/>
          </p:cNvSpPr>
          <p:nvPr/>
        </p:nvSpPr>
        <p:spPr bwMode="auto">
          <a:xfrm rot="10800000">
            <a:off x="3290446" y="17729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8138" name="Rectangle 78"/>
          <p:cNvSpPr>
            <a:spLocks noChangeArrowheads="1"/>
          </p:cNvSpPr>
          <p:nvPr/>
        </p:nvSpPr>
        <p:spPr bwMode="auto">
          <a:xfrm rot="10800000">
            <a:off x="3707959" y="17666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7650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7713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76820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7697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2206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Accompanying source code is provided as may be required</a:t>
            </a:r>
          </a:p>
          <a:p>
            <a:pPr marL="614363" indent="-342900">
              <a:buFont typeface="Arial"/>
              <a:buChar char="•"/>
            </a:pPr>
            <a:r>
              <a:rPr lang="en-US" sz="1600" dirty="0">
                <a:latin typeface="Calibri" charset="0"/>
                <a:ea typeface="MS PGothic" charset="0"/>
              </a:rPr>
              <a:t>Appropriate notices have been prepared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Verified Distributed Compliance Artifacts are appropriately provided</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accompanying source code (if any) has been uploaded or distributed correctly  </a:t>
            </a:r>
          </a:p>
          <a:p>
            <a:pPr marL="614363" indent="-342900">
              <a:buFont typeface="Arial"/>
              <a:buChar char="•"/>
            </a:pPr>
            <a:r>
              <a:rPr lang="en-US" sz="1600" dirty="0">
                <a:latin typeface="Calibri" charset="0"/>
                <a:ea typeface="MS PGothic" charset="0"/>
              </a:rPr>
              <a:t>Verify uploaded or distributed source code corresponds to the same version that was approved </a:t>
            </a:r>
          </a:p>
          <a:p>
            <a:pPr marL="614363" indent="-342900">
              <a:buFont typeface="Arial"/>
              <a:buChar char="•"/>
            </a:pPr>
            <a:r>
              <a:rPr lang="en-US" sz="1600" dirty="0">
                <a:latin typeface="Calibri" charset="0"/>
                <a:ea typeface="MS PGothic" charset="0"/>
              </a:rPr>
              <a:t>Verify notices have been properly published and made available</a:t>
            </a:r>
          </a:p>
          <a:p>
            <a:pPr marL="614363" indent="-342900">
              <a:buFont typeface="Arial"/>
              <a:buChar char="•"/>
            </a:pPr>
            <a:r>
              <a:rPr lang="en-US" sz="1600">
                <a:latin typeface="Calibri" charset="0"/>
                <a:ea typeface="MS PGothic" charset="0"/>
              </a:rPr>
              <a:t>Verify</a:t>
            </a:r>
            <a:r>
              <a:rPr lang="en-US" sz="1600" dirty="0">
                <a:latin typeface="Calibri" charset="0"/>
                <a:ea typeface="MS PGothic" charset="0"/>
              </a:rPr>
              <a:t> other identified obligations are met</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a:latin typeface="Calibri" charset="0"/>
                <a:ea typeface="MS PGothic" charset="0"/>
              </a:rPr>
              <a:t>Validate compliance with license obligations</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Final Verifications</a:t>
            </a:r>
          </a:p>
        </p:txBody>
      </p:sp>
    </p:spTree>
    <p:extLst>
      <p:ext uri="{BB962C8B-B14F-4D97-AF65-F5344CB8AC3E}">
        <p14:creationId xmlns:p14="http://schemas.microsoft.com/office/powerpoint/2010/main" val="15481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x-none" dirty="0">
                <a:latin typeface="Calibri" charset="0"/>
                <a:ea typeface="ＭＳ Ｐゴシック" charset="0"/>
              </a:rPr>
              <a:t>What is involved in compliance due diligence (for our example process, describe the steps at a high level)?</a:t>
            </a:r>
            <a:endParaRPr lang="x-none" dirty="0">
              <a:solidFill>
                <a:srgbClr val="292934"/>
              </a:solidFill>
              <a:latin typeface="Calibri"/>
              <a:ea typeface="ＭＳ Ｐゴシック" charset="0"/>
            </a:endParaRPr>
          </a:p>
          <a:p>
            <a:pPr lvl="1"/>
            <a:r>
              <a:rPr lang="x-none" dirty="0">
                <a:latin typeface="Calibri" charset="0"/>
                <a:ea typeface="ＭＳ Ｐゴシック" charset="0"/>
              </a:rPr>
              <a:t>Identification</a:t>
            </a:r>
          </a:p>
          <a:p>
            <a:pPr lvl="1"/>
            <a:r>
              <a:rPr lang="x-none" dirty="0">
                <a:latin typeface="Calibri" charset="0"/>
                <a:ea typeface="ＭＳ Ｐゴシック" charset="0"/>
              </a:rPr>
              <a:t>Audit source code</a:t>
            </a:r>
          </a:p>
          <a:p>
            <a:pPr lvl="1"/>
            <a:r>
              <a:rPr lang="x-none" dirty="0">
                <a:latin typeface="Calibri" charset="0"/>
                <a:ea typeface="ＭＳ Ｐゴシック" charset="0"/>
              </a:rPr>
              <a:t>Resolving issues</a:t>
            </a:r>
          </a:p>
          <a:p>
            <a:pPr lvl="1"/>
            <a:r>
              <a:rPr lang="x-none" dirty="0">
                <a:latin typeface="Calibri" charset="0"/>
                <a:ea typeface="ＭＳ Ｐゴシック" charset="0"/>
              </a:rPr>
              <a:t>Performing reviews</a:t>
            </a:r>
          </a:p>
          <a:p>
            <a:pPr lvl="1"/>
            <a:r>
              <a:rPr lang="x-none" dirty="0">
                <a:latin typeface="Calibri" charset="0"/>
                <a:ea typeface="ＭＳ Ｐゴシック" charset="0"/>
              </a:rPr>
              <a:t>Approvals</a:t>
            </a:r>
          </a:p>
          <a:p>
            <a:pPr lvl="1"/>
            <a:r>
              <a:rPr lang="x-none" dirty="0">
                <a:latin typeface="Calibri" charset="0"/>
                <a:ea typeface="ＭＳ Ｐゴシック" charset="0"/>
              </a:rPr>
              <a:t>Registration/approval tracking</a:t>
            </a:r>
          </a:p>
          <a:p>
            <a:pPr lvl="1"/>
            <a:r>
              <a:rPr lang="x-none" dirty="0">
                <a:latin typeface="Calibri" charset="0"/>
                <a:ea typeface="ＭＳ Ｐゴシック" charset="0"/>
              </a:rPr>
              <a:t>告知／通知／表示（Notice）</a:t>
            </a:r>
          </a:p>
          <a:p>
            <a:pPr lvl="1"/>
            <a:r>
              <a:rPr lang="x-none" dirty="0">
                <a:latin typeface="Calibri" charset="0"/>
                <a:ea typeface="ＭＳ Ｐゴシック" charset="0"/>
              </a:rPr>
              <a:t>Pre-distribution verifications</a:t>
            </a:r>
          </a:p>
          <a:p>
            <a:pPr lvl="1"/>
            <a:r>
              <a:rPr lang="x-none" dirty="0">
                <a:latin typeface="Calibri" charset="0"/>
                <a:ea typeface="ＭＳ Ｐゴシック" charset="0"/>
              </a:rPr>
              <a:t>Accompanying source code distribution</a:t>
            </a:r>
          </a:p>
          <a:p>
            <a:pPr lvl="1"/>
            <a:r>
              <a:rPr lang="x-none" dirty="0">
                <a:latin typeface="Calibri" charset="0"/>
                <a:ea typeface="ＭＳ Ｐゴシック" charset="0"/>
              </a:rPr>
              <a:t>Verification</a:t>
            </a:r>
          </a:p>
          <a:p>
            <a:r>
              <a:rPr lang="x-none" dirty="0">
                <a:latin typeface="Calibri" charset="0"/>
                <a:ea typeface="ＭＳ Ｐゴシック" charset="0"/>
              </a:rPr>
              <a:t>What does an architecture review look for?</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fade">
                                      <p:cBhvr>
                                        <p:cTn id="19" dur="750"/>
                                        <p:tgtEl>
                                          <p:spTgt spid="12390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fade">
                                      <p:cBhvr>
                                        <p:cTn id="22" dur="750"/>
                                        <p:tgtEl>
                                          <p:spTgt spid="12390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fade">
                                      <p:cBhvr>
                                        <p:cTn id="25" dur="750"/>
                                        <p:tgtEl>
                                          <p:spTgt spid="12390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3907">
                                            <p:txEl>
                                              <p:pRg st="7" end="7"/>
                                            </p:txEl>
                                          </p:spTgt>
                                        </p:tgtEl>
                                        <p:attrNameLst>
                                          <p:attrName>style.visibility</p:attrName>
                                        </p:attrNameLst>
                                      </p:cBhvr>
                                      <p:to>
                                        <p:strVal val="visible"/>
                                      </p:to>
                                    </p:set>
                                    <p:animEffect transition="in" filter="fade">
                                      <p:cBhvr>
                                        <p:cTn id="28" dur="750"/>
                                        <p:tgtEl>
                                          <p:spTgt spid="12390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3907">
                                            <p:txEl>
                                              <p:pRg st="8" end="8"/>
                                            </p:txEl>
                                          </p:spTgt>
                                        </p:tgtEl>
                                        <p:attrNameLst>
                                          <p:attrName>style.visibility</p:attrName>
                                        </p:attrNameLst>
                                      </p:cBhvr>
                                      <p:to>
                                        <p:strVal val="visible"/>
                                      </p:to>
                                    </p:set>
                                    <p:animEffect transition="in" filter="fade">
                                      <p:cBhvr>
                                        <p:cTn id="31" dur="750"/>
                                        <p:tgtEl>
                                          <p:spTgt spid="12390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907">
                                            <p:txEl>
                                              <p:pRg st="9" end="9"/>
                                            </p:txEl>
                                          </p:spTgt>
                                        </p:tgtEl>
                                        <p:attrNameLst>
                                          <p:attrName>style.visibility</p:attrName>
                                        </p:attrNameLst>
                                      </p:cBhvr>
                                      <p:to>
                                        <p:strVal val="visible"/>
                                      </p:to>
                                    </p:set>
                                    <p:animEffect transition="in" filter="fade">
                                      <p:cBhvr>
                                        <p:cTn id="34" dur="750"/>
                                        <p:tgtEl>
                                          <p:spTgt spid="12390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animEffect transition="in" filter="fade">
                                      <p:cBhvr>
                                        <p:cTn id="37" dur="750"/>
                                        <p:tgtEl>
                                          <p:spTgt spid="12390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3907">
                                            <p:txEl>
                                              <p:pRg st="11" end="11"/>
                                            </p:txEl>
                                          </p:spTgt>
                                        </p:tgtEl>
                                        <p:attrNameLst>
                                          <p:attrName>style.visibility</p:attrName>
                                        </p:attrNameLst>
                                      </p:cBhvr>
                                      <p:to>
                                        <p:strVal val="visible"/>
                                      </p:to>
                                    </p:set>
                                    <p:animEffect transition="in" filter="fade">
                                      <p:cBhvr>
                                        <p:cTn id="40" dur="750"/>
                                        <p:tgtEl>
                                          <p:spTgt spid="123907">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3907">
                                            <p:txEl>
                                              <p:pRg st="10" end="10"/>
                                            </p:txEl>
                                          </p:spTgt>
                                        </p:tgtEl>
                                        <p:attrNameLst>
                                          <p:attrName>style.visibility</p:attrName>
                                        </p:attrNameLst>
                                      </p:cBhvr>
                                      <p:to>
                                        <p:strVal val="visible"/>
                                      </p:to>
                                    </p:set>
                                    <p:animEffect transition="in" filter="fade">
                                      <p:cBhvr>
                                        <p:cTn id="43" dur="750"/>
                                        <p:tgtEl>
                                          <p:spTgt spid="123907">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907">
                                            <p:txEl>
                                              <p:pRg st="9" end="9"/>
                                            </p:txEl>
                                          </p:spTgt>
                                        </p:tgtEl>
                                        <p:attrNameLst>
                                          <p:attrName>style.visibility</p:attrName>
                                        </p:attrNameLst>
                                      </p:cBhvr>
                                      <p:to>
                                        <p:strVal val="visible"/>
                                      </p:to>
                                    </p:set>
                                    <p:animEffect transition="in" filter="fade">
                                      <p:cBhvr>
                                        <p:cTn id="46" dur="750"/>
                                        <p:tgtEl>
                                          <p:spTgt spid="12390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907">
                                            <p:txEl>
                                              <p:pRg st="10" end="10"/>
                                            </p:txEl>
                                          </p:spTgt>
                                        </p:tgtEl>
                                        <p:attrNameLst>
                                          <p:attrName>style.visibility</p:attrName>
                                        </p:attrNameLst>
                                      </p:cBhvr>
                                      <p:to>
                                        <p:strVal val="visible"/>
                                      </p:to>
                                    </p:set>
                                    <p:animEffect transition="in" filter="fade">
                                      <p:cBhvr>
                                        <p:cTn id="49" dur="750"/>
                                        <p:tgtEl>
                                          <p:spTgt spid="12390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3907">
                                            <p:txEl>
                                              <p:pRg st="10" end="10"/>
                                            </p:txEl>
                                          </p:spTgt>
                                        </p:tgtEl>
                                        <p:attrNameLst>
                                          <p:attrName>style.visibility</p:attrName>
                                        </p:attrNameLst>
                                      </p:cBhvr>
                                      <p:to>
                                        <p:strVal val="visible"/>
                                      </p:to>
                                    </p:set>
                                    <p:animEffect transition="in" filter="fade">
                                      <p:cBhvr>
                                        <p:cTn id="52" dur="750"/>
                                        <p:tgtEl>
                                          <p:spTgt spid="123907">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3907">
                                            <p:txEl>
                                              <p:pRg st="7" end="7"/>
                                            </p:txEl>
                                          </p:spTgt>
                                        </p:tgtEl>
                                        <p:attrNameLst>
                                          <p:attrName>style.visibility</p:attrName>
                                        </p:attrNameLst>
                                      </p:cBhvr>
                                      <p:to>
                                        <p:strVal val="visible"/>
                                      </p:to>
                                    </p:set>
                                    <p:animEffect transition="in" filter="fade">
                                      <p:cBhvr>
                                        <p:cTn id="55" dur="750"/>
                                        <p:tgtEl>
                                          <p:spTgt spid="123907">
                                            <p:txEl>
                                              <p:pRg st="7" end="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3907">
                                            <p:txEl>
                                              <p:pRg st="8" end="8"/>
                                            </p:txEl>
                                          </p:spTgt>
                                        </p:tgtEl>
                                        <p:attrNameLst>
                                          <p:attrName>style.visibility</p:attrName>
                                        </p:attrNameLst>
                                      </p:cBhvr>
                                      <p:to>
                                        <p:strVal val="visible"/>
                                      </p:to>
                                    </p:set>
                                    <p:animEffect transition="in" filter="fade">
                                      <p:cBhvr>
                                        <p:cTn id="58" dur="750"/>
                                        <p:tgtEl>
                                          <p:spTgt spid="123907">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3907">
                                            <p:txEl>
                                              <p:pRg st="9" end="9"/>
                                            </p:txEl>
                                          </p:spTgt>
                                        </p:tgtEl>
                                        <p:attrNameLst>
                                          <p:attrName>style.visibility</p:attrName>
                                        </p:attrNameLst>
                                      </p:cBhvr>
                                      <p:to>
                                        <p:strVal val="visible"/>
                                      </p:to>
                                    </p:set>
                                    <p:animEffect transition="in" filter="fade">
                                      <p:cBhvr>
                                        <p:cTn id="61" dur="750"/>
                                        <p:tgtEl>
                                          <p:spTgt spid="123907">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3907">
                                            <p:txEl>
                                              <p:pRg st="10" end="10"/>
                                            </p:txEl>
                                          </p:spTgt>
                                        </p:tgtEl>
                                        <p:attrNameLst>
                                          <p:attrName>style.visibility</p:attrName>
                                        </p:attrNameLst>
                                      </p:cBhvr>
                                      <p:to>
                                        <p:strVal val="visible"/>
                                      </p:to>
                                    </p:set>
                                    <p:animEffect transition="in" filter="fade">
                                      <p:cBhvr>
                                        <p:cTn id="64" dur="750"/>
                                        <p:tgtEl>
                                          <p:spTgt spid="123907">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3907">
                                            <p:txEl>
                                              <p:pRg st="10" end="10"/>
                                            </p:txEl>
                                          </p:spTgt>
                                        </p:tgtEl>
                                        <p:attrNameLst>
                                          <p:attrName>style.visibility</p:attrName>
                                        </p:attrNameLst>
                                      </p:cBhvr>
                                      <p:to>
                                        <p:strVal val="visible"/>
                                      </p:to>
                                    </p:set>
                                    <p:animEffect transition="in" filter="fade">
                                      <p:cBhvr>
                                        <p:cTn id="67" dur="750"/>
                                        <p:tgtEl>
                                          <p:spTgt spid="123907">
                                            <p:txEl>
                                              <p:pRg st="10" end="1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3907">
                                            <p:txEl>
                                              <p:pRg st="9" end="9"/>
                                            </p:txEl>
                                          </p:spTgt>
                                        </p:tgtEl>
                                        <p:attrNameLst>
                                          <p:attrName>style.visibility</p:attrName>
                                        </p:attrNameLst>
                                      </p:cBhvr>
                                      <p:to>
                                        <p:strVal val="visible"/>
                                      </p:to>
                                    </p:set>
                                    <p:animEffect transition="in" filter="fade">
                                      <p:cBhvr>
                                        <p:cTn id="70" dur="750"/>
                                        <p:tgtEl>
                                          <p:spTgt spid="123907">
                                            <p:txEl>
                                              <p:pRg st="9" end="9"/>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3907">
                                            <p:txEl>
                                              <p:pRg st="10" end="10"/>
                                            </p:txEl>
                                          </p:spTgt>
                                        </p:tgtEl>
                                        <p:attrNameLst>
                                          <p:attrName>style.visibility</p:attrName>
                                        </p:attrNameLst>
                                      </p:cBhvr>
                                      <p:to>
                                        <p:strVal val="visible"/>
                                      </p:to>
                                    </p:set>
                                    <p:animEffect transition="in" filter="fade">
                                      <p:cBhvr>
                                        <p:cTn id="73" dur="750"/>
                                        <p:tgtEl>
                                          <p:spTgt spid="123907">
                                            <p:txEl>
                                              <p:pRg st="10" end="1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3907">
                                            <p:txEl>
                                              <p:pRg st="10" end="10"/>
                                            </p:txEl>
                                          </p:spTgt>
                                        </p:tgtEl>
                                        <p:attrNameLst>
                                          <p:attrName>style.visibility</p:attrName>
                                        </p:attrNameLst>
                                      </p:cBhvr>
                                      <p:to>
                                        <p:strVal val="visible"/>
                                      </p:to>
                                    </p:set>
                                    <p:animEffect transition="in" filter="fade">
                                      <p:cBhvr>
                                        <p:cTn id="76" dur="750"/>
                                        <p:tgtEl>
                                          <p:spTgt spid="123907">
                                            <p:txEl>
                                              <p:pRg st="10" end="1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3907">
                                            <p:txEl>
                                              <p:pRg st="11" end="11"/>
                                            </p:txEl>
                                          </p:spTgt>
                                        </p:tgtEl>
                                        <p:attrNameLst>
                                          <p:attrName>style.visibility</p:attrName>
                                        </p:attrNameLst>
                                      </p:cBhvr>
                                      <p:to>
                                        <p:strVal val="visible"/>
                                      </p:to>
                                    </p:set>
                                    <p:animEffect transition="in" filter="fade">
                                      <p:cBhvr>
                                        <p:cTn id="79" dur="750"/>
                                        <p:tgtEl>
                                          <p:spTgt spid="123907">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3907">
                                            <p:txEl>
                                              <p:pRg st="6" end="6"/>
                                            </p:txEl>
                                          </p:spTgt>
                                        </p:tgtEl>
                                        <p:attrNameLst>
                                          <p:attrName>style.visibility</p:attrName>
                                        </p:attrNameLst>
                                      </p:cBhvr>
                                      <p:to>
                                        <p:strVal val="visible"/>
                                      </p:to>
                                    </p:set>
                                    <p:animEffect transition="in" filter="fade">
                                      <p:cBhvr>
                                        <p:cTn id="82" dur="750"/>
                                        <p:tgtEl>
                                          <p:spTgt spid="123907">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3907">
                                            <p:txEl>
                                              <p:pRg st="7" end="7"/>
                                            </p:txEl>
                                          </p:spTgt>
                                        </p:tgtEl>
                                        <p:attrNameLst>
                                          <p:attrName>style.visibility</p:attrName>
                                        </p:attrNameLst>
                                      </p:cBhvr>
                                      <p:to>
                                        <p:strVal val="visible"/>
                                      </p:to>
                                    </p:set>
                                    <p:animEffect transition="in" filter="fade">
                                      <p:cBhvr>
                                        <p:cTn id="85" dur="750"/>
                                        <p:tgtEl>
                                          <p:spTgt spid="123907">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907">
                                            <p:txEl>
                                              <p:pRg st="8" end="8"/>
                                            </p:txEl>
                                          </p:spTgt>
                                        </p:tgtEl>
                                        <p:attrNameLst>
                                          <p:attrName>style.visibility</p:attrName>
                                        </p:attrNameLst>
                                      </p:cBhvr>
                                      <p:to>
                                        <p:strVal val="visible"/>
                                      </p:to>
                                    </p:set>
                                    <p:animEffect transition="in" filter="fade">
                                      <p:cBhvr>
                                        <p:cTn id="88" dur="750"/>
                                        <p:tgtEl>
                                          <p:spTgt spid="123907">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3907">
                                            <p:txEl>
                                              <p:pRg st="9" end="9"/>
                                            </p:txEl>
                                          </p:spTgt>
                                        </p:tgtEl>
                                        <p:attrNameLst>
                                          <p:attrName>style.visibility</p:attrName>
                                        </p:attrNameLst>
                                      </p:cBhvr>
                                      <p:to>
                                        <p:strVal val="visible"/>
                                      </p:to>
                                    </p:set>
                                    <p:animEffect transition="in" filter="fade">
                                      <p:cBhvr>
                                        <p:cTn id="91" dur="750"/>
                                        <p:tgtEl>
                                          <p:spTgt spid="123907">
                                            <p:txEl>
                                              <p:pRg st="9" end="9"/>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3907">
                                            <p:txEl>
                                              <p:pRg st="10" end="10"/>
                                            </p:txEl>
                                          </p:spTgt>
                                        </p:tgtEl>
                                        <p:attrNameLst>
                                          <p:attrName>style.visibility</p:attrName>
                                        </p:attrNameLst>
                                      </p:cBhvr>
                                      <p:to>
                                        <p:strVal val="visible"/>
                                      </p:to>
                                    </p:set>
                                    <p:animEffect transition="in" filter="fade">
                                      <p:cBhvr>
                                        <p:cTn id="94" dur="750"/>
                                        <p:tgtEl>
                                          <p:spTgt spid="123907">
                                            <p:txEl>
                                              <p:pRg st="10" end="1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907">
                                            <p:txEl>
                                              <p:pRg st="10" end="10"/>
                                            </p:txEl>
                                          </p:spTgt>
                                        </p:tgtEl>
                                        <p:attrNameLst>
                                          <p:attrName>style.visibility</p:attrName>
                                        </p:attrNameLst>
                                      </p:cBhvr>
                                      <p:to>
                                        <p:strVal val="visible"/>
                                      </p:to>
                                    </p:set>
                                    <p:animEffect transition="in" filter="fade">
                                      <p:cBhvr>
                                        <p:cTn id="97" dur="750"/>
                                        <p:tgtEl>
                                          <p:spTgt spid="123907">
                                            <p:txEl>
                                              <p:pRg st="10" end="1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3907">
                                            <p:txEl>
                                              <p:pRg st="9" end="9"/>
                                            </p:txEl>
                                          </p:spTgt>
                                        </p:tgtEl>
                                        <p:attrNameLst>
                                          <p:attrName>style.visibility</p:attrName>
                                        </p:attrNameLst>
                                      </p:cBhvr>
                                      <p:to>
                                        <p:strVal val="visible"/>
                                      </p:to>
                                    </p:set>
                                    <p:animEffect transition="in" filter="fade">
                                      <p:cBhvr>
                                        <p:cTn id="100" dur="750"/>
                                        <p:tgtEl>
                                          <p:spTgt spid="123907">
                                            <p:txEl>
                                              <p:pRg st="9" end="9"/>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3907">
                                            <p:txEl>
                                              <p:pRg st="10" end="10"/>
                                            </p:txEl>
                                          </p:spTgt>
                                        </p:tgtEl>
                                        <p:attrNameLst>
                                          <p:attrName>style.visibility</p:attrName>
                                        </p:attrNameLst>
                                      </p:cBhvr>
                                      <p:to>
                                        <p:strVal val="visible"/>
                                      </p:to>
                                    </p:set>
                                    <p:animEffect transition="in" filter="fade">
                                      <p:cBhvr>
                                        <p:cTn id="103" dur="750"/>
                                        <p:tgtEl>
                                          <p:spTgt spid="123907">
                                            <p:txEl>
                                              <p:pRg st="10" end="1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907">
                                            <p:txEl>
                                              <p:pRg st="10" end="10"/>
                                            </p:txEl>
                                          </p:spTgt>
                                        </p:tgtEl>
                                        <p:attrNameLst>
                                          <p:attrName>style.visibility</p:attrName>
                                        </p:attrNameLst>
                                      </p:cBhvr>
                                      <p:to>
                                        <p:strVal val="visible"/>
                                      </p:to>
                                    </p:set>
                                    <p:animEffect transition="in" filter="fade">
                                      <p:cBhvr>
                                        <p:cTn id="106" dur="750"/>
                                        <p:tgtEl>
                                          <p:spTgt spid="123907">
                                            <p:txEl>
                                              <p:pRg st="10" end="1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3907">
                                            <p:txEl>
                                              <p:pRg st="11" end="11"/>
                                            </p:txEl>
                                          </p:spTgt>
                                        </p:tgtEl>
                                        <p:attrNameLst>
                                          <p:attrName>style.visibility</p:attrName>
                                        </p:attrNameLst>
                                      </p:cBhvr>
                                      <p:to>
                                        <p:strVal val="visible"/>
                                      </p:to>
                                    </p:set>
                                    <p:animEffect transition="in" filter="fade">
                                      <p:cBhvr>
                                        <p:cTn id="109" dur="750"/>
                                        <p:tgtEl>
                                          <p:spTgt spid="123907">
                                            <p:txEl>
                                              <p:pRg st="11" end="1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3907">
                                            <p:txEl>
                                              <p:pRg st="7" end="7"/>
                                            </p:txEl>
                                          </p:spTgt>
                                        </p:tgtEl>
                                        <p:attrNameLst>
                                          <p:attrName>style.visibility</p:attrName>
                                        </p:attrNameLst>
                                      </p:cBhvr>
                                      <p:to>
                                        <p:strVal val="visible"/>
                                      </p:to>
                                    </p:set>
                                    <p:animEffect transition="in" filter="fade">
                                      <p:cBhvr>
                                        <p:cTn id="112" dur="750"/>
                                        <p:tgtEl>
                                          <p:spTgt spid="123907">
                                            <p:txEl>
                                              <p:pRg st="7" end="7"/>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3907">
                                            <p:txEl>
                                              <p:pRg st="8" end="8"/>
                                            </p:txEl>
                                          </p:spTgt>
                                        </p:tgtEl>
                                        <p:attrNameLst>
                                          <p:attrName>style.visibility</p:attrName>
                                        </p:attrNameLst>
                                      </p:cBhvr>
                                      <p:to>
                                        <p:strVal val="visible"/>
                                      </p:to>
                                    </p:set>
                                    <p:animEffect transition="in" filter="fade">
                                      <p:cBhvr>
                                        <p:cTn id="115" dur="750"/>
                                        <p:tgtEl>
                                          <p:spTgt spid="123907">
                                            <p:txEl>
                                              <p:pRg st="8" end="8"/>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907">
                                            <p:txEl>
                                              <p:pRg st="9" end="9"/>
                                            </p:txEl>
                                          </p:spTgt>
                                        </p:tgtEl>
                                        <p:attrNameLst>
                                          <p:attrName>style.visibility</p:attrName>
                                        </p:attrNameLst>
                                      </p:cBhvr>
                                      <p:to>
                                        <p:strVal val="visible"/>
                                      </p:to>
                                    </p:set>
                                    <p:animEffect transition="in" filter="fade">
                                      <p:cBhvr>
                                        <p:cTn id="118" dur="750"/>
                                        <p:tgtEl>
                                          <p:spTgt spid="123907">
                                            <p:txEl>
                                              <p:pRg st="9" end="9"/>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907">
                                            <p:txEl>
                                              <p:pRg st="10" end="10"/>
                                            </p:txEl>
                                          </p:spTgt>
                                        </p:tgtEl>
                                        <p:attrNameLst>
                                          <p:attrName>style.visibility</p:attrName>
                                        </p:attrNameLst>
                                      </p:cBhvr>
                                      <p:to>
                                        <p:strVal val="visible"/>
                                      </p:to>
                                    </p:set>
                                    <p:animEffect transition="in" filter="fade">
                                      <p:cBhvr>
                                        <p:cTn id="121" dur="750"/>
                                        <p:tgtEl>
                                          <p:spTgt spid="123907">
                                            <p:txEl>
                                              <p:pRg st="10" end="1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3907">
                                            <p:txEl>
                                              <p:pRg st="10" end="10"/>
                                            </p:txEl>
                                          </p:spTgt>
                                        </p:tgtEl>
                                        <p:attrNameLst>
                                          <p:attrName>style.visibility</p:attrName>
                                        </p:attrNameLst>
                                      </p:cBhvr>
                                      <p:to>
                                        <p:strVal val="visible"/>
                                      </p:to>
                                    </p:set>
                                    <p:animEffect transition="in" filter="fade">
                                      <p:cBhvr>
                                        <p:cTn id="124" dur="750"/>
                                        <p:tgtEl>
                                          <p:spTgt spid="123907">
                                            <p:txEl>
                                              <p:pRg st="10" end="1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3907">
                                            <p:txEl>
                                              <p:pRg st="9" end="9"/>
                                            </p:txEl>
                                          </p:spTgt>
                                        </p:tgtEl>
                                        <p:attrNameLst>
                                          <p:attrName>style.visibility</p:attrName>
                                        </p:attrNameLst>
                                      </p:cBhvr>
                                      <p:to>
                                        <p:strVal val="visible"/>
                                      </p:to>
                                    </p:set>
                                    <p:animEffect transition="in" filter="fade">
                                      <p:cBhvr>
                                        <p:cTn id="127" dur="750"/>
                                        <p:tgtEl>
                                          <p:spTgt spid="123907">
                                            <p:txEl>
                                              <p:pRg st="9" end="9"/>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3907">
                                            <p:txEl>
                                              <p:pRg st="10" end="10"/>
                                            </p:txEl>
                                          </p:spTgt>
                                        </p:tgtEl>
                                        <p:attrNameLst>
                                          <p:attrName>style.visibility</p:attrName>
                                        </p:attrNameLst>
                                      </p:cBhvr>
                                      <p:to>
                                        <p:strVal val="visible"/>
                                      </p:to>
                                    </p:set>
                                    <p:animEffect transition="in" filter="fade">
                                      <p:cBhvr>
                                        <p:cTn id="130" dur="750"/>
                                        <p:tgtEl>
                                          <p:spTgt spid="123907">
                                            <p:txEl>
                                              <p:pRg st="10" end="10"/>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3907">
                                            <p:txEl>
                                              <p:pRg st="10" end="10"/>
                                            </p:txEl>
                                          </p:spTgt>
                                        </p:tgtEl>
                                        <p:attrNameLst>
                                          <p:attrName>style.visibility</p:attrName>
                                        </p:attrNameLst>
                                      </p:cBhvr>
                                      <p:to>
                                        <p:strVal val="visible"/>
                                      </p:to>
                                    </p:set>
                                    <p:animEffect transition="in" filter="fade">
                                      <p:cBhvr>
                                        <p:cTn id="133" dur="750"/>
                                        <p:tgtEl>
                                          <p:spTgt spid="123907">
                                            <p:txEl>
                                              <p:pRg st="10" end="1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3907">
                                            <p:txEl>
                                              <p:pRg st="11" end="11"/>
                                            </p:txEl>
                                          </p:spTgt>
                                        </p:tgtEl>
                                        <p:attrNameLst>
                                          <p:attrName>style.visibility</p:attrName>
                                        </p:attrNameLst>
                                      </p:cBhvr>
                                      <p:to>
                                        <p:strVal val="visible"/>
                                      </p:to>
                                    </p:set>
                                    <p:animEffect transition="in" filter="fade">
                                      <p:cBhvr>
                                        <p:cTn id="136" dur="750"/>
                                        <p:tgtEl>
                                          <p:spTgt spid="123907">
                                            <p:txEl>
                                              <p:pRg st="11" end="11"/>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3907">
                                            <p:txEl>
                                              <p:pRg st="5" end="5"/>
                                            </p:txEl>
                                          </p:spTgt>
                                        </p:tgtEl>
                                        <p:attrNameLst>
                                          <p:attrName>style.visibility</p:attrName>
                                        </p:attrNameLst>
                                      </p:cBhvr>
                                      <p:to>
                                        <p:strVal val="visible"/>
                                      </p:to>
                                    </p:set>
                                    <p:animEffect transition="in" filter="fade">
                                      <p:cBhvr>
                                        <p:cTn id="139" dur="750"/>
                                        <p:tgtEl>
                                          <p:spTgt spid="123907">
                                            <p:txEl>
                                              <p:pRg st="5" end="5"/>
                                            </p:tx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3907">
                                            <p:txEl>
                                              <p:pRg st="6" end="6"/>
                                            </p:txEl>
                                          </p:spTgt>
                                        </p:tgtEl>
                                        <p:attrNameLst>
                                          <p:attrName>style.visibility</p:attrName>
                                        </p:attrNameLst>
                                      </p:cBhvr>
                                      <p:to>
                                        <p:strVal val="visible"/>
                                      </p:to>
                                    </p:set>
                                    <p:animEffect transition="in" filter="fade">
                                      <p:cBhvr>
                                        <p:cTn id="142" dur="750"/>
                                        <p:tgtEl>
                                          <p:spTgt spid="123907">
                                            <p:txEl>
                                              <p:pRg st="6" end="6"/>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3907">
                                            <p:txEl>
                                              <p:pRg st="7" end="7"/>
                                            </p:txEl>
                                          </p:spTgt>
                                        </p:tgtEl>
                                        <p:attrNameLst>
                                          <p:attrName>style.visibility</p:attrName>
                                        </p:attrNameLst>
                                      </p:cBhvr>
                                      <p:to>
                                        <p:strVal val="visible"/>
                                      </p:to>
                                    </p:set>
                                    <p:animEffect transition="in" filter="fade">
                                      <p:cBhvr>
                                        <p:cTn id="145" dur="750"/>
                                        <p:tgtEl>
                                          <p:spTgt spid="123907">
                                            <p:txEl>
                                              <p:pRg st="7" end="7"/>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3907">
                                            <p:txEl>
                                              <p:pRg st="8" end="8"/>
                                            </p:txEl>
                                          </p:spTgt>
                                        </p:tgtEl>
                                        <p:attrNameLst>
                                          <p:attrName>style.visibility</p:attrName>
                                        </p:attrNameLst>
                                      </p:cBhvr>
                                      <p:to>
                                        <p:strVal val="visible"/>
                                      </p:to>
                                    </p:set>
                                    <p:animEffect transition="in" filter="fade">
                                      <p:cBhvr>
                                        <p:cTn id="148" dur="750"/>
                                        <p:tgtEl>
                                          <p:spTgt spid="123907">
                                            <p:txEl>
                                              <p:pRg st="8" end="8"/>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3907">
                                            <p:txEl>
                                              <p:pRg st="9" end="9"/>
                                            </p:txEl>
                                          </p:spTgt>
                                        </p:tgtEl>
                                        <p:attrNameLst>
                                          <p:attrName>style.visibility</p:attrName>
                                        </p:attrNameLst>
                                      </p:cBhvr>
                                      <p:to>
                                        <p:strVal val="visible"/>
                                      </p:to>
                                    </p:set>
                                    <p:animEffect transition="in" filter="fade">
                                      <p:cBhvr>
                                        <p:cTn id="151" dur="750"/>
                                        <p:tgtEl>
                                          <p:spTgt spid="123907">
                                            <p:txEl>
                                              <p:pRg st="9" end="9"/>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3907">
                                            <p:txEl>
                                              <p:pRg st="10" end="10"/>
                                            </p:txEl>
                                          </p:spTgt>
                                        </p:tgtEl>
                                        <p:attrNameLst>
                                          <p:attrName>style.visibility</p:attrName>
                                        </p:attrNameLst>
                                      </p:cBhvr>
                                      <p:to>
                                        <p:strVal val="visible"/>
                                      </p:to>
                                    </p:set>
                                    <p:animEffect transition="in" filter="fade">
                                      <p:cBhvr>
                                        <p:cTn id="154" dur="750"/>
                                        <p:tgtEl>
                                          <p:spTgt spid="123907">
                                            <p:txEl>
                                              <p:pRg st="10" end="1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3907">
                                            <p:txEl>
                                              <p:pRg st="10" end="10"/>
                                            </p:txEl>
                                          </p:spTgt>
                                        </p:tgtEl>
                                        <p:attrNameLst>
                                          <p:attrName>style.visibility</p:attrName>
                                        </p:attrNameLst>
                                      </p:cBhvr>
                                      <p:to>
                                        <p:strVal val="visible"/>
                                      </p:to>
                                    </p:set>
                                    <p:animEffect transition="in" filter="fade">
                                      <p:cBhvr>
                                        <p:cTn id="157" dur="750"/>
                                        <p:tgtEl>
                                          <p:spTgt spid="123907">
                                            <p:txEl>
                                              <p:pRg st="10" end="1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3907">
                                            <p:txEl>
                                              <p:pRg st="9" end="9"/>
                                            </p:txEl>
                                          </p:spTgt>
                                        </p:tgtEl>
                                        <p:attrNameLst>
                                          <p:attrName>style.visibility</p:attrName>
                                        </p:attrNameLst>
                                      </p:cBhvr>
                                      <p:to>
                                        <p:strVal val="visible"/>
                                      </p:to>
                                    </p:set>
                                    <p:animEffect transition="in" filter="fade">
                                      <p:cBhvr>
                                        <p:cTn id="160" dur="750"/>
                                        <p:tgtEl>
                                          <p:spTgt spid="123907">
                                            <p:txEl>
                                              <p:pRg st="9" end="9"/>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3907">
                                            <p:txEl>
                                              <p:pRg st="10" end="10"/>
                                            </p:txEl>
                                          </p:spTgt>
                                        </p:tgtEl>
                                        <p:attrNameLst>
                                          <p:attrName>style.visibility</p:attrName>
                                        </p:attrNameLst>
                                      </p:cBhvr>
                                      <p:to>
                                        <p:strVal val="visible"/>
                                      </p:to>
                                    </p:set>
                                    <p:animEffect transition="in" filter="fade">
                                      <p:cBhvr>
                                        <p:cTn id="163" dur="750"/>
                                        <p:tgtEl>
                                          <p:spTgt spid="123907">
                                            <p:txEl>
                                              <p:pRg st="10" end="1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3907">
                                            <p:txEl>
                                              <p:pRg st="10" end="10"/>
                                            </p:txEl>
                                          </p:spTgt>
                                        </p:tgtEl>
                                        <p:attrNameLst>
                                          <p:attrName>style.visibility</p:attrName>
                                        </p:attrNameLst>
                                      </p:cBhvr>
                                      <p:to>
                                        <p:strVal val="visible"/>
                                      </p:to>
                                    </p:set>
                                    <p:animEffect transition="in" filter="fade">
                                      <p:cBhvr>
                                        <p:cTn id="166" dur="750"/>
                                        <p:tgtEl>
                                          <p:spTgt spid="123907">
                                            <p:txEl>
                                              <p:pRg st="10" end="1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3907">
                                            <p:txEl>
                                              <p:pRg st="11" end="11"/>
                                            </p:txEl>
                                          </p:spTgt>
                                        </p:tgtEl>
                                        <p:attrNameLst>
                                          <p:attrName>style.visibility</p:attrName>
                                        </p:attrNameLst>
                                      </p:cBhvr>
                                      <p:to>
                                        <p:strVal val="visible"/>
                                      </p:to>
                                    </p:set>
                                    <p:animEffect transition="in" filter="fade">
                                      <p:cBhvr>
                                        <p:cTn id="169" dur="750"/>
                                        <p:tgtEl>
                                          <p:spTgt spid="123907">
                                            <p:txEl>
                                              <p:pRg st="11" end="11"/>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23907">
                                            <p:txEl>
                                              <p:pRg st="7" end="7"/>
                                            </p:txEl>
                                          </p:spTgt>
                                        </p:tgtEl>
                                        <p:attrNameLst>
                                          <p:attrName>style.visibility</p:attrName>
                                        </p:attrNameLst>
                                      </p:cBhvr>
                                      <p:to>
                                        <p:strVal val="visible"/>
                                      </p:to>
                                    </p:set>
                                    <p:animEffect transition="in" filter="fade">
                                      <p:cBhvr>
                                        <p:cTn id="172" dur="750"/>
                                        <p:tgtEl>
                                          <p:spTgt spid="123907">
                                            <p:txEl>
                                              <p:pRg st="7" end="7"/>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3907">
                                            <p:txEl>
                                              <p:pRg st="8" end="8"/>
                                            </p:txEl>
                                          </p:spTgt>
                                        </p:tgtEl>
                                        <p:attrNameLst>
                                          <p:attrName>style.visibility</p:attrName>
                                        </p:attrNameLst>
                                      </p:cBhvr>
                                      <p:to>
                                        <p:strVal val="visible"/>
                                      </p:to>
                                    </p:set>
                                    <p:animEffect transition="in" filter="fade">
                                      <p:cBhvr>
                                        <p:cTn id="175" dur="750"/>
                                        <p:tgtEl>
                                          <p:spTgt spid="123907">
                                            <p:txEl>
                                              <p:pRg st="8" end="8"/>
                                            </p:txEl>
                                          </p:spTgt>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23907">
                                            <p:txEl>
                                              <p:pRg st="9" end="9"/>
                                            </p:txEl>
                                          </p:spTgt>
                                        </p:tgtEl>
                                        <p:attrNameLst>
                                          <p:attrName>style.visibility</p:attrName>
                                        </p:attrNameLst>
                                      </p:cBhvr>
                                      <p:to>
                                        <p:strVal val="visible"/>
                                      </p:to>
                                    </p:set>
                                    <p:animEffect transition="in" filter="fade">
                                      <p:cBhvr>
                                        <p:cTn id="178" dur="750"/>
                                        <p:tgtEl>
                                          <p:spTgt spid="123907">
                                            <p:txEl>
                                              <p:pRg st="9" end="9"/>
                                            </p:txEl>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23907">
                                            <p:txEl>
                                              <p:pRg st="10" end="10"/>
                                            </p:txEl>
                                          </p:spTgt>
                                        </p:tgtEl>
                                        <p:attrNameLst>
                                          <p:attrName>style.visibility</p:attrName>
                                        </p:attrNameLst>
                                      </p:cBhvr>
                                      <p:to>
                                        <p:strVal val="visible"/>
                                      </p:to>
                                    </p:set>
                                    <p:animEffect transition="in" filter="fade">
                                      <p:cBhvr>
                                        <p:cTn id="181" dur="750"/>
                                        <p:tgtEl>
                                          <p:spTgt spid="123907">
                                            <p:txEl>
                                              <p:pRg st="10" end="1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3907">
                                            <p:txEl>
                                              <p:pRg st="10" end="10"/>
                                            </p:txEl>
                                          </p:spTgt>
                                        </p:tgtEl>
                                        <p:attrNameLst>
                                          <p:attrName>style.visibility</p:attrName>
                                        </p:attrNameLst>
                                      </p:cBhvr>
                                      <p:to>
                                        <p:strVal val="visible"/>
                                      </p:to>
                                    </p:set>
                                    <p:animEffect transition="in" filter="fade">
                                      <p:cBhvr>
                                        <p:cTn id="184" dur="750"/>
                                        <p:tgtEl>
                                          <p:spTgt spid="123907">
                                            <p:txEl>
                                              <p:pRg st="10" end="1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23907">
                                            <p:txEl>
                                              <p:pRg st="9" end="9"/>
                                            </p:txEl>
                                          </p:spTgt>
                                        </p:tgtEl>
                                        <p:attrNameLst>
                                          <p:attrName>style.visibility</p:attrName>
                                        </p:attrNameLst>
                                      </p:cBhvr>
                                      <p:to>
                                        <p:strVal val="visible"/>
                                      </p:to>
                                    </p:set>
                                    <p:animEffect transition="in" filter="fade">
                                      <p:cBhvr>
                                        <p:cTn id="187" dur="750"/>
                                        <p:tgtEl>
                                          <p:spTgt spid="123907">
                                            <p:txEl>
                                              <p:pRg st="9" end="9"/>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23907">
                                            <p:txEl>
                                              <p:pRg st="10" end="10"/>
                                            </p:txEl>
                                          </p:spTgt>
                                        </p:tgtEl>
                                        <p:attrNameLst>
                                          <p:attrName>style.visibility</p:attrName>
                                        </p:attrNameLst>
                                      </p:cBhvr>
                                      <p:to>
                                        <p:strVal val="visible"/>
                                      </p:to>
                                    </p:set>
                                    <p:animEffect transition="in" filter="fade">
                                      <p:cBhvr>
                                        <p:cTn id="190" dur="750"/>
                                        <p:tgtEl>
                                          <p:spTgt spid="123907">
                                            <p:txEl>
                                              <p:pRg st="10" end="1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23907">
                                            <p:txEl>
                                              <p:pRg st="10" end="10"/>
                                            </p:txEl>
                                          </p:spTgt>
                                        </p:tgtEl>
                                        <p:attrNameLst>
                                          <p:attrName>style.visibility</p:attrName>
                                        </p:attrNameLst>
                                      </p:cBhvr>
                                      <p:to>
                                        <p:strVal val="visible"/>
                                      </p:to>
                                    </p:set>
                                    <p:animEffect transition="in" filter="fade">
                                      <p:cBhvr>
                                        <p:cTn id="193" dur="750"/>
                                        <p:tgtEl>
                                          <p:spTgt spid="123907">
                                            <p:txEl>
                                              <p:pRg st="10" end="1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907">
                                            <p:txEl>
                                              <p:pRg st="11" end="11"/>
                                            </p:txEl>
                                          </p:spTgt>
                                        </p:tgtEl>
                                        <p:attrNameLst>
                                          <p:attrName>style.visibility</p:attrName>
                                        </p:attrNameLst>
                                      </p:cBhvr>
                                      <p:to>
                                        <p:strVal val="visible"/>
                                      </p:to>
                                    </p:set>
                                    <p:animEffect transition="in" filter="fade">
                                      <p:cBhvr>
                                        <p:cTn id="196" dur="750"/>
                                        <p:tgtEl>
                                          <p:spTgt spid="123907">
                                            <p:txEl>
                                              <p:pRg st="11" end="11"/>
                                            </p:txEl>
                                          </p:spTgt>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23907">
                                            <p:txEl>
                                              <p:pRg st="6" end="6"/>
                                            </p:txEl>
                                          </p:spTgt>
                                        </p:tgtEl>
                                        <p:attrNameLst>
                                          <p:attrName>style.visibility</p:attrName>
                                        </p:attrNameLst>
                                      </p:cBhvr>
                                      <p:to>
                                        <p:strVal val="visible"/>
                                      </p:to>
                                    </p:set>
                                    <p:animEffect transition="in" filter="fade">
                                      <p:cBhvr>
                                        <p:cTn id="199" dur="750"/>
                                        <p:tgtEl>
                                          <p:spTgt spid="123907">
                                            <p:txEl>
                                              <p:pRg st="6" end="6"/>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3907">
                                            <p:txEl>
                                              <p:pRg st="7" end="7"/>
                                            </p:txEl>
                                          </p:spTgt>
                                        </p:tgtEl>
                                        <p:attrNameLst>
                                          <p:attrName>style.visibility</p:attrName>
                                        </p:attrNameLst>
                                      </p:cBhvr>
                                      <p:to>
                                        <p:strVal val="visible"/>
                                      </p:to>
                                    </p:set>
                                    <p:animEffect transition="in" filter="fade">
                                      <p:cBhvr>
                                        <p:cTn id="202" dur="750"/>
                                        <p:tgtEl>
                                          <p:spTgt spid="123907">
                                            <p:txEl>
                                              <p:pRg st="7" end="7"/>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23907">
                                            <p:txEl>
                                              <p:pRg st="8" end="8"/>
                                            </p:txEl>
                                          </p:spTgt>
                                        </p:tgtEl>
                                        <p:attrNameLst>
                                          <p:attrName>style.visibility</p:attrName>
                                        </p:attrNameLst>
                                      </p:cBhvr>
                                      <p:to>
                                        <p:strVal val="visible"/>
                                      </p:to>
                                    </p:set>
                                    <p:animEffect transition="in" filter="fade">
                                      <p:cBhvr>
                                        <p:cTn id="205" dur="750"/>
                                        <p:tgtEl>
                                          <p:spTgt spid="123907">
                                            <p:txEl>
                                              <p:pRg st="8" end="8"/>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23907">
                                            <p:txEl>
                                              <p:pRg st="9" end="9"/>
                                            </p:txEl>
                                          </p:spTgt>
                                        </p:tgtEl>
                                        <p:attrNameLst>
                                          <p:attrName>style.visibility</p:attrName>
                                        </p:attrNameLst>
                                      </p:cBhvr>
                                      <p:to>
                                        <p:strVal val="visible"/>
                                      </p:to>
                                    </p:set>
                                    <p:animEffect transition="in" filter="fade">
                                      <p:cBhvr>
                                        <p:cTn id="208" dur="750"/>
                                        <p:tgtEl>
                                          <p:spTgt spid="123907">
                                            <p:txEl>
                                              <p:pRg st="9" end="9"/>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23907">
                                            <p:txEl>
                                              <p:pRg st="10" end="10"/>
                                            </p:txEl>
                                          </p:spTgt>
                                        </p:tgtEl>
                                        <p:attrNameLst>
                                          <p:attrName>style.visibility</p:attrName>
                                        </p:attrNameLst>
                                      </p:cBhvr>
                                      <p:to>
                                        <p:strVal val="visible"/>
                                      </p:to>
                                    </p:set>
                                    <p:animEffect transition="in" filter="fade">
                                      <p:cBhvr>
                                        <p:cTn id="211" dur="750"/>
                                        <p:tgtEl>
                                          <p:spTgt spid="123907">
                                            <p:txEl>
                                              <p:pRg st="10" end="10"/>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3907">
                                            <p:txEl>
                                              <p:pRg st="10" end="10"/>
                                            </p:txEl>
                                          </p:spTgt>
                                        </p:tgtEl>
                                        <p:attrNameLst>
                                          <p:attrName>style.visibility</p:attrName>
                                        </p:attrNameLst>
                                      </p:cBhvr>
                                      <p:to>
                                        <p:strVal val="visible"/>
                                      </p:to>
                                    </p:set>
                                    <p:animEffect transition="in" filter="fade">
                                      <p:cBhvr>
                                        <p:cTn id="214" dur="750"/>
                                        <p:tgtEl>
                                          <p:spTgt spid="123907">
                                            <p:txEl>
                                              <p:pRg st="10" end="10"/>
                                            </p:txEl>
                                          </p:spTgt>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23907">
                                            <p:txEl>
                                              <p:pRg st="9" end="9"/>
                                            </p:txEl>
                                          </p:spTgt>
                                        </p:tgtEl>
                                        <p:attrNameLst>
                                          <p:attrName>style.visibility</p:attrName>
                                        </p:attrNameLst>
                                      </p:cBhvr>
                                      <p:to>
                                        <p:strVal val="visible"/>
                                      </p:to>
                                    </p:set>
                                    <p:animEffect transition="in" filter="fade">
                                      <p:cBhvr>
                                        <p:cTn id="217" dur="750"/>
                                        <p:tgtEl>
                                          <p:spTgt spid="123907">
                                            <p:txEl>
                                              <p:pRg st="9" end="9"/>
                                            </p:txEl>
                                          </p:spTgt>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3907">
                                            <p:txEl>
                                              <p:pRg st="10" end="10"/>
                                            </p:txEl>
                                          </p:spTgt>
                                        </p:tgtEl>
                                        <p:attrNameLst>
                                          <p:attrName>style.visibility</p:attrName>
                                        </p:attrNameLst>
                                      </p:cBhvr>
                                      <p:to>
                                        <p:strVal val="visible"/>
                                      </p:to>
                                    </p:set>
                                    <p:animEffect transition="in" filter="fade">
                                      <p:cBhvr>
                                        <p:cTn id="220" dur="750"/>
                                        <p:tgtEl>
                                          <p:spTgt spid="123907">
                                            <p:txEl>
                                              <p:pRg st="10" end="10"/>
                                            </p:txEl>
                                          </p:spTgt>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3907">
                                            <p:txEl>
                                              <p:pRg st="10" end="10"/>
                                            </p:txEl>
                                          </p:spTgt>
                                        </p:tgtEl>
                                        <p:attrNameLst>
                                          <p:attrName>style.visibility</p:attrName>
                                        </p:attrNameLst>
                                      </p:cBhvr>
                                      <p:to>
                                        <p:strVal val="visible"/>
                                      </p:to>
                                    </p:set>
                                    <p:animEffect transition="in" filter="fade">
                                      <p:cBhvr>
                                        <p:cTn id="223" dur="750"/>
                                        <p:tgtEl>
                                          <p:spTgt spid="123907">
                                            <p:txEl>
                                              <p:pRg st="10" end="10"/>
                                            </p:txEl>
                                          </p:spTgt>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23907">
                                            <p:txEl>
                                              <p:pRg st="11" end="11"/>
                                            </p:txEl>
                                          </p:spTgt>
                                        </p:tgtEl>
                                        <p:attrNameLst>
                                          <p:attrName>style.visibility</p:attrName>
                                        </p:attrNameLst>
                                      </p:cBhvr>
                                      <p:to>
                                        <p:strVal val="visible"/>
                                      </p:to>
                                    </p:set>
                                    <p:animEffect transition="in" filter="fade">
                                      <p:cBhvr>
                                        <p:cTn id="226" dur="750"/>
                                        <p:tgtEl>
                                          <p:spTgt spid="123907">
                                            <p:txEl>
                                              <p:pRg st="11" end="11"/>
                                            </p:txEl>
                                          </p:spTgt>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3907">
                                            <p:txEl>
                                              <p:pRg st="7" end="7"/>
                                            </p:txEl>
                                          </p:spTgt>
                                        </p:tgtEl>
                                        <p:attrNameLst>
                                          <p:attrName>style.visibility</p:attrName>
                                        </p:attrNameLst>
                                      </p:cBhvr>
                                      <p:to>
                                        <p:strVal val="visible"/>
                                      </p:to>
                                    </p:set>
                                    <p:animEffect transition="in" filter="fade">
                                      <p:cBhvr>
                                        <p:cTn id="229" dur="750"/>
                                        <p:tgtEl>
                                          <p:spTgt spid="123907">
                                            <p:txEl>
                                              <p:pRg st="7" end="7"/>
                                            </p:txEl>
                                          </p:spTgt>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3907">
                                            <p:txEl>
                                              <p:pRg st="8" end="8"/>
                                            </p:txEl>
                                          </p:spTgt>
                                        </p:tgtEl>
                                        <p:attrNameLst>
                                          <p:attrName>style.visibility</p:attrName>
                                        </p:attrNameLst>
                                      </p:cBhvr>
                                      <p:to>
                                        <p:strVal val="visible"/>
                                      </p:to>
                                    </p:set>
                                    <p:animEffect transition="in" filter="fade">
                                      <p:cBhvr>
                                        <p:cTn id="232" dur="750"/>
                                        <p:tgtEl>
                                          <p:spTgt spid="123907">
                                            <p:txEl>
                                              <p:pRg st="8" end="8"/>
                                            </p:txEl>
                                          </p:spTgt>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3907">
                                            <p:txEl>
                                              <p:pRg st="9" end="9"/>
                                            </p:txEl>
                                          </p:spTgt>
                                        </p:tgtEl>
                                        <p:attrNameLst>
                                          <p:attrName>style.visibility</p:attrName>
                                        </p:attrNameLst>
                                      </p:cBhvr>
                                      <p:to>
                                        <p:strVal val="visible"/>
                                      </p:to>
                                    </p:set>
                                    <p:animEffect transition="in" filter="fade">
                                      <p:cBhvr>
                                        <p:cTn id="235" dur="750"/>
                                        <p:tgtEl>
                                          <p:spTgt spid="123907">
                                            <p:txEl>
                                              <p:pRg st="9" end="9"/>
                                            </p:txEl>
                                          </p:spTgt>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3907">
                                            <p:txEl>
                                              <p:pRg st="10" end="10"/>
                                            </p:txEl>
                                          </p:spTgt>
                                        </p:tgtEl>
                                        <p:attrNameLst>
                                          <p:attrName>style.visibility</p:attrName>
                                        </p:attrNameLst>
                                      </p:cBhvr>
                                      <p:to>
                                        <p:strVal val="visible"/>
                                      </p:to>
                                    </p:set>
                                    <p:animEffect transition="in" filter="fade">
                                      <p:cBhvr>
                                        <p:cTn id="238" dur="750"/>
                                        <p:tgtEl>
                                          <p:spTgt spid="123907">
                                            <p:txEl>
                                              <p:pRg st="10" end="10"/>
                                            </p:txEl>
                                          </p:spTgt>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23907">
                                            <p:txEl>
                                              <p:pRg st="10" end="10"/>
                                            </p:txEl>
                                          </p:spTgt>
                                        </p:tgtEl>
                                        <p:attrNameLst>
                                          <p:attrName>style.visibility</p:attrName>
                                        </p:attrNameLst>
                                      </p:cBhvr>
                                      <p:to>
                                        <p:strVal val="visible"/>
                                      </p:to>
                                    </p:set>
                                    <p:animEffect transition="in" filter="fade">
                                      <p:cBhvr>
                                        <p:cTn id="241" dur="750"/>
                                        <p:tgtEl>
                                          <p:spTgt spid="123907">
                                            <p:txEl>
                                              <p:pRg st="10" end="1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23907">
                                            <p:txEl>
                                              <p:pRg st="9" end="9"/>
                                            </p:txEl>
                                          </p:spTgt>
                                        </p:tgtEl>
                                        <p:attrNameLst>
                                          <p:attrName>style.visibility</p:attrName>
                                        </p:attrNameLst>
                                      </p:cBhvr>
                                      <p:to>
                                        <p:strVal val="visible"/>
                                      </p:to>
                                    </p:set>
                                    <p:animEffect transition="in" filter="fade">
                                      <p:cBhvr>
                                        <p:cTn id="244" dur="750"/>
                                        <p:tgtEl>
                                          <p:spTgt spid="123907">
                                            <p:txEl>
                                              <p:pRg st="9" end="9"/>
                                            </p:txEl>
                                          </p:spTgt>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3907">
                                            <p:txEl>
                                              <p:pRg st="10" end="10"/>
                                            </p:txEl>
                                          </p:spTgt>
                                        </p:tgtEl>
                                        <p:attrNameLst>
                                          <p:attrName>style.visibility</p:attrName>
                                        </p:attrNameLst>
                                      </p:cBhvr>
                                      <p:to>
                                        <p:strVal val="visible"/>
                                      </p:to>
                                    </p:set>
                                    <p:animEffect transition="in" filter="fade">
                                      <p:cBhvr>
                                        <p:cTn id="247" dur="750"/>
                                        <p:tgtEl>
                                          <p:spTgt spid="123907">
                                            <p:txEl>
                                              <p:pRg st="10" end="10"/>
                                            </p:txEl>
                                          </p:spTgt>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3907">
                                            <p:txEl>
                                              <p:pRg st="10" end="10"/>
                                            </p:txEl>
                                          </p:spTgt>
                                        </p:tgtEl>
                                        <p:attrNameLst>
                                          <p:attrName>style.visibility</p:attrName>
                                        </p:attrNameLst>
                                      </p:cBhvr>
                                      <p:to>
                                        <p:strVal val="visible"/>
                                      </p:to>
                                    </p:set>
                                    <p:animEffect transition="in" filter="fade">
                                      <p:cBhvr>
                                        <p:cTn id="250" dur="750"/>
                                        <p:tgtEl>
                                          <p:spTgt spid="123907">
                                            <p:txEl>
                                              <p:pRg st="10" end="10"/>
                                            </p:txEl>
                                          </p:spTgt>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3907">
                                            <p:txEl>
                                              <p:pRg st="11" end="11"/>
                                            </p:txEl>
                                          </p:spTgt>
                                        </p:tgtEl>
                                        <p:attrNameLst>
                                          <p:attrName>style.visibility</p:attrName>
                                        </p:attrNameLst>
                                      </p:cBhvr>
                                      <p:to>
                                        <p:strVal val="visible"/>
                                      </p:to>
                                    </p:set>
                                    <p:animEffect transition="in" filter="fade">
                                      <p:cBhvr>
                                        <p:cTn id="253" dur="750"/>
                                        <p:tgtEl>
                                          <p:spTgt spid="123907">
                                            <p:txEl>
                                              <p:pRg st="11" end="11"/>
                                            </p:txEl>
                                          </p:spTgt>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907">
                                            <p:txEl>
                                              <p:pRg st="4" end="4"/>
                                            </p:txEl>
                                          </p:spTgt>
                                        </p:tgtEl>
                                        <p:attrNameLst>
                                          <p:attrName>style.visibility</p:attrName>
                                        </p:attrNameLst>
                                      </p:cBhvr>
                                      <p:to>
                                        <p:strVal val="visible"/>
                                      </p:to>
                                    </p:set>
                                    <p:animEffect transition="in" filter="fade">
                                      <p:cBhvr>
                                        <p:cTn id="256" dur="750"/>
                                        <p:tgtEl>
                                          <p:spTgt spid="123907">
                                            <p:txEl>
                                              <p:pRg st="4" end="4"/>
                                            </p:txEl>
                                          </p:spTgt>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3907">
                                            <p:txEl>
                                              <p:pRg st="5" end="5"/>
                                            </p:txEl>
                                          </p:spTgt>
                                        </p:tgtEl>
                                        <p:attrNameLst>
                                          <p:attrName>style.visibility</p:attrName>
                                        </p:attrNameLst>
                                      </p:cBhvr>
                                      <p:to>
                                        <p:strVal val="visible"/>
                                      </p:to>
                                    </p:set>
                                    <p:animEffect transition="in" filter="fade">
                                      <p:cBhvr>
                                        <p:cTn id="259" dur="750"/>
                                        <p:tgtEl>
                                          <p:spTgt spid="123907">
                                            <p:txEl>
                                              <p:pRg st="5" end="5"/>
                                            </p:txEl>
                                          </p:spTgt>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3907">
                                            <p:txEl>
                                              <p:pRg st="6" end="6"/>
                                            </p:txEl>
                                          </p:spTgt>
                                        </p:tgtEl>
                                        <p:attrNameLst>
                                          <p:attrName>style.visibility</p:attrName>
                                        </p:attrNameLst>
                                      </p:cBhvr>
                                      <p:to>
                                        <p:strVal val="visible"/>
                                      </p:to>
                                    </p:set>
                                    <p:animEffect transition="in" filter="fade">
                                      <p:cBhvr>
                                        <p:cTn id="262" dur="750"/>
                                        <p:tgtEl>
                                          <p:spTgt spid="123907">
                                            <p:txEl>
                                              <p:pRg st="6" end="6"/>
                                            </p:txEl>
                                          </p:spTgt>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3907">
                                            <p:txEl>
                                              <p:pRg st="7" end="7"/>
                                            </p:txEl>
                                          </p:spTgt>
                                        </p:tgtEl>
                                        <p:attrNameLst>
                                          <p:attrName>style.visibility</p:attrName>
                                        </p:attrNameLst>
                                      </p:cBhvr>
                                      <p:to>
                                        <p:strVal val="visible"/>
                                      </p:to>
                                    </p:set>
                                    <p:animEffect transition="in" filter="fade">
                                      <p:cBhvr>
                                        <p:cTn id="265" dur="750"/>
                                        <p:tgtEl>
                                          <p:spTgt spid="123907">
                                            <p:txEl>
                                              <p:pRg st="7" end="7"/>
                                            </p:txEl>
                                          </p:spTgt>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3907">
                                            <p:txEl>
                                              <p:pRg st="8" end="8"/>
                                            </p:txEl>
                                          </p:spTgt>
                                        </p:tgtEl>
                                        <p:attrNameLst>
                                          <p:attrName>style.visibility</p:attrName>
                                        </p:attrNameLst>
                                      </p:cBhvr>
                                      <p:to>
                                        <p:strVal val="visible"/>
                                      </p:to>
                                    </p:set>
                                    <p:animEffect transition="in" filter="fade">
                                      <p:cBhvr>
                                        <p:cTn id="268" dur="750"/>
                                        <p:tgtEl>
                                          <p:spTgt spid="123907">
                                            <p:txEl>
                                              <p:pRg st="8" end="8"/>
                                            </p:txEl>
                                          </p:spTgt>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3907">
                                            <p:txEl>
                                              <p:pRg st="9" end="9"/>
                                            </p:txEl>
                                          </p:spTgt>
                                        </p:tgtEl>
                                        <p:attrNameLst>
                                          <p:attrName>style.visibility</p:attrName>
                                        </p:attrNameLst>
                                      </p:cBhvr>
                                      <p:to>
                                        <p:strVal val="visible"/>
                                      </p:to>
                                    </p:set>
                                    <p:animEffect transition="in" filter="fade">
                                      <p:cBhvr>
                                        <p:cTn id="271" dur="750"/>
                                        <p:tgtEl>
                                          <p:spTgt spid="123907">
                                            <p:txEl>
                                              <p:pRg st="9" end="9"/>
                                            </p:txEl>
                                          </p:spTgt>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3907">
                                            <p:txEl>
                                              <p:pRg st="10" end="10"/>
                                            </p:txEl>
                                          </p:spTgt>
                                        </p:tgtEl>
                                        <p:attrNameLst>
                                          <p:attrName>style.visibility</p:attrName>
                                        </p:attrNameLst>
                                      </p:cBhvr>
                                      <p:to>
                                        <p:strVal val="visible"/>
                                      </p:to>
                                    </p:set>
                                    <p:animEffect transition="in" filter="fade">
                                      <p:cBhvr>
                                        <p:cTn id="274" dur="750"/>
                                        <p:tgtEl>
                                          <p:spTgt spid="123907">
                                            <p:txEl>
                                              <p:pRg st="10" end="10"/>
                                            </p:txEl>
                                          </p:spTgt>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907">
                                            <p:txEl>
                                              <p:pRg st="10" end="10"/>
                                            </p:txEl>
                                          </p:spTgt>
                                        </p:tgtEl>
                                        <p:attrNameLst>
                                          <p:attrName>style.visibility</p:attrName>
                                        </p:attrNameLst>
                                      </p:cBhvr>
                                      <p:to>
                                        <p:strVal val="visible"/>
                                      </p:to>
                                    </p:set>
                                    <p:animEffect transition="in" filter="fade">
                                      <p:cBhvr>
                                        <p:cTn id="277" dur="750"/>
                                        <p:tgtEl>
                                          <p:spTgt spid="123907">
                                            <p:txEl>
                                              <p:pRg st="10" end="10"/>
                                            </p:txEl>
                                          </p:spTgt>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3907">
                                            <p:txEl>
                                              <p:pRg st="9" end="9"/>
                                            </p:txEl>
                                          </p:spTgt>
                                        </p:tgtEl>
                                        <p:attrNameLst>
                                          <p:attrName>style.visibility</p:attrName>
                                        </p:attrNameLst>
                                      </p:cBhvr>
                                      <p:to>
                                        <p:strVal val="visible"/>
                                      </p:to>
                                    </p:set>
                                    <p:animEffect transition="in" filter="fade">
                                      <p:cBhvr>
                                        <p:cTn id="280" dur="750"/>
                                        <p:tgtEl>
                                          <p:spTgt spid="123907">
                                            <p:txEl>
                                              <p:pRg st="9" end="9"/>
                                            </p:txEl>
                                          </p:spTgt>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3907">
                                            <p:txEl>
                                              <p:pRg st="10" end="10"/>
                                            </p:txEl>
                                          </p:spTgt>
                                        </p:tgtEl>
                                        <p:attrNameLst>
                                          <p:attrName>style.visibility</p:attrName>
                                        </p:attrNameLst>
                                      </p:cBhvr>
                                      <p:to>
                                        <p:strVal val="visible"/>
                                      </p:to>
                                    </p:set>
                                    <p:animEffect transition="in" filter="fade">
                                      <p:cBhvr>
                                        <p:cTn id="283" dur="750"/>
                                        <p:tgtEl>
                                          <p:spTgt spid="123907">
                                            <p:txEl>
                                              <p:pRg st="10" end="10"/>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3907">
                                            <p:txEl>
                                              <p:pRg st="10" end="10"/>
                                            </p:txEl>
                                          </p:spTgt>
                                        </p:tgtEl>
                                        <p:attrNameLst>
                                          <p:attrName>style.visibility</p:attrName>
                                        </p:attrNameLst>
                                      </p:cBhvr>
                                      <p:to>
                                        <p:strVal val="visible"/>
                                      </p:to>
                                    </p:set>
                                    <p:animEffect transition="in" filter="fade">
                                      <p:cBhvr>
                                        <p:cTn id="286" dur="750"/>
                                        <p:tgtEl>
                                          <p:spTgt spid="123907">
                                            <p:txEl>
                                              <p:pRg st="10" end="10"/>
                                            </p:txEl>
                                          </p:spTgt>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907">
                                            <p:txEl>
                                              <p:pRg st="11" end="11"/>
                                            </p:txEl>
                                          </p:spTgt>
                                        </p:tgtEl>
                                        <p:attrNameLst>
                                          <p:attrName>style.visibility</p:attrName>
                                        </p:attrNameLst>
                                      </p:cBhvr>
                                      <p:to>
                                        <p:strVal val="visible"/>
                                      </p:to>
                                    </p:set>
                                    <p:animEffect transition="in" filter="fade">
                                      <p:cBhvr>
                                        <p:cTn id="289" dur="750"/>
                                        <p:tgtEl>
                                          <p:spTgt spid="123907">
                                            <p:txEl>
                                              <p:pRg st="11" end="11"/>
                                            </p:txEl>
                                          </p:spTgt>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23907">
                                            <p:txEl>
                                              <p:pRg st="7" end="7"/>
                                            </p:txEl>
                                          </p:spTgt>
                                        </p:tgtEl>
                                        <p:attrNameLst>
                                          <p:attrName>style.visibility</p:attrName>
                                        </p:attrNameLst>
                                      </p:cBhvr>
                                      <p:to>
                                        <p:strVal val="visible"/>
                                      </p:to>
                                    </p:set>
                                    <p:animEffect transition="in" filter="fade">
                                      <p:cBhvr>
                                        <p:cTn id="292" dur="750"/>
                                        <p:tgtEl>
                                          <p:spTgt spid="123907">
                                            <p:txEl>
                                              <p:pRg st="7" end="7"/>
                                            </p:txEl>
                                          </p:spTgt>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3907">
                                            <p:txEl>
                                              <p:pRg st="8" end="8"/>
                                            </p:txEl>
                                          </p:spTgt>
                                        </p:tgtEl>
                                        <p:attrNameLst>
                                          <p:attrName>style.visibility</p:attrName>
                                        </p:attrNameLst>
                                      </p:cBhvr>
                                      <p:to>
                                        <p:strVal val="visible"/>
                                      </p:to>
                                    </p:set>
                                    <p:animEffect transition="in" filter="fade">
                                      <p:cBhvr>
                                        <p:cTn id="295" dur="750"/>
                                        <p:tgtEl>
                                          <p:spTgt spid="123907">
                                            <p:txEl>
                                              <p:pRg st="8" end="8"/>
                                            </p:txEl>
                                          </p:spTgt>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23907">
                                            <p:txEl>
                                              <p:pRg st="9" end="9"/>
                                            </p:txEl>
                                          </p:spTgt>
                                        </p:tgtEl>
                                        <p:attrNameLst>
                                          <p:attrName>style.visibility</p:attrName>
                                        </p:attrNameLst>
                                      </p:cBhvr>
                                      <p:to>
                                        <p:strVal val="visible"/>
                                      </p:to>
                                    </p:set>
                                    <p:animEffect transition="in" filter="fade">
                                      <p:cBhvr>
                                        <p:cTn id="298" dur="750"/>
                                        <p:tgtEl>
                                          <p:spTgt spid="123907">
                                            <p:txEl>
                                              <p:pRg st="9" end="9"/>
                                            </p:txEl>
                                          </p:spTgt>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23907">
                                            <p:txEl>
                                              <p:pRg st="10" end="10"/>
                                            </p:txEl>
                                          </p:spTgt>
                                        </p:tgtEl>
                                        <p:attrNameLst>
                                          <p:attrName>style.visibility</p:attrName>
                                        </p:attrNameLst>
                                      </p:cBhvr>
                                      <p:to>
                                        <p:strVal val="visible"/>
                                      </p:to>
                                    </p:set>
                                    <p:animEffect transition="in" filter="fade">
                                      <p:cBhvr>
                                        <p:cTn id="301" dur="750"/>
                                        <p:tgtEl>
                                          <p:spTgt spid="123907">
                                            <p:txEl>
                                              <p:pRg st="10" end="10"/>
                                            </p:txEl>
                                          </p:spTgt>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3907">
                                            <p:txEl>
                                              <p:pRg st="10" end="10"/>
                                            </p:txEl>
                                          </p:spTgt>
                                        </p:tgtEl>
                                        <p:attrNameLst>
                                          <p:attrName>style.visibility</p:attrName>
                                        </p:attrNameLst>
                                      </p:cBhvr>
                                      <p:to>
                                        <p:strVal val="visible"/>
                                      </p:to>
                                    </p:set>
                                    <p:animEffect transition="in" filter="fade">
                                      <p:cBhvr>
                                        <p:cTn id="304" dur="750"/>
                                        <p:tgtEl>
                                          <p:spTgt spid="123907">
                                            <p:txEl>
                                              <p:pRg st="10" end="10"/>
                                            </p:txEl>
                                          </p:spTgt>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3907">
                                            <p:txEl>
                                              <p:pRg st="9" end="9"/>
                                            </p:txEl>
                                          </p:spTgt>
                                        </p:tgtEl>
                                        <p:attrNameLst>
                                          <p:attrName>style.visibility</p:attrName>
                                        </p:attrNameLst>
                                      </p:cBhvr>
                                      <p:to>
                                        <p:strVal val="visible"/>
                                      </p:to>
                                    </p:set>
                                    <p:animEffect transition="in" filter="fade">
                                      <p:cBhvr>
                                        <p:cTn id="307" dur="750"/>
                                        <p:tgtEl>
                                          <p:spTgt spid="123907">
                                            <p:txEl>
                                              <p:pRg st="9" end="9"/>
                                            </p:txEl>
                                          </p:spTgt>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3907">
                                            <p:txEl>
                                              <p:pRg st="10" end="10"/>
                                            </p:txEl>
                                          </p:spTgt>
                                        </p:tgtEl>
                                        <p:attrNameLst>
                                          <p:attrName>style.visibility</p:attrName>
                                        </p:attrNameLst>
                                      </p:cBhvr>
                                      <p:to>
                                        <p:strVal val="visible"/>
                                      </p:to>
                                    </p:set>
                                    <p:animEffect transition="in" filter="fade">
                                      <p:cBhvr>
                                        <p:cTn id="310" dur="750"/>
                                        <p:tgtEl>
                                          <p:spTgt spid="123907">
                                            <p:txEl>
                                              <p:pRg st="10" end="10"/>
                                            </p:txEl>
                                          </p:spTgt>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23907">
                                            <p:txEl>
                                              <p:pRg st="10" end="10"/>
                                            </p:txEl>
                                          </p:spTgt>
                                        </p:tgtEl>
                                        <p:attrNameLst>
                                          <p:attrName>style.visibility</p:attrName>
                                        </p:attrNameLst>
                                      </p:cBhvr>
                                      <p:to>
                                        <p:strVal val="visible"/>
                                      </p:to>
                                    </p:set>
                                    <p:animEffect transition="in" filter="fade">
                                      <p:cBhvr>
                                        <p:cTn id="313" dur="750"/>
                                        <p:tgtEl>
                                          <p:spTgt spid="123907">
                                            <p:txEl>
                                              <p:pRg st="10" end="10"/>
                                            </p:txEl>
                                          </p:spTgt>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23907">
                                            <p:txEl>
                                              <p:pRg st="11" end="11"/>
                                            </p:txEl>
                                          </p:spTgt>
                                        </p:tgtEl>
                                        <p:attrNameLst>
                                          <p:attrName>style.visibility</p:attrName>
                                        </p:attrNameLst>
                                      </p:cBhvr>
                                      <p:to>
                                        <p:strVal val="visible"/>
                                      </p:to>
                                    </p:set>
                                    <p:animEffect transition="in" filter="fade">
                                      <p:cBhvr>
                                        <p:cTn id="316" dur="750"/>
                                        <p:tgtEl>
                                          <p:spTgt spid="123907">
                                            <p:txEl>
                                              <p:pRg st="11" end="11"/>
                                            </p:txEl>
                                          </p:spTgt>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3907">
                                            <p:txEl>
                                              <p:pRg st="6" end="6"/>
                                            </p:txEl>
                                          </p:spTgt>
                                        </p:tgtEl>
                                        <p:attrNameLst>
                                          <p:attrName>style.visibility</p:attrName>
                                        </p:attrNameLst>
                                      </p:cBhvr>
                                      <p:to>
                                        <p:strVal val="visible"/>
                                      </p:to>
                                    </p:set>
                                    <p:animEffect transition="in" filter="fade">
                                      <p:cBhvr>
                                        <p:cTn id="319" dur="750"/>
                                        <p:tgtEl>
                                          <p:spTgt spid="123907">
                                            <p:txEl>
                                              <p:pRg st="6" end="6"/>
                                            </p:txEl>
                                          </p:spTgt>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3907">
                                            <p:txEl>
                                              <p:pRg st="7" end="7"/>
                                            </p:txEl>
                                          </p:spTgt>
                                        </p:tgtEl>
                                        <p:attrNameLst>
                                          <p:attrName>style.visibility</p:attrName>
                                        </p:attrNameLst>
                                      </p:cBhvr>
                                      <p:to>
                                        <p:strVal val="visible"/>
                                      </p:to>
                                    </p:set>
                                    <p:animEffect transition="in" filter="fade">
                                      <p:cBhvr>
                                        <p:cTn id="322" dur="750"/>
                                        <p:tgtEl>
                                          <p:spTgt spid="123907">
                                            <p:txEl>
                                              <p:pRg st="7" end="7"/>
                                            </p:txEl>
                                          </p:spTgt>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3907">
                                            <p:txEl>
                                              <p:pRg st="8" end="8"/>
                                            </p:txEl>
                                          </p:spTgt>
                                        </p:tgtEl>
                                        <p:attrNameLst>
                                          <p:attrName>style.visibility</p:attrName>
                                        </p:attrNameLst>
                                      </p:cBhvr>
                                      <p:to>
                                        <p:strVal val="visible"/>
                                      </p:to>
                                    </p:set>
                                    <p:animEffect transition="in" filter="fade">
                                      <p:cBhvr>
                                        <p:cTn id="325" dur="750"/>
                                        <p:tgtEl>
                                          <p:spTgt spid="123907">
                                            <p:txEl>
                                              <p:pRg st="8" end="8"/>
                                            </p:txEl>
                                          </p:spTgt>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907">
                                            <p:txEl>
                                              <p:pRg st="9" end="9"/>
                                            </p:txEl>
                                          </p:spTgt>
                                        </p:tgtEl>
                                        <p:attrNameLst>
                                          <p:attrName>style.visibility</p:attrName>
                                        </p:attrNameLst>
                                      </p:cBhvr>
                                      <p:to>
                                        <p:strVal val="visible"/>
                                      </p:to>
                                    </p:set>
                                    <p:animEffect transition="in" filter="fade">
                                      <p:cBhvr>
                                        <p:cTn id="328" dur="750"/>
                                        <p:tgtEl>
                                          <p:spTgt spid="123907">
                                            <p:txEl>
                                              <p:pRg st="9" end="9"/>
                                            </p:txEl>
                                          </p:spTgt>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3907">
                                            <p:txEl>
                                              <p:pRg st="10" end="10"/>
                                            </p:txEl>
                                          </p:spTgt>
                                        </p:tgtEl>
                                        <p:attrNameLst>
                                          <p:attrName>style.visibility</p:attrName>
                                        </p:attrNameLst>
                                      </p:cBhvr>
                                      <p:to>
                                        <p:strVal val="visible"/>
                                      </p:to>
                                    </p:set>
                                    <p:animEffect transition="in" filter="fade">
                                      <p:cBhvr>
                                        <p:cTn id="331" dur="750"/>
                                        <p:tgtEl>
                                          <p:spTgt spid="123907">
                                            <p:txEl>
                                              <p:pRg st="10" end="10"/>
                                            </p:txEl>
                                          </p:spTgt>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3907">
                                            <p:txEl>
                                              <p:pRg st="10" end="10"/>
                                            </p:txEl>
                                          </p:spTgt>
                                        </p:tgtEl>
                                        <p:attrNameLst>
                                          <p:attrName>style.visibility</p:attrName>
                                        </p:attrNameLst>
                                      </p:cBhvr>
                                      <p:to>
                                        <p:strVal val="visible"/>
                                      </p:to>
                                    </p:set>
                                    <p:animEffect transition="in" filter="fade">
                                      <p:cBhvr>
                                        <p:cTn id="334" dur="750"/>
                                        <p:tgtEl>
                                          <p:spTgt spid="123907">
                                            <p:txEl>
                                              <p:pRg st="10" end="10"/>
                                            </p:txEl>
                                          </p:spTgt>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3907">
                                            <p:txEl>
                                              <p:pRg st="9" end="9"/>
                                            </p:txEl>
                                          </p:spTgt>
                                        </p:tgtEl>
                                        <p:attrNameLst>
                                          <p:attrName>style.visibility</p:attrName>
                                        </p:attrNameLst>
                                      </p:cBhvr>
                                      <p:to>
                                        <p:strVal val="visible"/>
                                      </p:to>
                                    </p:set>
                                    <p:animEffect transition="in" filter="fade">
                                      <p:cBhvr>
                                        <p:cTn id="337" dur="750"/>
                                        <p:tgtEl>
                                          <p:spTgt spid="123907">
                                            <p:txEl>
                                              <p:pRg st="9" end="9"/>
                                            </p:txEl>
                                          </p:spTgt>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3907">
                                            <p:txEl>
                                              <p:pRg st="10" end="10"/>
                                            </p:txEl>
                                          </p:spTgt>
                                        </p:tgtEl>
                                        <p:attrNameLst>
                                          <p:attrName>style.visibility</p:attrName>
                                        </p:attrNameLst>
                                      </p:cBhvr>
                                      <p:to>
                                        <p:strVal val="visible"/>
                                      </p:to>
                                    </p:set>
                                    <p:animEffect transition="in" filter="fade">
                                      <p:cBhvr>
                                        <p:cTn id="340" dur="750"/>
                                        <p:tgtEl>
                                          <p:spTgt spid="123907">
                                            <p:txEl>
                                              <p:pRg st="10" end="10"/>
                                            </p:txEl>
                                          </p:spTgt>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3907">
                                            <p:txEl>
                                              <p:pRg st="10" end="10"/>
                                            </p:txEl>
                                          </p:spTgt>
                                        </p:tgtEl>
                                        <p:attrNameLst>
                                          <p:attrName>style.visibility</p:attrName>
                                        </p:attrNameLst>
                                      </p:cBhvr>
                                      <p:to>
                                        <p:strVal val="visible"/>
                                      </p:to>
                                    </p:set>
                                    <p:animEffect transition="in" filter="fade">
                                      <p:cBhvr>
                                        <p:cTn id="343" dur="750"/>
                                        <p:tgtEl>
                                          <p:spTgt spid="123907">
                                            <p:txEl>
                                              <p:pRg st="10" end="10"/>
                                            </p:txEl>
                                          </p:spTgt>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3907">
                                            <p:txEl>
                                              <p:pRg st="11" end="11"/>
                                            </p:txEl>
                                          </p:spTgt>
                                        </p:tgtEl>
                                        <p:attrNameLst>
                                          <p:attrName>style.visibility</p:attrName>
                                        </p:attrNameLst>
                                      </p:cBhvr>
                                      <p:to>
                                        <p:strVal val="visible"/>
                                      </p:to>
                                    </p:set>
                                    <p:animEffect transition="in" filter="fade">
                                      <p:cBhvr>
                                        <p:cTn id="346" dur="750"/>
                                        <p:tgtEl>
                                          <p:spTgt spid="123907">
                                            <p:txEl>
                                              <p:pRg st="11" end="11"/>
                                            </p:txEl>
                                          </p:spTgt>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23907">
                                            <p:txEl>
                                              <p:pRg st="7" end="7"/>
                                            </p:txEl>
                                          </p:spTgt>
                                        </p:tgtEl>
                                        <p:attrNameLst>
                                          <p:attrName>style.visibility</p:attrName>
                                        </p:attrNameLst>
                                      </p:cBhvr>
                                      <p:to>
                                        <p:strVal val="visible"/>
                                      </p:to>
                                    </p:set>
                                    <p:animEffect transition="in" filter="fade">
                                      <p:cBhvr>
                                        <p:cTn id="349" dur="750"/>
                                        <p:tgtEl>
                                          <p:spTgt spid="123907">
                                            <p:txEl>
                                              <p:pRg st="7" end="7"/>
                                            </p:txEl>
                                          </p:spTgt>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23907">
                                            <p:txEl>
                                              <p:pRg st="8" end="8"/>
                                            </p:txEl>
                                          </p:spTgt>
                                        </p:tgtEl>
                                        <p:attrNameLst>
                                          <p:attrName>style.visibility</p:attrName>
                                        </p:attrNameLst>
                                      </p:cBhvr>
                                      <p:to>
                                        <p:strVal val="visible"/>
                                      </p:to>
                                    </p:set>
                                    <p:animEffect transition="in" filter="fade">
                                      <p:cBhvr>
                                        <p:cTn id="352" dur="750"/>
                                        <p:tgtEl>
                                          <p:spTgt spid="123907">
                                            <p:txEl>
                                              <p:pRg st="8" end="8"/>
                                            </p:txEl>
                                          </p:spTgt>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23907">
                                            <p:txEl>
                                              <p:pRg st="9" end="9"/>
                                            </p:txEl>
                                          </p:spTgt>
                                        </p:tgtEl>
                                        <p:attrNameLst>
                                          <p:attrName>style.visibility</p:attrName>
                                        </p:attrNameLst>
                                      </p:cBhvr>
                                      <p:to>
                                        <p:strVal val="visible"/>
                                      </p:to>
                                    </p:set>
                                    <p:animEffect transition="in" filter="fade">
                                      <p:cBhvr>
                                        <p:cTn id="355" dur="750"/>
                                        <p:tgtEl>
                                          <p:spTgt spid="123907">
                                            <p:txEl>
                                              <p:pRg st="9" end="9"/>
                                            </p:txEl>
                                          </p:spTgt>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23907">
                                            <p:txEl>
                                              <p:pRg st="10" end="10"/>
                                            </p:txEl>
                                          </p:spTgt>
                                        </p:tgtEl>
                                        <p:attrNameLst>
                                          <p:attrName>style.visibility</p:attrName>
                                        </p:attrNameLst>
                                      </p:cBhvr>
                                      <p:to>
                                        <p:strVal val="visible"/>
                                      </p:to>
                                    </p:set>
                                    <p:animEffect transition="in" filter="fade">
                                      <p:cBhvr>
                                        <p:cTn id="358" dur="750"/>
                                        <p:tgtEl>
                                          <p:spTgt spid="123907">
                                            <p:txEl>
                                              <p:pRg st="10" end="10"/>
                                            </p:txEl>
                                          </p:spTgt>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23907">
                                            <p:txEl>
                                              <p:pRg st="10" end="10"/>
                                            </p:txEl>
                                          </p:spTgt>
                                        </p:tgtEl>
                                        <p:attrNameLst>
                                          <p:attrName>style.visibility</p:attrName>
                                        </p:attrNameLst>
                                      </p:cBhvr>
                                      <p:to>
                                        <p:strVal val="visible"/>
                                      </p:to>
                                    </p:set>
                                    <p:animEffect transition="in" filter="fade">
                                      <p:cBhvr>
                                        <p:cTn id="361" dur="750"/>
                                        <p:tgtEl>
                                          <p:spTgt spid="123907">
                                            <p:txEl>
                                              <p:pRg st="10" end="10"/>
                                            </p:txEl>
                                          </p:spTgt>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23907">
                                            <p:txEl>
                                              <p:pRg st="9" end="9"/>
                                            </p:txEl>
                                          </p:spTgt>
                                        </p:tgtEl>
                                        <p:attrNameLst>
                                          <p:attrName>style.visibility</p:attrName>
                                        </p:attrNameLst>
                                      </p:cBhvr>
                                      <p:to>
                                        <p:strVal val="visible"/>
                                      </p:to>
                                    </p:set>
                                    <p:animEffect transition="in" filter="fade">
                                      <p:cBhvr>
                                        <p:cTn id="364" dur="750"/>
                                        <p:tgtEl>
                                          <p:spTgt spid="123907">
                                            <p:txEl>
                                              <p:pRg st="9" end="9"/>
                                            </p:txEl>
                                          </p:spTgt>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23907">
                                            <p:txEl>
                                              <p:pRg st="10" end="10"/>
                                            </p:txEl>
                                          </p:spTgt>
                                        </p:tgtEl>
                                        <p:attrNameLst>
                                          <p:attrName>style.visibility</p:attrName>
                                        </p:attrNameLst>
                                      </p:cBhvr>
                                      <p:to>
                                        <p:strVal val="visible"/>
                                      </p:to>
                                    </p:set>
                                    <p:animEffect transition="in" filter="fade">
                                      <p:cBhvr>
                                        <p:cTn id="367" dur="750"/>
                                        <p:tgtEl>
                                          <p:spTgt spid="123907">
                                            <p:txEl>
                                              <p:pRg st="10" end="10"/>
                                            </p:txEl>
                                          </p:spTgt>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23907">
                                            <p:txEl>
                                              <p:pRg st="10" end="10"/>
                                            </p:txEl>
                                          </p:spTgt>
                                        </p:tgtEl>
                                        <p:attrNameLst>
                                          <p:attrName>style.visibility</p:attrName>
                                        </p:attrNameLst>
                                      </p:cBhvr>
                                      <p:to>
                                        <p:strVal val="visible"/>
                                      </p:to>
                                    </p:set>
                                    <p:animEffect transition="in" filter="fade">
                                      <p:cBhvr>
                                        <p:cTn id="370" dur="750"/>
                                        <p:tgtEl>
                                          <p:spTgt spid="123907">
                                            <p:txEl>
                                              <p:pRg st="10" end="10"/>
                                            </p:txEl>
                                          </p:spTgt>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23907">
                                            <p:txEl>
                                              <p:pRg st="11" end="11"/>
                                            </p:txEl>
                                          </p:spTgt>
                                        </p:tgtEl>
                                        <p:attrNameLst>
                                          <p:attrName>style.visibility</p:attrName>
                                        </p:attrNameLst>
                                      </p:cBhvr>
                                      <p:to>
                                        <p:strVal val="visible"/>
                                      </p:to>
                                    </p:set>
                                    <p:animEffect transition="in" filter="fade">
                                      <p:cBhvr>
                                        <p:cTn id="373" dur="750"/>
                                        <p:tgtEl>
                                          <p:spTgt spid="123907">
                                            <p:txEl>
                                              <p:pRg st="11" end="11"/>
                                            </p:txEl>
                                          </p:spTgt>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3907">
                                            <p:txEl>
                                              <p:pRg st="5" end="5"/>
                                            </p:txEl>
                                          </p:spTgt>
                                        </p:tgtEl>
                                        <p:attrNameLst>
                                          <p:attrName>style.visibility</p:attrName>
                                        </p:attrNameLst>
                                      </p:cBhvr>
                                      <p:to>
                                        <p:strVal val="visible"/>
                                      </p:to>
                                    </p:set>
                                    <p:animEffect transition="in" filter="fade">
                                      <p:cBhvr>
                                        <p:cTn id="376" dur="750"/>
                                        <p:tgtEl>
                                          <p:spTgt spid="123907">
                                            <p:txEl>
                                              <p:pRg st="5" end="5"/>
                                            </p:txEl>
                                          </p:spTgt>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23907">
                                            <p:txEl>
                                              <p:pRg st="6" end="6"/>
                                            </p:txEl>
                                          </p:spTgt>
                                        </p:tgtEl>
                                        <p:attrNameLst>
                                          <p:attrName>style.visibility</p:attrName>
                                        </p:attrNameLst>
                                      </p:cBhvr>
                                      <p:to>
                                        <p:strVal val="visible"/>
                                      </p:to>
                                    </p:set>
                                    <p:animEffect transition="in" filter="fade">
                                      <p:cBhvr>
                                        <p:cTn id="379" dur="750"/>
                                        <p:tgtEl>
                                          <p:spTgt spid="123907">
                                            <p:txEl>
                                              <p:pRg st="6" end="6"/>
                                            </p:txEl>
                                          </p:spTgt>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23907">
                                            <p:txEl>
                                              <p:pRg st="7" end="7"/>
                                            </p:txEl>
                                          </p:spTgt>
                                        </p:tgtEl>
                                        <p:attrNameLst>
                                          <p:attrName>style.visibility</p:attrName>
                                        </p:attrNameLst>
                                      </p:cBhvr>
                                      <p:to>
                                        <p:strVal val="visible"/>
                                      </p:to>
                                    </p:set>
                                    <p:animEffect transition="in" filter="fade">
                                      <p:cBhvr>
                                        <p:cTn id="382" dur="750"/>
                                        <p:tgtEl>
                                          <p:spTgt spid="123907">
                                            <p:txEl>
                                              <p:pRg st="7" end="7"/>
                                            </p:txEl>
                                          </p:spTgt>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3907">
                                            <p:txEl>
                                              <p:pRg st="8" end="8"/>
                                            </p:txEl>
                                          </p:spTgt>
                                        </p:tgtEl>
                                        <p:attrNameLst>
                                          <p:attrName>style.visibility</p:attrName>
                                        </p:attrNameLst>
                                      </p:cBhvr>
                                      <p:to>
                                        <p:strVal val="visible"/>
                                      </p:to>
                                    </p:set>
                                    <p:animEffect transition="in" filter="fade">
                                      <p:cBhvr>
                                        <p:cTn id="385" dur="750"/>
                                        <p:tgtEl>
                                          <p:spTgt spid="123907">
                                            <p:txEl>
                                              <p:pRg st="8" end="8"/>
                                            </p:txEl>
                                          </p:spTgt>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23907">
                                            <p:txEl>
                                              <p:pRg st="9" end="9"/>
                                            </p:txEl>
                                          </p:spTgt>
                                        </p:tgtEl>
                                        <p:attrNameLst>
                                          <p:attrName>style.visibility</p:attrName>
                                        </p:attrNameLst>
                                      </p:cBhvr>
                                      <p:to>
                                        <p:strVal val="visible"/>
                                      </p:to>
                                    </p:set>
                                    <p:animEffect transition="in" filter="fade">
                                      <p:cBhvr>
                                        <p:cTn id="388" dur="750"/>
                                        <p:tgtEl>
                                          <p:spTgt spid="123907">
                                            <p:txEl>
                                              <p:pRg st="9" end="9"/>
                                            </p:txEl>
                                          </p:spTgt>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23907">
                                            <p:txEl>
                                              <p:pRg st="10" end="10"/>
                                            </p:txEl>
                                          </p:spTgt>
                                        </p:tgtEl>
                                        <p:attrNameLst>
                                          <p:attrName>style.visibility</p:attrName>
                                        </p:attrNameLst>
                                      </p:cBhvr>
                                      <p:to>
                                        <p:strVal val="visible"/>
                                      </p:to>
                                    </p:set>
                                    <p:animEffect transition="in" filter="fade">
                                      <p:cBhvr>
                                        <p:cTn id="391" dur="750"/>
                                        <p:tgtEl>
                                          <p:spTgt spid="123907">
                                            <p:txEl>
                                              <p:pRg st="10" end="10"/>
                                            </p:txEl>
                                          </p:spTgt>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23907">
                                            <p:txEl>
                                              <p:pRg st="10" end="10"/>
                                            </p:txEl>
                                          </p:spTgt>
                                        </p:tgtEl>
                                        <p:attrNameLst>
                                          <p:attrName>style.visibility</p:attrName>
                                        </p:attrNameLst>
                                      </p:cBhvr>
                                      <p:to>
                                        <p:strVal val="visible"/>
                                      </p:to>
                                    </p:set>
                                    <p:animEffect transition="in" filter="fade">
                                      <p:cBhvr>
                                        <p:cTn id="394" dur="750"/>
                                        <p:tgtEl>
                                          <p:spTgt spid="123907">
                                            <p:txEl>
                                              <p:pRg st="10" end="10"/>
                                            </p:txEl>
                                          </p:spTgt>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3907">
                                            <p:txEl>
                                              <p:pRg st="9" end="9"/>
                                            </p:txEl>
                                          </p:spTgt>
                                        </p:tgtEl>
                                        <p:attrNameLst>
                                          <p:attrName>style.visibility</p:attrName>
                                        </p:attrNameLst>
                                      </p:cBhvr>
                                      <p:to>
                                        <p:strVal val="visible"/>
                                      </p:to>
                                    </p:set>
                                    <p:animEffect transition="in" filter="fade">
                                      <p:cBhvr>
                                        <p:cTn id="397" dur="750"/>
                                        <p:tgtEl>
                                          <p:spTgt spid="123907">
                                            <p:txEl>
                                              <p:pRg st="9" end="9"/>
                                            </p:txEl>
                                          </p:spTgt>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23907">
                                            <p:txEl>
                                              <p:pRg st="10" end="10"/>
                                            </p:txEl>
                                          </p:spTgt>
                                        </p:tgtEl>
                                        <p:attrNameLst>
                                          <p:attrName>style.visibility</p:attrName>
                                        </p:attrNameLst>
                                      </p:cBhvr>
                                      <p:to>
                                        <p:strVal val="visible"/>
                                      </p:to>
                                    </p:set>
                                    <p:animEffect transition="in" filter="fade">
                                      <p:cBhvr>
                                        <p:cTn id="400" dur="750"/>
                                        <p:tgtEl>
                                          <p:spTgt spid="123907">
                                            <p:txEl>
                                              <p:pRg st="10" end="10"/>
                                            </p:txEl>
                                          </p:spTgt>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3907">
                                            <p:txEl>
                                              <p:pRg st="10" end="10"/>
                                            </p:txEl>
                                          </p:spTgt>
                                        </p:tgtEl>
                                        <p:attrNameLst>
                                          <p:attrName>style.visibility</p:attrName>
                                        </p:attrNameLst>
                                      </p:cBhvr>
                                      <p:to>
                                        <p:strVal val="visible"/>
                                      </p:to>
                                    </p:set>
                                    <p:animEffect transition="in" filter="fade">
                                      <p:cBhvr>
                                        <p:cTn id="403" dur="750"/>
                                        <p:tgtEl>
                                          <p:spTgt spid="123907">
                                            <p:txEl>
                                              <p:pRg st="10" end="10"/>
                                            </p:txEl>
                                          </p:spTgt>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23907">
                                            <p:txEl>
                                              <p:pRg st="11" end="11"/>
                                            </p:txEl>
                                          </p:spTgt>
                                        </p:tgtEl>
                                        <p:attrNameLst>
                                          <p:attrName>style.visibility</p:attrName>
                                        </p:attrNameLst>
                                      </p:cBhvr>
                                      <p:to>
                                        <p:strVal val="visible"/>
                                      </p:to>
                                    </p:set>
                                    <p:animEffect transition="in" filter="fade">
                                      <p:cBhvr>
                                        <p:cTn id="406" dur="750"/>
                                        <p:tgtEl>
                                          <p:spTgt spid="123907">
                                            <p:txEl>
                                              <p:pRg st="11" end="11"/>
                                            </p:txEl>
                                          </p:spTgt>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23907">
                                            <p:txEl>
                                              <p:pRg st="7" end="7"/>
                                            </p:txEl>
                                          </p:spTgt>
                                        </p:tgtEl>
                                        <p:attrNameLst>
                                          <p:attrName>style.visibility</p:attrName>
                                        </p:attrNameLst>
                                      </p:cBhvr>
                                      <p:to>
                                        <p:strVal val="visible"/>
                                      </p:to>
                                    </p:set>
                                    <p:animEffect transition="in" filter="fade">
                                      <p:cBhvr>
                                        <p:cTn id="409" dur="750"/>
                                        <p:tgtEl>
                                          <p:spTgt spid="123907">
                                            <p:txEl>
                                              <p:pRg st="7" end="7"/>
                                            </p:txEl>
                                          </p:spTgt>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23907">
                                            <p:txEl>
                                              <p:pRg st="8" end="8"/>
                                            </p:txEl>
                                          </p:spTgt>
                                        </p:tgtEl>
                                        <p:attrNameLst>
                                          <p:attrName>style.visibility</p:attrName>
                                        </p:attrNameLst>
                                      </p:cBhvr>
                                      <p:to>
                                        <p:strVal val="visible"/>
                                      </p:to>
                                    </p:set>
                                    <p:animEffect transition="in" filter="fade">
                                      <p:cBhvr>
                                        <p:cTn id="412" dur="750"/>
                                        <p:tgtEl>
                                          <p:spTgt spid="123907">
                                            <p:txEl>
                                              <p:pRg st="8" end="8"/>
                                            </p:txEl>
                                          </p:spTgt>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23907">
                                            <p:txEl>
                                              <p:pRg st="9" end="9"/>
                                            </p:txEl>
                                          </p:spTgt>
                                        </p:tgtEl>
                                        <p:attrNameLst>
                                          <p:attrName>style.visibility</p:attrName>
                                        </p:attrNameLst>
                                      </p:cBhvr>
                                      <p:to>
                                        <p:strVal val="visible"/>
                                      </p:to>
                                    </p:set>
                                    <p:animEffect transition="in" filter="fade">
                                      <p:cBhvr>
                                        <p:cTn id="415" dur="750"/>
                                        <p:tgtEl>
                                          <p:spTgt spid="123907">
                                            <p:txEl>
                                              <p:pRg st="9" end="9"/>
                                            </p:txEl>
                                          </p:spTgt>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23907">
                                            <p:txEl>
                                              <p:pRg st="10" end="10"/>
                                            </p:txEl>
                                          </p:spTgt>
                                        </p:tgtEl>
                                        <p:attrNameLst>
                                          <p:attrName>style.visibility</p:attrName>
                                        </p:attrNameLst>
                                      </p:cBhvr>
                                      <p:to>
                                        <p:strVal val="visible"/>
                                      </p:to>
                                    </p:set>
                                    <p:animEffect transition="in" filter="fade">
                                      <p:cBhvr>
                                        <p:cTn id="418" dur="750"/>
                                        <p:tgtEl>
                                          <p:spTgt spid="123907">
                                            <p:txEl>
                                              <p:pRg st="10" end="10"/>
                                            </p:txEl>
                                          </p:spTgt>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907">
                                            <p:txEl>
                                              <p:pRg st="10" end="10"/>
                                            </p:txEl>
                                          </p:spTgt>
                                        </p:tgtEl>
                                        <p:attrNameLst>
                                          <p:attrName>style.visibility</p:attrName>
                                        </p:attrNameLst>
                                      </p:cBhvr>
                                      <p:to>
                                        <p:strVal val="visible"/>
                                      </p:to>
                                    </p:set>
                                    <p:animEffect transition="in" filter="fade">
                                      <p:cBhvr>
                                        <p:cTn id="421" dur="750"/>
                                        <p:tgtEl>
                                          <p:spTgt spid="123907">
                                            <p:txEl>
                                              <p:pRg st="10" end="10"/>
                                            </p:txEl>
                                          </p:spTgt>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23907">
                                            <p:txEl>
                                              <p:pRg st="9" end="9"/>
                                            </p:txEl>
                                          </p:spTgt>
                                        </p:tgtEl>
                                        <p:attrNameLst>
                                          <p:attrName>style.visibility</p:attrName>
                                        </p:attrNameLst>
                                      </p:cBhvr>
                                      <p:to>
                                        <p:strVal val="visible"/>
                                      </p:to>
                                    </p:set>
                                    <p:animEffect transition="in" filter="fade">
                                      <p:cBhvr>
                                        <p:cTn id="424" dur="750"/>
                                        <p:tgtEl>
                                          <p:spTgt spid="123907">
                                            <p:txEl>
                                              <p:pRg st="9" end="9"/>
                                            </p:txEl>
                                          </p:spTgt>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3907">
                                            <p:txEl>
                                              <p:pRg st="10" end="10"/>
                                            </p:txEl>
                                          </p:spTgt>
                                        </p:tgtEl>
                                        <p:attrNameLst>
                                          <p:attrName>style.visibility</p:attrName>
                                        </p:attrNameLst>
                                      </p:cBhvr>
                                      <p:to>
                                        <p:strVal val="visible"/>
                                      </p:to>
                                    </p:set>
                                    <p:animEffect transition="in" filter="fade">
                                      <p:cBhvr>
                                        <p:cTn id="427" dur="750"/>
                                        <p:tgtEl>
                                          <p:spTgt spid="123907">
                                            <p:txEl>
                                              <p:pRg st="10" end="10"/>
                                            </p:txEl>
                                          </p:spTgt>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23907">
                                            <p:txEl>
                                              <p:pRg st="10" end="10"/>
                                            </p:txEl>
                                          </p:spTgt>
                                        </p:tgtEl>
                                        <p:attrNameLst>
                                          <p:attrName>style.visibility</p:attrName>
                                        </p:attrNameLst>
                                      </p:cBhvr>
                                      <p:to>
                                        <p:strVal val="visible"/>
                                      </p:to>
                                    </p:set>
                                    <p:animEffect transition="in" filter="fade">
                                      <p:cBhvr>
                                        <p:cTn id="430" dur="750"/>
                                        <p:tgtEl>
                                          <p:spTgt spid="123907">
                                            <p:txEl>
                                              <p:pRg st="10" end="10"/>
                                            </p:txEl>
                                          </p:spTgt>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23907">
                                            <p:txEl>
                                              <p:pRg st="11" end="11"/>
                                            </p:txEl>
                                          </p:spTgt>
                                        </p:tgtEl>
                                        <p:attrNameLst>
                                          <p:attrName>style.visibility</p:attrName>
                                        </p:attrNameLst>
                                      </p:cBhvr>
                                      <p:to>
                                        <p:strVal val="visible"/>
                                      </p:to>
                                    </p:set>
                                    <p:animEffect transition="in" filter="fade">
                                      <p:cBhvr>
                                        <p:cTn id="433" dur="750"/>
                                        <p:tgtEl>
                                          <p:spTgt spid="123907">
                                            <p:txEl>
                                              <p:pRg st="11" end="11"/>
                                            </p:txEl>
                                          </p:spTgt>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123907">
                                            <p:txEl>
                                              <p:pRg st="6" end="6"/>
                                            </p:txEl>
                                          </p:spTgt>
                                        </p:tgtEl>
                                        <p:attrNameLst>
                                          <p:attrName>style.visibility</p:attrName>
                                        </p:attrNameLst>
                                      </p:cBhvr>
                                      <p:to>
                                        <p:strVal val="visible"/>
                                      </p:to>
                                    </p:set>
                                    <p:animEffect transition="in" filter="fade">
                                      <p:cBhvr>
                                        <p:cTn id="436" dur="750"/>
                                        <p:tgtEl>
                                          <p:spTgt spid="123907">
                                            <p:txEl>
                                              <p:pRg st="6" end="6"/>
                                            </p:txEl>
                                          </p:spTgt>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123907">
                                            <p:txEl>
                                              <p:pRg st="7" end="7"/>
                                            </p:txEl>
                                          </p:spTgt>
                                        </p:tgtEl>
                                        <p:attrNameLst>
                                          <p:attrName>style.visibility</p:attrName>
                                        </p:attrNameLst>
                                      </p:cBhvr>
                                      <p:to>
                                        <p:strVal val="visible"/>
                                      </p:to>
                                    </p:set>
                                    <p:animEffect transition="in" filter="fade">
                                      <p:cBhvr>
                                        <p:cTn id="439" dur="750"/>
                                        <p:tgtEl>
                                          <p:spTgt spid="123907">
                                            <p:txEl>
                                              <p:pRg st="7" end="7"/>
                                            </p:txEl>
                                          </p:spTgt>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123907">
                                            <p:txEl>
                                              <p:pRg st="8" end="8"/>
                                            </p:txEl>
                                          </p:spTgt>
                                        </p:tgtEl>
                                        <p:attrNameLst>
                                          <p:attrName>style.visibility</p:attrName>
                                        </p:attrNameLst>
                                      </p:cBhvr>
                                      <p:to>
                                        <p:strVal val="visible"/>
                                      </p:to>
                                    </p:set>
                                    <p:animEffect transition="in" filter="fade">
                                      <p:cBhvr>
                                        <p:cTn id="442" dur="750"/>
                                        <p:tgtEl>
                                          <p:spTgt spid="123907">
                                            <p:txEl>
                                              <p:pRg st="8" end="8"/>
                                            </p:txEl>
                                          </p:spTgt>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123907">
                                            <p:txEl>
                                              <p:pRg st="9" end="9"/>
                                            </p:txEl>
                                          </p:spTgt>
                                        </p:tgtEl>
                                        <p:attrNameLst>
                                          <p:attrName>style.visibility</p:attrName>
                                        </p:attrNameLst>
                                      </p:cBhvr>
                                      <p:to>
                                        <p:strVal val="visible"/>
                                      </p:to>
                                    </p:set>
                                    <p:animEffect transition="in" filter="fade">
                                      <p:cBhvr>
                                        <p:cTn id="445" dur="750"/>
                                        <p:tgtEl>
                                          <p:spTgt spid="123907">
                                            <p:txEl>
                                              <p:pRg st="9" end="9"/>
                                            </p:txEl>
                                          </p:spTgt>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23907">
                                            <p:txEl>
                                              <p:pRg st="10" end="10"/>
                                            </p:txEl>
                                          </p:spTgt>
                                        </p:tgtEl>
                                        <p:attrNameLst>
                                          <p:attrName>style.visibility</p:attrName>
                                        </p:attrNameLst>
                                      </p:cBhvr>
                                      <p:to>
                                        <p:strVal val="visible"/>
                                      </p:to>
                                    </p:set>
                                    <p:animEffect transition="in" filter="fade">
                                      <p:cBhvr>
                                        <p:cTn id="448" dur="750"/>
                                        <p:tgtEl>
                                          <p:spTgt spid="123907">
                                            <p:txEl>
                                              <p:pRg st="10" end="10"/>
                                            </p:txEl>
                                          </p:spTgt>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23907">
                                            <p:txEl>
                                              <p:pRg st="10" end="10"/>
                                            </p:txEl>
                                          </p:spTgt>
                                        </p:tgtEl>
                                        <p:attrNameLst>
                                          <p:attrName>style.visibility</p:attrName>
                                        </p:attrNameLst>
                                      </p:cBhvr>
                                      <p:to>
                                        <p:strVal val="visible"/>
                                      </p:to>
                                    </p:set>
                                    <p:animEffect transition="in" filter="fade">
                                      <p:cBhvr>
                                        <p:cTn id="451" dur="750"/>
                                        <p:tgtEl>
                                          <p:spTgt spid="123907">
                                            <p:txEl>
                                              <p:pRg st="10" end="10"/>
                                            </p:txEl>
                                          </p:spTgt>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23907">
                                            <p:txEl>
                                              <p:pRg st="9" end="9"/>
                                            </p:txEl>
                                          </p:spTgt>
                                        </p:tgtEl>
                                        <p:attrNameLst>
                                          <p:attrName>style.visibility</p:attrName>
                                        </p:attrNameLst>
                                      </p:cBhvr>
                                      <p:to>
                                        <p:strVal val="visible"/>
                                      </p:to>
                                    </p:set>
                                    <p:animEffect transition="in" filter="fade">
                                      <p:cBhvr>
                                        <p:cTn id="454" dur="750"/>
                                        <p:tgtEl>
                                          <p:spTgt spid="123907">
                                            <p:txEl>
                                              <p:pRg st="9" end="9"/>
                                            </p:txEl>
                                          </p:spTgt>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23907">
                                            <p:txEl>
                                              <p:pRg st="10" end="10"/>
                                            </p:txEl>
                                          </p:spTgt>
                                        </p:tgtEl>
                                        <p:attrNameLst>
                                          <p:attrName>style.visibility</p:attrName>
                                        </p:attrNameLst>
                                      </p:cBhvr>
                                      <p:to>
                                        <p:strVal val="visible"/>
                                      </p:to>
                                    </p:set>
                                    <p:animEffect transition="in" filter="fade">
                                      <p:cBhvr>
                                        <p:cTn id="457" dur="750"/>
                                        <p:tgtEl>
                                          <p:spTgt spid="123907">
                                            <p:txEl>
                                              <p:pRg st="10" end="10"/>
                                            </p:txEl>
                                          </p:spTgt>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23907">
                                            <p:txEl>
                                              <p:pRg st="10" end="10"/>
                                            </p:txEl>
                                          </p:spTgt>
                                        </p:tgtEl>
                                        <p:attrNameLst>
                                          <p:attrName>style.visibility</p:attrName>
                                        </p:attrNameLst>
                                      </p:cBhvr>
                                      <p:to>
                                        <p:strVal val="visible"/>
                                      </p:to>
                                    </p:set>
                                    <p:animEffect transition="in" filter="fade">
                                      <p:cBhvr>
                                        <p:cTn id="460" dur="750"/>
                                        <p:tgtEl>
                                          <p:spTgt spid="123907">
                                            <p:txEl>
                                              <p:pRg st="10" end="10"/>
                                            </p:txEl>
                                          </p:spTgt>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23907">
                                            <p:txEl>
                                              <p:pRg st="11" end="11"/>
                                            </p:txEl>
                                          </p:spTgt>
                                        </p:tgtEl>
                                        <p:attrNameLst>
                                          <p:attrName>style.visibility</p:attrName>
                                        </p:attrNameLst>
                                      </p:cBhvr>
                                      <p:to>
                                        <p:strVal val="visible"/>
                                      </p:to>
                                    </p:set>
                                    <p:animEffect transition="in" filter="fade">
                                      <p:cBhvr>
                                        <p:cTn id="463" dur="750"/>
                                        <p:tgtEl>
                                          <p:spTgt spid="123907">
                                            <p:txEl>
                                              <p:pRg st="11" end="11"/>
                                            </p:txEl>
                                          </p:spTgt>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123907">
                                            <p:txEl>
                                              <p:pRg st="7" end="7"/>
                                            </p:txEl>
                                          </p:spTgt>
                                        </p:tgtEl>
                                        <p:attrNameLst>
                                          <p:attrName>style.visibility</p:attrName>
                                        </p:attrNameLst>
                                      </p:cBhvr>
                                      <p:to>
                                        <p:strVal val="visible"/>
                                      </p:to>
                                    </p:set>
                                    <p:animEffect transition="in" filter="fade">
                                      <p:cBhvr>
                                        <p:cTn id="466" dur="750"/>
                                        <p:tgtEl>
                                          <p:spTgt spid="123907">
                                            <p:txEl>
                                              <p:pRg st="7" end="7"/>
                                            </p:txEl>
                                          </p:spTgt>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123907">
                                            <p:txEl>
                                              <p:pRg st="8" end="8"/>
                                            </p:txEl>
                                          </p:spTgt>
                                        </p:tgtEl>
                                        <p:attrNameLst>
                                          <p:attrName>style.visibility</p:attrName>
                                        </p:attrNameLst>
                                      </p:cBhvr>
                                      <p:to>
                                        <p:strVal val="visible"/>
                                      </p:to>
                                    </p:set>
                                    <p:animEffect transition="in" filter="fade">
                                      <p:cBhvr>
                                        <p:cTn id="469" dur="750"/>
                                        <p:tgtEl>
                                          <p:spTgt spid="123907">
                                            <p:txEl>
                                              <p:pRg st="8" end="8"/>
                                            </p:txEl>
                                          </p:spTgt>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23907">
                                            <p:txEl>
                                              <p:pRg st="9" end="9"/>
                                            </p:txEl>
                                          </p:spTgt>
                                        </p:tgtEl>
                                        <p:attrNameLst>
                                          <p:attrName>style.visibility</p:attrName>
                                        </p:attrNameLst>
                                      </p:cBhvr>
                                      <p:to>
                                        <p:strVal val="visible"/>
                                      </p:to>
                                    </p:set>
                                    <p:animEffect transition="in" filter="fade">
                                      <p:cBhvr>
                                        <p:cTn id="472" dur="750"/>
                                        <p:tgtEl>
                                          <p:spTgt spid="123907">
                                            <p:txEl>
                                              <p:pRg st="9" end="9"/>
                                            </p:txEl>
                                          </p:spTgt>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123907">
                                            <p:txEl>
                                              <p:pRg st="10" end="10"/>
                                            </p:txEl>
                                          </p:spTgt>
                                        </p:tgtEl>
                                        <p:attrNameLst>
                                          <p:attrName>style.visibility</p:attrName>
                                        </p:attrNameLst>
                                      </p:cBhvr>
                                      <p:to>
                                        <p:strVal val="visible"/>
                                      </p:to>
                                    </p:set>
                                    <p:animEffect transition="in" filter="fade">
                                      <p:cBhvr>
                                        <p:cTn id="475" dur="750"/>
                                        <p:tgtEl>
                                          <p:spTgt spid="123907">
                                            <p:txEl>
                                              <p:pRg st="10" end="10"/>
                                            </p:txEl>
                                          </p:spTgt>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123907">
                                            <p:txEl>
                                              <p:pRg st="10" end="10"/>
                                            </p:txEl>
                                          </p:spTgt>
                                        </p:tgtEl>
                                        <p:attrNameLst>
                                          <p:attrName>style.visibility</p:attrName>
                                        </p:attrNameLst>
                                      </p:cBhvr>
                                      <p:to>
                                        <p:strVal val="visible"/>
                                      </p:to>
                                    </p:set>
                                    <p:animEffect transition="in" filter="fade">
                                      <p:cBhvr>
                                        <p:cTn id="478" dur="750"/>
                                        <p:tgtEl>
                                          <p:spTgt spid="123907">
                                            <p:txEl>
                                              <p:pRg st="10" end="10"/>
                                            </p:txEl>
                                          </p:spTgt>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123907">
                                            <p:txEl>
                                              <p:pRg st="9" end="9"/>
                                            </p:txEl>
                                          </p:spTgt>
                                        </p:tgtEl>
                                        <p:attrNameLst>
                                          <p:attrName>style.visibility</p:attrName>
                                        </p:attrNameLst>
                                      </p:cBhvr>
                                      <p:to>
                                        <p:strVal val="visible"/>
                                      </p:to>
                                    </p:set>
                                    <p:animEffect transition="in" filter="fade">
                                      <p:cBhvr>
                                        <p:cTn id="481" dur="750"/>
                                        <p:tgtEl>
                                          <p:spTgt spid="123907">
                                            <p:txEl>
                                              <p:pRg st="9" end="9"/>
                                            </p:txEl>
                                          </p:spTgt>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123907">
                                            <p:txEl>
                                              <p:pRg st="10" end="10"/>
                                            </p:txEl>
                                          </p:spTgt>
                                        </p:tgtEl>
                                        <p:attrNameLst>
                                          <p:attrName>style.visibility</p:attrName>
                                        </p:attrNameLst>
                                      </p:cBhvr>
                                      <p:to>
                                        <p:strVal val="visible"/>
                                      </p:to>
                                    </p:set>
                                    <p:animEffect transition="in" filter="fade">
                                      <p:cBhvr>
                                        <p:cTn id="484" dur="750"/>
                                        <p:tgtEl>
                                          <p:spTgt spid="123907">
                                            <p:txEl>
                                              <p:pRg st="10" end="10"/>
                                            </p:txEl>
                                          </p:spTgt>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123907">
                                            <p:txEl>
                                              <p:pRg st="10" end="10"/>
                                            </p:txEl>
                                          </p:spTgt>
                                        </p:tgtEl>
                                        <p:attrNameLst>
                                          <p:attrName>style.visibility</p:attrName>
                                        </p:attrNameLst>
                                      </p:cBhvr>
                                      <p:to>
                                        <p:strVal val="visible"/>
                                      </p:to>
                                    </p:set>
                                    <p:animEffect transition="in" filter="fade">
                                      <p:cBhvr>
                                        <p:cTn id="487" dur="750"/>
                                        <p:tgtEl>
                                          <p:spTgt spid="123907">
                                            <p:txEl>
                                              <p:pRg st="10" end="10"/>
                                            </p:txEl>
                                          </p:spTgt>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123907">
                                            <p:txEl>
                                              <p:pRg st="11" end="11"/>
                                            </p:txEl>
                                          </p:spTgt>
                                        </p:tgtEl>
                                        <p:attrNameLst>
                                          <p:attrName>style.visibility</p:attrName>
                                        </p:attrNameLst>
                                      </p:cBhvr>
                                      <p:to>
                                        <p:strVal val="visible"/>
                                      </p:to>
                                    </p:set>
                                    <p:animEffect transition="in" filter="fade">
                                      <p:cBhvr>
                                        <p:cTn id="490" dur="750"/>
                                        <p:tgtEl>
                                          <p:spTgt spid="123907">
                                            <p:txEl>
                                              <p:pRg st="11" end="11"/>
                                            </p:txEl>
                                          </p:spTgt>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123907">
                                            <p:txEl>
                                              <p:pRg st="3" end="3"/>
                                            </p:txEl>
                                          </p:spTgt>
                                        </p:tgtEl>
                                        <p:attrNameLst>
                                          <p:attrName>style.visibility</p:attrName>
                                        </p:attrNameLst>
                                      </p:cBhvr>
                                      <p:to>
                                        <p:strVal val="visible"/>
                                      </p:to>
                                    </p:set>
                                    <p:animEffect transition="in" filter="fade">
                                      <p:cBhvr>
                                        <p:cTn id="493" dur="750"/>
                                        <p:tgtEl>
                                          <p:spTgt spid="123907">
                                            <p:txEl>
                                              <p:pRg st="3" end="3"/>
                                            </p:txEl>
                                          </p:spTgt>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123907">
                                            <p:txEl>
                                              <p:pRg st="4" end="4"/>
                                            </p:txEl>
                                          </p:spTgt>
                                        </p:tgtEl>
                                        <p:attrNameLst>
                                          <p:attrName>style.visibility</p:attrName>
                                        </p:attrNameLst>
                                      </p:cBhvr>
                                      <p:to>
                                        <p:strVal val="visible"/>
                                      </p:to>
                                    </p:set>
                                    <p:animEffect transition="in" filter="fade">
                                      <p:cBhvr>
                                        <p:cTn id="496" dur="750"/>
                                        <p:tgtEl>
                                          <p:spTgt spid="123907">
                                            <p:txEl>
                                              <p:pRg st="4" end="4"/>
                                            </p:txEl>
                                          </p:spTgt>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123907">
                                            <p:txEl>
                                              <p:pRg st="5" end="5"/>
                                            </p:txEl>
                                          </p:spTgt>
                                        </p:tgtEl>
                                        <p:attrNameLst>
                                          <p:attrName>style.visibility</p:attrName>
                                        </p:attrNameLst>
                                      </p:cBhvr>
                                      <p:to>
                                        <p:strVal val="visible"/>
                                      </p:to>
                                    </p:set>
                                    <p:animEffect transition="in" filter="fade">
                                      <p:cBhvr>
                                        <p:cTn id="499" dur="750"/>
                                        <p:tgtEl>
                                          <p:spTgt spid="123907">
                                            <p:txEl>
                                              <p:pRg st="5" end="5"/>
                                            </p:txEl>
                                          </p:spTgt>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123907">
                                            <p:txEl>
                                              <p:pRg st="6" end="6"/>
                                            </p:txEl>
                                          </p:spTgt>
                                        </p:tgtEl>
                                        <p:attrNameLst>
                                          <p:attrName>style.visibility</p:attrName>
                                        </p:attrNameLst>
                                      </p:cBhvr>
                                      <p:to>
                                        <p:strVal val="visible"/>
                                      </p:to>
                                    </p:set>
                                    <p:animEffect transition="in" filter="fade">
                                      <p:cBhvr>
                                        <p:cTn id="502" dur="750"/>
                                        <p:tgtEl>
                                          <p:spTgt spid="123907">
                                            <p:txEl>
                                              <p:pRg st="6" end="6"/>
                                            </p:txEl>
                                          </p:spTgt>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123907">
                                            <p:txEl>
                                              <p:pRg st="7" end="7"/>
                                            </p:txEl>
                                          </p:spTgt>
                                        </p:tgtEl>
                                        <p:attrNameLst>
                                          <p:attrName>style.visibility</p:attrName>
                                        </p:attrNameLst>
                                      </p:cBhvr>
                                      <p:to>
                                        <p:strVal val="visible"/>
                                      </p:to>
                                    </p:set>
                                    <p:animEffect transition="in" filter="fade">
                                      <p:cBhvr>
                                        <p:cTn id="505" dur="750"/>
                                        <p:tgtEl>
                                          <p:spTgt spid="123907">
                                            <p:txEl>
                                              <p:pRg st="7" end="7"/>
                                            </p:txEl>
                                          </p:spTgt>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123907">
                                            <p:txEl>
                                              <p:pRg st="8" end="8"/>
                                            </p:txEl>
                                          </p:spTgt>
                                        </p:tgtEl>
                                        <p:attrNameLst>
                                          <p:attrName>style.visibility</p:attrName>
                                        </p:attrNameLst>
                                      </p:cBhvr>
                                      <p:to>
                                        <p:strVal val="visible"/>
                                      </p:to>
                                    </p:set>
                                    <p:animEffect transition="in" filter="fade">
                                      <p:cBhvr>
                                        <p:cTn id="508" dur="750"/>
                                        <p:tgtEl>
                                          <p:spTgt spid="123907">
                                            <p:txEl>
                                              <p:pRg st="8" end="8"/>
                                            </p:txEl>
                                          </p:spTgt>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123907">
                                            <p:txEl>
                                              <p:pRg st="9" end="9"/>
                                            </p:txEl>
                                          </p:spTgt>
                                        </p:tgtEl>
                                        <p:attrNameLst>
                                          <p:attrName>style.visibility</p:attrName>
                                        </p:attrNameLst>
                                      </p:cBhvr>
                                      <p:to>
                                        <p:strVal val="visible"/>
                                      </p:to>
                                    </p:set>
                                    <p:animEffect transition="in" filter="fade">
                                      <p:cBhvr>
                                        <p:cTn id="511" dur="750"/>
                                        <p:tgtEl>
                                          <p:spTgt spid="123907">
                                            <p:txEl>
                                              <p:pRg st="9" end="9"/>
                                            </p:txEl>
                                          </p:spTgt>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123907">
                                            <p:txEl>
                                              <p:pRg st="10" end="10"/>
                                            </p:txEl>
                                          </p:spTgt>
                                        </p:tgtEl>
                                        <p:attrNameLst>
                                          <p:attrName>style.visibility</p:attrName>
                                        </p:attrNameLst>
                                      </p:cBhvr>
                                      <p:to>
                                        <p:strVal val="visible"/>
                                      </p:to>
                                    </p:set>
                                    <p:animEffect transition="in" filter="fade">
                                      <p:cBhvr>
                                        <p:cTn id="514" dur="750"/>
                                        <p:tgtEl>
                                          <p:spTgt spid="123907">
                                            <p:txEl>
                                              <p:pRg st="10" end="10"/>
                                            </p:txEl>
                                          </p:spTgt>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123907">
                                            <p:txEl>
                                              <p:pRg st="10" end="10"/>
                                            </p:txEl>
                                          </p:spTgt>
                                        </p:tgtEl>
                                        <p:attrNameLst>
                                          <p:attrName>style.visibility</p:attrName>
                                        </p:attrNameLst>
                                      </p:cBhvr>
                                      <p:to>
                                        <p:strVal val="visible"/>
                                      </p:to>
                                    </p:set>
                                    <p:animEffect transition="in" filter="fade">
                                      <p:cBhvr>
                                        <p:cTn id="517" dur="750"/>
                                        <p:tgtEl>
                                          <p:spTgt spid="123907">
                                            <p:txEl>
                                              <p:pRg st="10" end="10"/>
                                            </p:txEl>
                                          </p:spTgt>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123907">
                                            <p:txEl>
                                              <p:pRg st="9" end="9"/>
                                            </p:txEl>
                                          </p:spTgt>
                                        </p:tgtEl>
                                        <p:attrNameLst>
                                          <p:attrName>style.visibility</p:attrName>
                                        </p:attrNameLst>
                                      </p:cBhvr>
                                      <p:to>
                                        <p:strVal val="visible"/>
                                      </p:to>
                                    </p:set>
                                    <p:animEffect transition="in" filter="fade">
                                      <p:cBhvr>
                                        <p:cTn id="520" dur="750"/>
                                        <p:tgtEl>
                                          <p:spTgt spid="123907">
                                            <p:txEl>
                                              <p:pRg st="9" end="9"/>
                                            </p:txEl>
                                          </p:spTgt>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123907">
                                            <p:txEl>
                                              <p:pRg st="10" end="10"/>
                                            </p:txEl>
                                          </p:spTgt>
                                        </p:tgtEl>
                                        <p:attrNameLst>
                                          <p:attrName>style.visibility</p:attrName>
                                        </p:attrNameLst>
                                      </p:cBhvr>
                                      <p:to>
                                        <p:strVal val="visible"/>
                                      </p:to>
                                    </p:set>
                                    <p:animEffect transition="in" filter="fade">
                                      <p:cBhvr>
                                        <p:cTn id="523" dur="750"/>
                                        <p:tgtEl>
                                          <p:spTgt spid="123907">
                                            <p:txEl>
                                              <p:pRg st="10" end="10"/>
                                            </p:txEl>
                                          </p:spTgt>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123907">
                                            <p:txEl>
                                              <p:pRg st="10" end="10"/>
                                            </p:txEl>
                                          </p:spTgt>
                                        </p:tgtEl>
                                        <p:attrNameLst>
                                          <p:attrName>style.visibility</p:attrName>
                                        </p:attrNameLst>
                                      </p:cBhvr>
                                      <p:to>
                                        <p:strVal val="visible"/>
                                      </p:to>
                                    </p:set>
                                    <p:animEffect transition="in" filter="fade">
                                      <p:cBhvr>
                                        <p:cTn id="526" dur="750"/>
                                        <p:tgtEl>
                                          <p:spTgt spid="123907">
                                            <p:txEl>
                                              <p:pRg st="10" end="10"/>
                                            </p:txEl>
                                          </p:spTgt>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123907">
                                            <p:txEl>
                                              <p:pRg st="11" end="11"/>
                                            </p:txEl>
                                          </p:spTgt>
                                        </p:tgtEl>
                                        <p:attrNameLst>
                                          <p:attrName>style.visibility</p:attrName>
                                        </p:attrNameLst>
                                      </p:cBhvr>
                                      <p:to>
                                        <p:strVal val="visible"/>
                                      </p:to>
                                    </p:set>
                                    <p:animEffect transition="in" filter="fade">
                                      <p:cBhvr>
                                        <p:cTn id="529" dur="750"/>
                                        <p:tgtEl>
                                          <p:spTgt spid="123907">
                                            <p:txEl>
                                              <p:pRg st="11" end="11"/>
                                            </p:txEl>
                                          </p:spTgt>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123907">
                                            <p:txEl>
                                              <p:pRg st="7" end="7"/>
                                            </p:txEl>
                                          </p:spTgt>
                                        </p:tgtEl>
                                        <p:attrNameLst>
                                          <p:attrName>style.visibility</p:attrName>
                                        </p:attrNameLst>
                                      </p:cBhvr>
                                      <p:to>
                                        <p:strVal val="visible"/>
                                      </p:to>
                                    </p:set>
                                    <p:animEffect transition="in" filter="fade">
                                      <p:cBhvr>
                                        <p:cTn id="532" dur="750"/>
                                        <p:tgtEl>
                                          <p:spTgt spid="123907">
                                            <p:txEl>
                                              <p:pRg st="7" end="7"/>
                                            </p:txEl>
                                          </p:spTgt>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123907">
                                            <p:txEl>
                                              <p:pRg st="8" end="8"/>
                                            </p:txEl>
                                          </p:spTgt>
                                        </p:tgtEl>
                                        <p:attrNameLst>
                                          <p:attrName>style.visibility</p:attrName>
                                        </p:attrNameLst>
                                      </p:cBhvr>
                                      <p:to>
                                        <p:strVal val="visible"/>
                                      </p:to>
                                    </p:set>
                                    <p:animEffect transition="in" filter="fade">
                                      <p:cBhvr>
                                        <p:cTn id="535" dur="750"/>
                                        <p:tgtEl>
                                          <p:spTgt spid="123907">
                                            <p:txEl>
                                              <p:pRg st="8" end="8"/>
                                            </p:txEl>
                                          </p:spTgt>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23907">
                                            <p:txEl>
                                              <p:pRg st="9" end="9"/>
                                            </p:txEl>
                                          </p:spTgt>
                                        </p:tgtEl>
                                        <p:attrNameLst>
                                          <p:attrName>style.visibility</p:attrName>
                                        </p:attrNameLst>
                                      </p:cBhvr>
                                      <p:to>
                                        <p:strVal val="visible"/>
                                      </p:to>
                                    </p:set>
                                    <p:animEffect transition="in" filter="fade">
                                      <p:cBhvr>
                                        <p:cTn id="538" dur="750"/>
                                        <p:tgtEl>
                                          <p:spTgt spid="123907">
                                            <p:txEl>
                                              <p:pRg st="9" end="9"/>
                                            </p:txEl>
                                          </p:spTgt>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123907">
                                            <p:txEl>
                                              <p:pRg st="10" end="10"/>
                                            </p:txEl>
                                          </p:spTgt>
                                        </p:tgtEl>
                                        <p:attrNameLst>
                                          <p:attrName>style.visibility</p:attrName>
                                        </p:attrNameLst>
                                      </p:cBhvr>
                                      <p:to>
                                        <p:strVal val="visible"/>
                                      </p:to>
                                    </p:set>
                                    <p:animEffect transition="in" filter="fade">
                                      <p:cBhvr>
                                        <p:cTn id="541" dur="750"/>
                                        <p:tgtEl>
                                          <p:spTgt spid="123907">
                                            <p:txEl>
                                              <p:pRg st="10" end="10"/>
                                            </p:txEl>
                                          </p:spTgt>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123907">
                                            <p:txEl>
                                              <p:pRg st="10" end="10"/>
                                            </p:txEl>
                                          </p:spTgt>
                                        </p:tgtEl>
                                        <p:attrNameLst>
                                          <p:attrName>style.visibility</p:attrName>
                                        </p:attrNameLst>
                                      </p:cBhvr>
                                      <p:to>
                                        <p:strVal val="visible"/>
                                      </p:to>
                                    </p:set>
                                    <p:animEffect transition="in" filter="fade">
                                      <p:cBhvr>
                                        <p:cTn id="544" dur="750"/>
                                        <p:tgtEl>
                                          <p:spTgt spid="123907">
                                            <p:txEl>
                                              <p:pRg st="10" end="10"/>
                                            </p:txEl>
                                          </p:spTgt>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123907">
                                            <p:txEl>
                                              <p:pRg st="9" end="9"/>
                                            </p:txEl>
                                          </p:spTgt>
                                        </p:tgtEl>
                                        <p:attrNameLst>
                                          <p:attrName>style.visibility</p:attrName>
                                        </p:attrNameLst>
                                      </p:cBhvr>
                                      <p:to>
                                        <p:strVal val="visible"/>
                                      </p:to>
                                    </p:set>
                                    <p:animEffect transition="in" filter="fade">
                                      <p:cBhvr>
                                        <p:cTn id="547" dur="750"/>
                                        <p:tgtEl>
                                          <p:spTgt spid="123907">
                                            <p:txEl>
                                              <p:pRg st="9" end="9"/>
                                            </p:txEl>
                                          </p:spTgt>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123907">
                                            <p:txEl>
                                              <p:pRg st="10" end="10"/>
                                            </p:txEl>
                                          </p:spTgt>
                                        </p:tgtEl>
                                        <p:attrNameLst>
                                          <p:attrName>style.visibility</p:attrName>
                                        </p:attrNameLst>
                                      </p:cBhvr>
                                      <p:to>
                                        <p:strVal val="visible"/>
                                      </p:to>
                                    </p:set>
                                    <p:animEffect transition="in" filter="fade">
                                      <p:cBhvr>
                                        <p:cTn id="550" dur="750"/>
                                        <p:tgtEl>
                                          <p:spTgt spid="123907">
                                            <p:txEl>
                                              <p:pRg st="10" end="10"/>
                                            </p:txEl>
                                          </p:spTgt>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123907">
                                            <p:txEl>
                                              <p:pRg st="10" end="10"/>
                                            </p:txEl>
                                          </p:spTgt>
                                        </p:tgtEl>
                                        <p:attrNameLst>
                                          <p:attrName>style.visibility</p:attrName>
                                        </p:attrNameLst>
                                      </p:cBhvr>
                                      <p:to>
                                        <p:strVal val="visible"/>
                                      </p:to>
                                    </p:set>
                                    <p:animEffect transition="in" filter="fade">
                                      <p:cBhvr>
                                        <p:cTn id="553" dur="750"/>
                                        <p:tgtEl>
                                          <p:spTgt spid="123907">
                                            <p:txEl>
                                              <p:pRg st="10" end="10"/>
                                            </p:txEl>
                                          </p:spTgt>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123907">
                                            <p:txEl>
                                              <p:pRg st="11" end="11"/>
                                            </p:txEl>
                                          </p:spTgt>
                                        </p:tgtEl>
                                        <p:attrNameLst>
                                          <p:attrName>style.visibility</p:attrName>
                                        </p:attrNameLst>
                                      </p:cBhvr>
                                      <p:to>
                                        <p:strVal val="visible"/>
                                      </p:to>
                                    </p:set>
                                    <p:animEffect transition="in" filter="fade">
                                      <p:cBhvr>
                                        <p:cTn id="556" dur="750"/>
                                        <p:tgtEl>
                                          <p:spTgt spid="123907">
                                            <p:txEl>
                                              <p:pRg st="11" end="11"/>
                                            </p:txEl>
                                          </p:spTgt>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123907">
                                            <p:txEl>
                                              <p:pRg st="6" end="6"/>
                                            </p:txEl>
                                          </p:spTgt>
                                        </p:tgtEl>
                                        <p:attrNameLst>
                                          <p:attrName>style.visibility</p:attrName>
                                        </p:attrNameLst>
                                      </p:cBhvr>
                                      <p:to>
                                        <p:strVal val="visible"/>
                                      </p:to>
                                    </p:set>
                                    <p:animEffect transition="in" filter="fade">
                                      <p:cBhvr>
                                        <p:cTn id="559" dur="750"/>
                                        <p:tgtEl>
                                          <p:spTgt spid="123907">
                                            <p:txEl>
                                              <p:pRg st="6" end="6"/>
                                            </p:txEl>
                                          </p:spTgt>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123907">
                                            <p:txEl>
                                              <p:pRg st="7" end="7"/>
                                            </p:txEl>
                                          </p:spTgt>
                                        </p:tgtEl>
                                        <p:attrNameLst>
                                          <p:attrName>style.visibility</p:attrName>
                                        </p:attrNameLst>
                                      </p:cBhvr>
                                      <p:to>
                                        <p:strVal val="visible"/>
                                      </p:to>
                                    </p:set>
                                    <p:animEffect transition="in" filter="fade">
                                      <p:cBhvr>
                                        <p:cTn id="562" dur="750"/>
                                        <p:tgtEl>
                                          <p:spTgt spid="123907">
                                            <p:txEl>
                                              <p:pRg st="7" end="7"/>
                                            </p:txEl>
                                          </p:spTgt>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123907">
                                            <p:txEl>
                                              <p:pRg st="8" end="8"/>
                                            </p:txEl>
                                          </p:spTgt>
                                        </p:tgtEl>
                                        <p:attrNameLst>
                                          <p:attrName>style.visibility</p:attrName>
                                        </p:attrNameLst>
                                      </p:cBhvr>
                                      <p:to>
                                        <p:strVal val="visible"/>
                                      </p:to>
                                    </p:set>
                                    <p:animEffect transition="in" filter="fade">
                                      <p:cBhvr>
                                        <p:cTn id="565" dur="750"/>
                                        <p:tgtEl>
                                          <p:spTgt spid="123907">
                                            <p:txEl>
                                              <p:pRg st="8" end="8"/>
                                            </p:txEl>
                                          </p:spTgt>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123907">
                                            <p:txEl>
                                              <p:pRg st="9" end="9"/>
                                            </p:txEl>
                                          </p:spTgt>
                                        </p:tgtEl>
                                        <p:attrNameLst>
                                          <p:attrName>style.visibility</p:attrName>
                                        </p:attrNameLst>
                                      </p:cBhvr>
                                      <p:to>
                                        <p:strVal val="visible"/>
                                      </p:to>
                                    </p:set>
                                    <p:animEffect transition="in" filter="fade">
                                      <p:cBhvr>
                                        <p:cTn id="568" dur="750"/>
                                        <p:tgtEl>
                                          <p:spTgt spid="123907">
                                            <p:txEl>
                                              <p:pRg st="9" end="9"/>
                                            </p:txEl>
                                          </p:spTgt>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23907">
                                            <p:txEl>
                                              <p:pRg st="10" end="10"/>
                                            </p:txEl>
                                          </p:spTgt>
                                        </p:tgtEl>
                                        <p:attrNameLst>
                                          <p:attrName>style.visibility</p:attrName>
                                        </p:attrNameLst>
                                      </p:cBhvr>
                                      <p:to>
                                        <p:strVal val="visible"/>
                                      </p:to>
                                    </p:set>
                                    <p:animEffect transition="in" filter="fade">
                                      <p:cBhvr>
                                        <p:cTn id="571" dur="750"/>
                                        <p:tgtEl>
                                          <p:spTgt spid="123907">
                                            <p:txEl>
                                              <p:pRg st="10" end="10"/>
                                            </p:txEl>
                                          </p:spTgt>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123907">
                                            <p:txEl>
                                              <p:pRg st="10" end="10"/>
                                            </p:txEl>
                                          </p:spTgt>
                                        </p:tgtEl>
                                        <p:attrNameLst>
                                          <p:attrName>style.visibility</p:attrName>
                                        </p:attrNameLst>
                                      </p:cBhvr>
                                      <p:to>
                                        <p:strVal val="visible"/>
                                      </p:to>
                                    </p:set>
                                    <p:animEffect transition="in" filter="fade">
                                      <p:cBhvr>
                                        <p:cTn id="574" dur="750"/>
                                        <p:tgtEl>
                                          <p:spTgt spid="123907">
                                            <p:txEl>
                                              <p:pRg st="10" end="10"/>
                                            </p:txEl>
                                          </p:spTgt>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123907">
                                            <p:txEl>
                                              <p:pRg st="9" end="9"/>
                                            </p:txEl>
                                          </p:spTgt>
                                        </p:tgtEl>
                                        <p:attrNameLst>
                                          <p:attrName>style.visibility</p:attrName>
                                        </p:attrNameLst>
                                      </p:cBhvr>
                                      <p:to>
                                        <p:strVal val="visible"/>
                                      </p:to>
                                    </p:set>
                                    <p:animEffect transition="in" filter="fade">
                                      <p:cBhvr>
                                        <p:cTn id="577" dur="750"/>
                                        <p:tgtEl>
                                          <p:spTgt spid="123907">
                                            <p:txEl>
                                              <p:pRg st="9" end="9"/>
                                            </p:txEl>
                                          </p:spTgt>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123907">
                                            <p:txEl>
                                              <p:pRg st="10" end="10"/>
                                            </p:txEl>
                                          </p:spTgt>
                                        </p:tgtEl>
                                        <p:attrNameLst>
                                          <p:attrName>style.visibility</p:attrName>
                                        </p:attrNameLst>
                                      </p:cBhvr>
                                      <p:to>
                                        <p:strVal val="visible"/>
                                      </p:to>
                                    </p:set>
                                    <p:animEffect transition="in" filter="fade">
                                      <p:cBhvr>
                                        <p:cTn id="580" dur="750"/>
                                        <p:tgtEl>
                                          <p:spTgt spid="123907">
                                            <p:txEl>
                                              <p:pRg st="10" end="10"/>
                                            </p:txEl>
                                          </p:spTgt>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123907">
                                            <p:txEl>
                                              <p:pRg st="10" end="10"/>
                                            </p:txEl>
                                          </p:spTgt>
                                        </p:tgtEl>
                                        <p:attrNameLst>
                                          <p:attrName>style.visibility</p:attrName>
                                        </p:attrNameLst>
                                      </p:cBhvr>
                                      <p:to>
                                        <p:strVal val="visible"/>
                                      </p:to>
                                    </p:set>
                                    <p:animEffect transition="in" filter="fade">
                                      <p:cBhvr>
                                        <p:cTn id="583" dur="750"/>
                                        <p:tgtEl>
                                          <p:spTgt spid="123907">
                                            <p:txEl>
                                              <p:pRg st="10" end="10"/>
                                            </p:txEl>
                                          </p:spTgt>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123907">
                                            <p:txEl>
                                              <p:pRg st="11" end="11"/>
                                            </p:txEl>
                                          </p:spTgt>
                                        </p:tgtEl>
                                        <p:attrNameLst>
                                          <p:attrName>style.visibility</p:attrName>
                                        </p:attrNameLst>
                                      </p:cBhvr>
                                      <p:to>
                                        <p:strVal val="visible"/>
                                      </p:to>
                                    </p:set>
                                    <p:animEffect transition="in" filter="fade">
                                      <p:cBhvr>
                                        <p:cTn id="586" dur="750"/>
                                        <p:tgtEl>
                                          <p:spTgt spid="123907">
                                            <p:txEl>
                                              <p:pRg st="11" end="11"/>
                                            </p:txEl>
                                          </p:spTgt>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123907">
                                            <p:txEl>
                                              <p:pRg st="7" end="7"/>
                                            </p:txEl>
                                          </p:spTgt>
                                        </p:tgtEl>
                                        <p:attrNameLst>
                                          <p:attrName>style.visibility</p:attrName>
                                        </p:attrNameLst>
                                      </p:cBhvr>
                                      <p:to>
                                        <p:strVal val="visible"/>
                                      </p:to>
                                    </p:set>
                                    <p:animEffect transition="in" filter="fade">
                                      <p:cBhvr>
                                        <p:cTn id="589" dur="750"/>
                                        <p:tgtEl>
                                          <p:spTgt spid="123907">
                                            <p:txEl>
                                              <p:pRg st="7" end="7"/>
                                            </p:txEl>
                                          </p:spTgt>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123907">
                                            <p:txEl>
                                              <p:pRg st="8" end="8"/>
                                            </p:txEl>
                                          </p:spTgt>
                                        </p:tgtEl>
                                        <p:attrNameLst>
                                          <p:attrName>style.visibility</p:attrName>
                                        </p:attrNameLst>
                                      </p:cBhvr>
                                      <p:to>
                                        <p:strVal val="visible"/>
                                      </p:to>
                                    </p:set>
                                    <p:animEffect transition="in" filter="fade">
                                      <p:cBhvr>
                                        <p:cTn id="592" dur="750"/>
                                        <p:tgtEl>
                                          <p:spTgt spid="123907">
                                            <p:txEl>
                                              <p:pRg st="8" end="8"/>
                                            </p:txEl>
                                          </p:spTgt>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123907">
                                            <p:txEl>
                                              <p:pRg st="9" end="9"/>
                                            </p:txEl>
                                          </p:spTgt>
                                        </p:tgtEl>
                                        <p:attrNameLst>
                                          <p:attrName>style.visibility</p:attrName>
                                        </p:attrNameLst>
                                      </p:cBhvr>
                                      <p:to>
                                        <p:strVal val="visible"/>
                                      </p:to>
                                    </p:set>
                                    <p:animEffect transition="in" filter="fade">
                                      <p:cBhvr>
                                        <p:cTn id="595" dur="750"/>
                                        <p:tgtEl>
                                          <p:spTgt spid="123907">
                                            <p:txEl>
                                              <p:pRg st="9" end="9"/>
                                            </p:txEl>
                                          </p:spTgt>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123907">
                                            <p:txEl>
                                              <p:pRg st="10" end="10"/>
                                            </p:txEl>
                                          </p:spTgt>
                                        </p:tgtEl>
                                        <p:attrNameLst>
                                          <p:attrName>style.visibility</p:attrName>
                                        </p:attrNameLst>
                                      </p:cBhvr>
                                      <p:to>
                                        <p:strVal val="visible"/>
                                      </p:to>
                                    </p:set>
                                    <p:animEffect transition="in" filter="fade">
                                      <p:cBhvr>
                                        <p:cTn id="598" dur="750"/>
                                        <p:tgtEl>
                                          <p:spTgt spid="123907">
                                            <p:txEl>
                                              <p:pRg st="10" end="10"/>
                                            </p:txEl>
                                          </p:spTgt>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123907">
                                            <p:txEl>
                                              <p:pRg st="10" end="10"/>
                                            </p:txEl>
                                          </p:spTgt>
                                        </p:tgtEl>
                                        <p:attrNameLst>
                                          <p:attrName>style.visibility</p:attrName>
                                        </p:attrNameLst>
                                      </p:cBhvr>
                                      <p:to>
                                        <p:strVal val="visible"/>
                                      </p:to>
                                    </p:set>
                                    <p:animEffect transition="in" filter="fade">
                                      <p:cBhvr>
                                        <p:cTn id="601" dur="750"/>
                                        <p:tgtEl>
                                          <p:spTgt spid="123907">
                                            <p:txEl>
                                              <p:pRg st="10" end="10"/>
                                            </p:txEl>
                                          </p:spTgt>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123907">
                                            <p:txEl>
                                              <p:pRg st="9" end="9"/>
                                            </p:txEl>
                                          </p:spTgt>
                                        </p:tgtEl>
                                        <p:attrNameLst>
                                          <p:attrName>style.visibility</p:attrName>
                                        </p:attrNameLst>
                                      </p:cBhvr>
                                      <p:to>
                                        <p:strVal val="visible"/>
                                      </p:to>
                                    </p:set>
                                    <p:animEffect transition="in" filter="fade">
                                      <p:cBhvr>
                                        <p:cTn id="604" dur="750"/>
                                        <p:tgtEl>
                                          <p:spTgt spid="123907">
                                            <p:txEl>
                                              <p:pRg st="9" end="9"/>
                                            </p:txEl>
                                          </p:spTgt>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123907">
                                            <p:txEl>
                                              <p:pRg st="10" end="10"/>
                                            </p:txEl>
                                          </p:spTgt>
                                        </p:tgtEl>
                                        <p:attrNameLst>
                                          <p:attrName>style.visibility</p:attrName>
                                        </p:attrNameLst>
                                      </p:cBhvr>
                                      <p:to>
                                        <p:strVal val="visible"/>
                                      </p:to>
                                    </p:set>
                                    <p:animEffect transition="in" filter="fade">
                                      <p:cBhvr>
                                        <p:cTn id="607" dur="750"/>
                                        <p:tgtEl>
                                          <p:spTgt spid="123907">
                                            <p:txEl>
                                              <p:pRg st="10" end="10"/>
                                            </p:txEl>
                                          </p:spTgt>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123907">
                                            <p:txEl>
                                              <p:pRg st="10" end="10"/>
                                            </p:txEl>
                                          </p:spTgt>
                                        </p:tgtEl>
                                        <p:attrNameLst>
                                          <p:attrName>style.visibility</p:attrName>
                                        </p:attrNameLst>
                                      </p:cBhvr>
                                      <p:to>
                                        <p:strVal val="visible"/>
                                      </p:to>
                                    </p:set>
                                    <p:animEffect transition="in" filter="fade">
                                      <p:cBhvr>
                                        <p:cTn id="610" dur="750"/>
                                        <p:tgtEl>
                                          <p:spTgt spid="123907">
                                            <p:txEl>
                                              <p:pRg st="10" end="10"/>
                                            </p:txEl>
                                          </p:spTgt>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123907">
                                            <p:txEl>
                                              <p:pRg st="11" end="11"/>
                                            </p:txEl>
                                          </p:spTgt>
                                        </p:tgtEl>
                                        <p:attrNameLst>
                                          <p:attrName>style.visibility</p:attrName>
                                        </p:attrNameLst>
                                      </p:cBhvr>
                                      <p:to>
                                        <p:strVal val="visible"/>
                                      </p:to>
                                    </p:set>
                                    <p:animEffect transition="in" filter="fade">
                                      <p:cBhvr>
                                        <p:cTn id="613" dur="750"/>
                                        <p:tgtEl>
                                          <p:spTgt spid="123907">
                                            <p:txEl>
                                              <p:pRg st="11" end="11"/>
                                            </p:txEl>
                                          </p:spTgt>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123907">
                                            <p:txEl>
                                              <p:pRg st="5" end="5"/>
                                            </p:txEl>
                                          </p:spTgt>
                                        </p:tgtEl>
                                        <p:attrNameLst>
                                          <p:attrName>style.visibility</p:attrName>
                                        </p:attrNameLst>
                                      </p:cBhvr>
                                      <p:to>
                                        <p:strVal val="visible"/>
                                      </p:to>
                                    </p:set>
                                    <p:animEffect transition="in" filter="fade">
                                      <p:cBhvr>
                                        <p:cTn id="616" dur="750"/>
                                        <p:tgtEl>
                                          <p:spTgt spid="123907">
                                            <p:txEl>
                                              <p:pRg st="5" end="5"/>
                                            </p:txEl>
                                          </p:spTgt>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123907">
                                            <p:txEl>
                                              <p:pRg st="6" end="6"/>
                                            </p:txEl>
                                          </p:spTgt>
                                        </p:tgtEl>
                                        <p:attrNameLst>
                                          <p:attrName>style.visibility</p:attrName>
                                        </p:attrNameLst>
                                      </p:cBhvr>
                                      <p:to>
                                        <p:strVal val="visible"/>
                                      </p:to>
                                    </p:set>
                                    <p:animEffect transition="in" filter="fade">
                                      <p:cBhvr>
                                        <p:cTn id="619" dur="750"/>
                                        <p:tgtEl>
                                          <p:spTgt spid="123907">
                                            <p:txEl>
                                              <p:pRg st="6" end="6"/>
                                            </p:txEl>
                                          </p:spTgt>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123907">
                                            <p:txEl>
                                              <p:pRg st="7" end="7"/>
                                            </p:txEl>
                                          </p:spTgt>
                                        </p:tgtEl>
                                        <p:attrNameLst>
                                          <p:attrName>style.visibility</p:attrName>
                                        </p:attrNameLst>
                                      </p:cBhvr>
                                      <p:to>
                                        <p:strVal val="visible"/>
                                      </p:to>
                                    </p:set>
                                    <p:animEffect transition="in" filter="fade">
                                      <p:cBhvr>
                                        <p:cTn id="622" dur="750"/>
                                        <p:tgtEl>
                                          <p:spTgt spid="123907">
                                            <p:txEl>
                                              <p:pRg st="7" end="7"/>
                                            </p:txEl>
                                          </p:spTgt>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23907">
                                            <p:txEl>
                                              <p:pRg st="8" end="8"/>
                                            </p:txEl>
                                          </p:spTgt>
                                        </p:tgtEl>
                                        <p:attrNameLst>
                                          <p:attrName>style.visibility</p:attrName>
                                        </p:attrNameLst>
                                      </p:cBhvr>
                                      <p:to>
                                        <p:strVal val="visible"/>
                                      </p:to>
                                    </p:set>
                                    <p:animEffect transition="in" filter="fade">
                                      <p:cBhvr>
                                        <p:cTn id="625" dur="750"/>
                                        <p:tgtEl>
                                          <p:spTgt spid="123907">
                                            <p:txEl>
                                              <p:pRg st="8" end="8"/>
                                            </p:txEl>
                                          </p:spTgt>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123907">
                                            <p:txEl>
                                              <p:pRg st="9" end="9"/>
                                            </p:txEl>
                                          </p:spTgt>
                                        </p:tgtEl>
                                        <p:attrNameLst>
                                          <p:attrName>style.visibility</p:attrName>
                                        </p:attrNameLst>
                                      </p:cBhvr>
                                      <p:to>
                                        <p:strVal val="visible"/>
                                      </p:to>
                                    </p:set>
                                    <p:animEffect transition="in" filter="fade">
                                      <p:cBhvr>
                                        <p:cTn id="628" dur="750"/>
                                        <p:tgtEl>
                                          <p:spTgt spid="123907">
                                            <p:txEl>
                                              <p:pRg st="9" end="9"/>
                                            </p:txEl>
                                          </p:spTgt>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123907">
                                            <p:txEl>
                                              <p:pRg st="10" end="10"/>
                                            </p:txEl>
                                          </p:spTgt>
                                        </p:tgtEl>
                                        <p:attrNameLst>
                                          <p:attrName>style.visibility</p:attrName>
                                        </p:attrNameLst>
                                      </p:cBhvr>
                                      <p:to>
                                        <p:strVal val="visible"/>
                                      </p:to>
                                    </p:set>
                                    <p:animEffect transition="in" filter="fade">
                                      <p:cBhvr>
                                        <p:cTn id="631" dur="750"/>
                                        <p:tgtEl>
                                          <p:spTgt spid="123907">
                                            <p:txEl>
                                              <p:pRg st="10" end="10"/>
                                            </p:txEl>
                                          </p:spTgt>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123907">
                                            <p:txEl>
                                              <p:pRg st="10" end="10"/>
                                            </p:txEl>
                                          </p:spTgt>
                                        </p:tgtEl>
                                        <p:attrNameLst>
                                          <p:attrName>style.visibility</p:attrName>
                                        </p:attrNameLst>
                                      </p:cBhvr>
                                      <p:to>
                                        <p:strVal val="visible"/>
                                      </p:to>
                                    </p:set>
                                    <p:animEffect transition="in" filter="fade">
                                      <p:cBhvr>
                                        <p:cTn id="634" dur="750"/>
                                        <p:tgtEl>
                                          <p:spTgt spid="123907">
                                            <p:txEl>
                                              <p:pRg st="10" end="10"/>
                                            </p:txEl>
                                          </p:spTgt>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123907">
                                            <p:txEl>
                                              <p:pRg st="9" end="9"/>
                                            </p:txEl>
                                          </p:spTgt>
                                        </p:tgtEl>
                                        <p:attrNameLst>
                                          <p:attrName>style.visibility</p:attrName>
                                        </p:attrNameLst>
                                      </p:cBhvr>
                                      <p:to>
                                        <p:strVal val="visible"/>
                                      </p:to>
                                    </p:set>
                                    <p:animEffect transition="in" filter="fade">
                                      <p:cBhvr>
                                        <p:cTn id="637" dur="750"/>
                                        <p:tgtEl>
                                          <p:spTgt spid="123907">
                                            <p:txEl>
                                              <p:pRg st="9" end="9"/>
                                            </p:txEl>
                                          </p:spTgt>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123907">
                                            <p:txEl>
                                              <p:pRg st="10" end="10"/>
                                            </p:txEl>
                                          </p:spTgt>
                                        </p:tgtEl>
                                        <p:attrNameLst>
                                          <p:attrName>style.visibility</p:attrName>
                                        </p:attrNameLst>
                                      </p:cBhvr>
                                      <p:to>
                                        <p:strVal val="visible"/>
                                      </p:to>
                                    </p:set>
                                    <p:animEffect transition="in" filter="fade">
                                      <p:cBhvr>
                                        <p:cTn id="640" dur="750"/>
                                        <p:tgtEl>
                                          <p:spTgt spid="123907">
                                            <p:txEl>
                                              <p:pRg st="10" end="10"/>
                                            </p:txEl>
                                          </p:spTgt>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123907">
                                            <p:txEl>
                                              <p:pRg st="10" end="10"/>
                                            </p:txEl>
                                          </p:spTgt>
                                        </p:tgtEl>
                                        <p:attrNameLst>
                                          <p:attrName>style.visibility</p:attrName>
                                        </p:attrNameLst>
                                      </p:cBhvr>
                                      <p:to>
                                        <p:strVal val="visible"/>
                                      </p:to>
                                    </p:set>
                                    <p:animEffect transition="in" filter="fade">
                                      <p:cBhvr>
                                        <p:cTn id="643" dur="750"/>
                                        <p:tgtEl>
                                          <p:spTgt spid="123907">
                                            <p:txEl>
                                              <p:pRg st="10" end="10"/>
                                            </p:txEl>
                                          </p:spTgt>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123907">
                                            <p:txEl>
                                              <p:pRg st="11" end="11"/>
                                            </p:txEl>
                                          </p:spTgt>
                                        </p:tgtEl>
                                        <p:attrNameLst>
                                          <p:attrName>style.visibility</p:attrName>
                                        </p:attrNameLst>
                                      </p:cBhvr>
                                      <p:to>
                                        <p:strVal val="visible"/>
                                      </p:to>
                                    </p:set>
                                    <p:animEffect transition="in" filter="fade">
                                      <p:cBhvr>
                                        <p:cTn id="646" dur="750"/>
                                        <p:tgtEl>
                                          <p:spTgt spid="123907">
                                            <p:txEl>
                                              <p:pRg st="11" end="11"/>
                                            </p:txEl>
                                          </p:spTgt>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123907">
                                            <p:txEl>
                                              <p:pRg st="7" end="7"/>
                                            </p:txEl>
                                          </p:spTgt>
                                        </p:tgtEl>
                                        <p:attrNameLst>
                                          <p:attrName>style.visibility</p:attrName>
                                        </p:attrNameLst>
                                      </p:cBhvr>
                                      <p:to>
                                        <p:strVal val="visible"/>
                                      </p:to>
                                    </p:set>
                                    <p:animEffect transition="in" filter="fade">
                                      <p:cBhvr>
                                        <p:cTn id="649" dur="750"/>
                                        <p:tgtEl>
                                          <p:spTgt spid="123907">
                                            <p:txEl>
                                              <p:pRg st="7" end="7"/>
                                            </p:txEl>
                                          </p:spTgt>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123907">
                                            <p:txEl>
                                              <p:pRg st="8" end="8"/>
                                            </p:txEl>
                                          </p:spTgt>
                                        </p:tgtEl>
                                        <p:attrNameLst>
                                          <p:attrName>style.visibility</p:attrName>
                                        </p:attrNameLst>
                                      </p:cBhvr>
                                      <p:to>
                                        <p:strVal val="visible"/>
                                      </p:to>
                                    </p:set>
                                    <p:animEffect transition="in" filter="fade">
                                      <p:cBhvr>
                                        <p:cTn id="652" dur="750"/>
                                        <p:tgtEl>
                                          <p:spTgt spid="123907">
                                            <p:txEl>
                                              <p:pRg st="8" end="8"/>
                                            </p:txEl>
                                          </p:spTgt>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123907">
                                            <p:txEl>
                                              <p:pRg st="9" end="9"/>
                                            </p:txEl>
                                          </p:spTgt>
                                        </p:tgtEl>
                                        <p:attrNameLst>
                                          <p:attrName>style.visibility</p:attrName>
                                        </p:attrNameLst>
                                      </p:cBhvr>
                                      <p:to>
                                        <p:strVal val="visible"/>
                                      </p:to>
                                    </p:set>
                                    <p:animEffect transition="in" filter="fade">
                                      <p:cBhvr>
                                        <p:cTn id="655" dur="750"/>
                                        <p:tgtEl>
                                          <p:spTgt spid="123907">
                                            <p:txEl>
                                              <p:pRg st="9" end="9"/>
                                            </p:txEl>
                                          </p:spTgt>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123907">
                                            <p:txEl>
                                              <p:pRg st="10" end="10"/>
                                            </p:txEl>
                                          </p:spTgt>
                                        </p:tgtEl>
                                        <p:attrNameLst>
                                          <p:attrName>style.visibility</p:attrName>
                                        </p:attrNameLst>
                                      </p:cBhvr>
                                      <p:to>
                                        <p:strVal val="visible"/>
                                      </p:to>
                                    </p:set>
                                    <p:animEffect transition="in" filter="fade">
                                      <p:cBhvr>
                                        <p:cTn id="658" dur="750"/>
                                        <p:tgtEl>
                                          <p:spTgt spid="123907">
                                            <p:txEl>
                                              <p:pRg st="10" end="10"/>
                                            </p:txEl>
                                          </p:spTgt>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123907">
                                            <p:txEl>
                                              <p:pRg st="10" end="10"/>
                                            </p:txEl>
                                          </p:spTgt>
                                        </p:tgtEl>
                                        <p:attrNameLst>
                                          <p:attrName>style.visibility</p:attrName>
                                        </p:attrNameLst>
                                      </p:cBhvr>
                                      <p:to>
                                        <p:strVal val="visible"/>
                                      </p:to>
                                    </p:set>
                                    <p:animEffect transition="in" filter="fade">
                                      <p:cBhvr>
                                        <p:cTn id="661" dur="750"/>
                                        <p:tgtEl>
                                          <p:spTgt spid="123907">
                                            <p:txEl>
                                              <p:pRg st="10" end="10"/>
                                            </p:txEl>
                                          </p:spTgt>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123907">
                                            <p:txEl>
                                              <p:pRg st="9" end="9"/>
                                            </p:txEl>
                                          </p:spTgt>
                                        </p:tgtEl>
                                        <p:attrNameLst>
                                          <p:attrName>style.visibility</p:attrName>
                                        </p:attrNameLst>
                                      </p:cBhvr>
                                      <p:to>
                                        <p:strVal val="visible"/>
                                      </p:to>
                                    </p:set>
                                    <p:animEffect transition="in" filter="fade">
                                      <p:cBhvr>
                                        <p:cTn id="664" dur="750"/>
                                        <p:tgtEl>
                                          <p:spTgt spid="123907">
                                            <p:txEl>
                                              <p:pRg st="9" end="9"/>
                                            </p:txEl>
                                          </p:spTgt>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123907">
                                            <p:txEl>
                                              <p:pRg st="10" end="10"/>
                                            </p:txEl>
                                          </p:spTgt>
                                        </p:tgtEl>
                                        <p:attrNameLst>
                                          <p:attrName>style.visibility</p:attrName>
                                        </p:attrNameLst>
                                      </p:cBhvr>
                                      <p:to>
                                        <p:strVal val="visible"/>
                                      </p:to>
                                    </p:set>
                                    <p:animEffect transition="in" filter="fade">
                                      <p:cBhvr>
                                        <p:cTn id="667" dur="750"/>
                                        <p:tgtEl>
                                          <p:spTgt spid="123907">
                                            <p:txEl>
                                              <p:pRg st="10" end="10"/>
                                            </p:txEl>
                                          </p:spTgt>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123907">
                                            <p:txEl>
                                              <p:pRg st="10" end="10"/>
                                            </p:txEl>
                                          </p:spTgt>
                                        </p:tgtEl>
                                        <p:attrNameLst>
                                          <p:attrName>style.visibility</p:attrName>
                                        </p:attrNameLst>
                                      </p:cBhvr>
                                      <p:to>
                                        <p:strVal val="visible"/>
                                      </p:to>
                                    </p:set>
                                    <p:animEffect transition="in" filter="fade">
                                      <p:cBhvr>
                                        <p:cTn id="670" dur="750"/>
                                        <p:tgtEl>
                                          <p:spTgt spid="123907">
                                            <p:txEl>
                                              <p:pRg st="10" end="10"/>
                                            </p:txEl>
                                          </p:spTgt>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123907">
                                            <p:txEl>
                                              <p:pRg st="11" end="11"/>
                                            </p:txEl>
                                          </p:spTgt>
                                        </p:tgtEl>
                                        <p:attrNameLst>
                                          <p:attrName>style.visibility</p:attrName>
                                        </p:attrNameLst>
                                      </p:cBhvr>
                                      <p:to>
                                        <p:strVal val="visible"/>
                                      </p:to>
                                    </p:set>
                                    <p:animEffect transition="in" filter="fade">
                                      <p:cBhvr>
                                        <p:cTn id="673" dur="750"/>
                                        <p:tgtEl>
                                          <p:spTgt spid="123907">
                                            <p:txEl>
                                              <p:pRg st="11" end="11"/>
                                            </p:txEl>
                                          </p:spTgt>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123907">
                                            <p:txEl>
                                              <p:pRg st="6" end="6"/>
                                            </p:txEl>
                                          </p:spTgt>
                                        </p:tgtEl>
                                        <p:attrNameLst>
                                          <p:attrName>style.visibility</p:attrName>
                                        </p:attrNameLst>
                                      </p:cBhvr>
                                      <p:to>
                                        <p:strVal val="visible"/>
                                      </p:to>
                                    </p:set>
                                    <p:animEffect transition="in" filter="fade">
                                      <p:cBhvr>
                                        <p:cTn id="676" dur="750"/>
                                        <p:tgtEl>
                                          <p:spTgt spid="123907">
                                            <p:txEl>
                                              <p:pRg st="6" end="6"/>
                                            </p:txEl>
                                          </p:spTgt>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3907">
                                            <p:txEl>
                                              <p:pRg st="7" end="7"/>
                                            </p:txEl>
                                          </p:spTgt>
                                        </p:tgtEl>
                                        <p:attrNameLst>
                                          <p:attrName>style.visibility</p:attrName>
                                        </p:attrNameLst>
                                      </p:cBhvr>
                                      <p:to>
                                        <p:strVal val="visible"/>
                                      </p:to>
                                    </p:set>
                                    <p:animEffect transition="in" filter="fade">
                                      <p:cBhvr>
                                        <p:cTn id="679" dur="750"/>
                                        <p:tgtEl>
                                          <p:spTgt spid="123907">
                                            <p:txEl>
                                              <p:pRg st="7" end="7"/>
                                            </p:txEl>
                                          </p:spTgt>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123907">
                                            <p:txEl>
                                              <p:pRg st="8" end="8"/>
                                            </p:txEl>
                                          </p:spTgt>
                                        </p:tgtEl>
                                        <p:attrNameLst>
                                          <p:attrName>style.visibility</p:attrName>
                                        </p:attrNameLst>
                                      </p:cBhvr>
                                      <p:to>
                                        <p:strVal val="visible"/>
                                      </p:to>
                                    </p:set>
                                    <p:animEffect transition="in" filter="fade">
                                      <p:cBhvr>
                                        <p:cTn id="682" dur="750"/>
                                        <p:tgtEl>
                                          <p:spTgt spid="123907">
                                            <p:txEl>
                                              <p:pRg st="8" end="8"/>
                                            </p:txEl>
                                          </p:spTgt>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123907">
                                            <p:txEl>
                                              <p:pRg st="9" end="9"/>
                                            </p:txEl>
                                          </p:spTgt>
                                        </p:tgtEl>
                                        <p:attrNameLst>
                                          <p:attrName>style.visibility</p:attrName>
                                        </p:attrNameLst>
                                      </p:cBhvr>
                                      <p:to>
                                        <p:strVal val="visible"/>
                                      </p:to>
                                    </p:set>
                                    <p:animEffect transition="in" filter="fade">
                                      <p:cBhvr>
                                        <p:cTn id="685" dur="750"/>
                                        <p:tgtEl>
                                          <p:spTgt spid="123907">
                                            <p:txEl>
                                              <p:pRg st="9" end="9"/>
                                            </p:txEl>
                                          </p:spTgt>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123907">
                                            <p:txEl>
                                              <p:pRg st="10" end="10"/>
                                            </p:txEl>
                                          </p:spTgt>
                                        </p:tgtEl>
                                        <p:attrNameLst>
                                          <p:attrName>style.visibility</p:attrName>
                                        </p:attrNameLst>
                                      </p:cBhvr>
                                      <p:to>
                                        <p:strVal val="visible"/>
                                      </p:to>
                                    </p:set>
                                    <p:animEffect transition="in" filter="fade">
                                      <p:cBhvr>
                                        <p:cTn id="688" dur="750"/>
                                        <p:tgtEl>
                                          <p:spTgt spid="123907">
                                            <p:txEl>
                                              <p:pRg st="10" end="10"/>
                                            </p:txEl>
                                          </p:spTgt>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123907">
                                            <p:txEl>
                                              <p:pRg st="10" end="10"/>
                                            </p:txEl>
                                          </p:spTgt>
                                        </p:tgtEl>
                                        <p:attrNameLst>
                                          <p:attrName>style.visibility</p:attrName>
                                        </p:attrNameLst>
                                      </p:cBhvr>
                                      <p:to>
                                        <p:strVal val="visible"/>
                                      </p:to>
                                    </p:set>
                                    <p:animEffect transition="in" filter="fade">
                                      <p:cBhvr>
                                        <p:cTn id="691" dur="750"/>
                                        <p:tgtEl>
                                          <p:spTgt spid="123907">
                                            <p:txEl>
                                              <p:pRg st="10" end="10"/>
                                            </p:txEl>
                                          </p:spTgt>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123907">
                                            <p:txEl>
                                              <p:pRg st="9" end="9"/>
                                            </p:txEl>
                                          </p:spTgt>
                                        </p:tgtEl>
                                        <p:attrNameLst>
                                          <p:attrName>style.visibility</p:attrName>
                                        </p:attrNameLst>
                                      </p:cBhvr>
                                      <p:to>
                                        <p:strVal val="visible"/>
                                      </p:to>
                                    </p:set>
                                    <p:animEffect transition="in" filter="fade">
                                      <p:cBhvr>
                                        <p:cTn id="694" dur="750"/>
                                        <p:tgtEl>
                                          <p:spTgt spid="123907">
                                            <p:txEl>
                                              <p:pRg st="9" end="9"/>
                                            </p:txEl>
                                          </p:spTgt>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123907">
                                            <p:txEl>
                                              <p:pRg st="10" end="10"/>
                                            </p:txEl>
                                          </p:spTgt>
                                        </p:tgtEl>
                                        <p:attrNameLst>
                                          <p:attrName>style.visibility</p:attrName>
                                        </p:attrNameLst>
                                      </p:cBhvr>
                                      <p:to>
                                        <p:strVal val="visible"/>
                                      </p:to>
                                    </p:set>
                                    <p:animEffect transition="in" filter="fade">
                                      <p:cBhvr>
                                        <p:cTn id="697" dur="750"/>
                                        <p:tgtEl>
                                          <p:spTgt spid="123907">
                                            <p:txEl>
                                              <p:pRg st="10" end="10"/>
                                            </p:txEl>
                                          </p:spTgt>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123907">
                                            <p:txEl>
                                              <p:pRg st="10" end="10"/>
                                            </p:txEl>
                                          </p:spTgt>
                                        </p:tgtEl>
                                        <p:attrNameLst>
                                          <p:attrName>style.visibility</p:attrName>
                                        </p:attrNameLst>
                                      </p:cBhvr>
                                      <p:to>
                                        <p:strVal val="visible"/>
                                      </p:to>
                                    </p:set>
                                    <p:animEffect transition="in" filter="fade">
                                      <p:cBhvr>
                                        <p:cTn id="700" dur="750"/>
                                        <p:tgtEl>
                                          <p:spTgt spid="123907">
                                            <p:txEl>
                                              <p:pRg st="10" end="10"/>
                                            </p:txEl>
                                          </p:spTgt>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123907">
                                            <p:txEl>
                                              <p:pRg st="11" end="11"/>
                                            </p:txEl>
                                          </p:spTgt>
                                        </p:tgtEl>
                                        <p:attrNameLst>
                                          <p:attrName>style.visibility</p:attrName>
                                        </p:attrNameLst>
                                      </p:cBhvr>
                                      <p:to>
                                        <p:strVal val="visible"/>
                                      </p:to>
                                    </p:set>
                                    <p:animEffect transition="in" filter="fade">
                                      <p:cBhvr>
                                        <p:cTn id="703" dur="750"/>
                                        <p:tgtEl>
                                          <p:spTgt spid="123907">
                                            <p:txEl>
                                              <p:pRg st="11" end="11"/>
                                            </p:txEl>
                                          </p:spTgt>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123907">
                                            <p:txEl>
                                              <p:pRg st="7" end="7"/>
                                            </p:txEl>
                                          </p:spTgt>
                                        </p:tgtEl>
                                        <p:attrNameLst>
                                          <p:attrName>style.visibility</p:attrName>
                                        </p:attrNameLst>
                                      </p:cBhvr>
                                      <p:to>
                                        <p:strVal val="visible"/>
                                      </p:to>
                                    </p:set>
                                    <p:animEffect transition="in" filter="fade">
                                      <p:cBhvr>
                                        <p:cTn id="706" dur="750"/>
                                        <p:tgtEl>
                                          <p:spTgt spid="123907">
                                            <p:txEl>
                                              <p:pRg st="7" end="7"/>
                                            </p:txEl>
                                          </p:spTgt>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123907">
                                            <p:txEl>
                                              <p:pRg st="8" end="8"/>
                                            </p:txEl>
                                          </p:spTgt>
                                        </p:tgtEl>
                                        <p:attrNameLst>
                                          <p:attrName>style.visibility</p:attrName>
                                        </p:attrNameLst>
                                      </p:cBhvr>
                                      <p:to>
                                        <p:strVal val="visible"/>
                                      </p:to>
                                    </p:set>
                                    <p:animEffect transition="in" filter="fade">
                                      <p:cBhvr>
                                        <p:cTn id="709" dur="750"/>
                                        <p:tgtEl>
                                          <p:spTgt spid="123907">
                                            <p:txEl>
                                              <p:pRg st="8" end="8"/>
                                            </p:txEl>
                                          </p:spTgt>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123907">
                                            <p:txEl>
                                              <p:pRg st="9" end="9"/>
                                            </p:txEl>
                                          </p:spTgt>
                                        </p:tgtEl>
                                        <p:attrNameLst>
                                          <p:attrName>style.visibility</p:attrName>
                                        </p:attrNameLst>
                                      </p:cBhvr>
                                      <p:to>
                                        <p:strVal val="visible"/>
                                      </p:to>
                                    </p:set>
                                    <p:animEffect transition="in" filter="fade">
                                      <p:cBhvr>
                                        <p:cTn id="712" dur="750"/>
                                        <p:tgtEl>
                                          <p:spTgt spid="123907">
                                            <p:txEl>
                                              <p:pRg st="9" end="9"/>
                                            </p:txEl>
                                          </p:spTgt>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123907">
                                            <p:txEl>
                                              <p:pRg st="10" end="10"/>
                                            </p:txEl>
                                          </p:spTgt>
                                        </p:tgtEl>
                                        <p:attrNameLst>
                                          <p:attrName>style.visibility</p:attrName>
                                        </p:attrNameLst>
                                      </p:cBhvr>
                                      <p:to>
                                        <p:strVal val="visible"/>
                                      </p:to>
                                    </p:set>
                                    <p:animEffect transition="in" filter="fade">
                                      <p:cBhvr>
                                        <p:cTn id="715" dur="750"/>
                                        <p:tgtEl>
                                          <p:spTgt spid="123907">
                                            <p:txEl>
                                              <p:pRg st="10" end="10"/>
                                            </p:txEl>
                                          </p:spTgt>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123907">
                                            <p:txEl>
                                              <p:pRg st="10" end="10"/>
                                            </p:txEl>
                                          </p:spTgt>
                                        </p:tgtEl>
                                        <p:attrNameLst>
                                          <p:attrName>style.visibility</p:attrName>
                                        </p:attrNameLst>
                                      </p:cBhvr>
                                      <p:to>
                                        <p:strVal val="visible"/>
                                      </p:to>
                                    </p:set>
                                    <p:animEffect transition="in" filter="fade">
                                      <p:cBhvr>
                                        <p:cTn id="718" dur="750"/>
                                        <p:tgtEl>
                                          <p:spTgt spid="123907">
                                            <p:txEl>
                                              <p:pRg st="10" end="10"/>
                                            </p:txEl>
                                          </p:spTgt>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123907">
                                            <p:txEl>
                                              <p:pRg st="9" end="9"/>
                                            </p:txEl>
                                          </p:spTgt>
                                        </p:tgtEl>
                                        <p:attrNameLst>
                                          <p:attrName>style.visibility</p:attrName>
                                        </p:attrNameLst>
                                      </p:cBhvr>
                                      <p:to>
                                        <p:strVal val="visible"/>
                                      </p:to>
                                    </p:set>
                                    <p:animEffect transition="in" filter="fade">
                                      <p:cBhvr>
                                        <p:cTn id="721" dur="750"/>
                                        <p:tgtEl>
                                          <p:spTgt spid="123907">
                                            <p:txEl>
                                              <p:pRg st="9" end="9"/>
                                            </p:txEl>
                                          </p:spTgt>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123907">
                                            <p:txEl>
                                              <p:pRg st="10" end="10"/>
                                            </p:txEl>
                                          </p:spTgt>
                                        </p:tgtEl>
                                        <p:attrNameLst>
                                          <p:attrName>style.visibility</p:attrName>
                                        </p:attrNameLst>
                                      </p:cBhvr>
                                      <p:to>
                                        <p:strVal val="visible"/>
                                      </p:to>
                                    </p:set>
                                    <p:animEffect transition="in" filter="fade">
                                      <p:cBhvr>
                                        <p:cTn id="724" dur="750"/>
                                        <p:tgtEl>
                                          <p:spTgt spid="123907">
                                            <p:txEl>
                                              <p:pRg st="10" end="10"/>
                                            </p:txEl>
                                          </p:spTgt>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123907">
                                            <p:txEl>
                                              <p:pRg st="10" end="10"/>
                                            </p:txEl>
                                          </p:spTgt>
                                        </p:tgtEl>
                                        <p:attrNameLst>
                                          <p:attrName>style.visibility</p:attrName>
                                        </p:attrNameLst>
                                      </p:cBhvr>
                                      <p:to>
                                        <p:strVal val="visible"/>
                                      </p:to>
                                    </p:set>
                                    <p:animEffect transition="in" filter="fade">
                                      <p:cBhvr>
                                        <p:cTn id="727" dur="750"/>
                                        <p:tgtEl>
                                          <p:spTgt spid="123907">
                                            <p:txEl>
                                              <p:pRg st="10" end="10"/>
                                            </p:txEl>
                                          </p:spTgt>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123907">
                                            <p:txEl>
                                              <p:pRg st="11" end="11"/>
                                            </p:txEl>
                                          </p:spTgt>
                                        </p:tgtEl>
                                        <p:attrNameLst>
                                          <p:attrName>style.visibility</p:attrName>
                                        </p:attrNameLst>
                                      </p:cBhvr>
                                      <p:to>
                                        <p:strVal val="visible"/>
                                      </p:to>
                                    </p:set>
                                    <p:animEffect transition="in" filter="fade">
                                      <p:cBhvr>
                                        <p:cTn id="730" dur="750"/>
                                        <p:tgtEl>
                                          <p:spTgt spid="123907">
                                            <p:txEl>
                                              <p:pRg st="11" end="11"/>
                                            </p:txEl>
                                          </p:spTgt>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123907">
                                            <p:txEl>
                                              <p:pRg st="4" end="4"/>
                                            </p:txEl>
                                          </p:spTgt>
                                        </p:tgtEl>
                                        <p:attrNameLst>
                                          <p:attrName>style.visibility</p:attrName>
                                        </p:attrNameLst>
                                      </p:cBhvr>
                                      <p:to>
                                        <p:strVal val="visible"/>
                                      </p:to>
                                    </p:set>
                                    <p:animEffect transition="in" filter="fade">
                                      <p:cBhvr>
                                        <p:cTn id="733" dur="750"/>
                                        <p:tgtEl>
                                          <p:spTgt spid="123907">
                                            <p:txEl>
                                              <p:pRg st="4" end="4"/>
                                            </p:txEl>
                                          </p:spTgt>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123907">
                                            <p:txEl>
                                              <p:pRg st="5" end="5"/>
                                            </p:txEl>
                                          </p:spTgt>
                                        </p:tgtEl>
                                        <p:attrNameLst>
                                          <p:attrName>style.visibility</p:attrName>
                                        </p:attrNameLst>
                                      </p:cBhvr>
                                      <p:to>
                                        <p:strVal val="visible"/>
                                      </p:to>
                                    </p:set>
                                    <p:animEffect transition="in" filter="fade">
                                      <p:cBhvr>
                                        <p:cTn id="736" dur="750"/>
                                        <p:tgtEl>
                                          <p:spTgt spid="123907">
                                            <p:txEl>
                                              <p:pRg st="5" end="5"/>
                                            </p:txEl>
                                          </p:spTgt>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123907">
                                            <p:txEl>
                                              <p:pRg st="6" end="6"/>
                                            </p:txEl>
                                          </p:spTgt>
                                        </p:tgtEl>
                                        <p:attrNameLst>
                                          <p:attrName>style.visibility</p:attrName>
                                        </p:attrNameLst>
                                      </p:cBhvr>
                                      <p:to>
                                        <p:strVal val="visible"/>
                                      </p:to>
                                    </p:set>
                                    <p:animEffect transition="in" filter="fade">
                                      <p:cBhvr>
                                        <p:cTn id="739" dur="750"/>
                                        <p:tgtEl>
                                          <p:spTgt spid="123907">
                                            <p:txEl>
                                              <p:pRg st="6" end="6"/>
                                            </p:txEl>
                                          </p:spTgt>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123907">
                                            <p:txEl>
                                              <p:pRg st="7" end="7"/>
                                            </p:txEl>
                                          </p:spTgt>
                                        </p:tgtEl>
                                        <p:attrNameLst>
                                          <p:attrName>style.visibility</p:attrName>
                                        </p:attrNameLst>
                                      </p:cBhvr>
                                      <p:to>
                                        <p:strVal val="visible"/>
                                      </p:to>
                                    </p:set>
                                    <p:animEffect transition="in" filter="fade">
                                      <p:cBhvr>
                                        <p:cTn id="742" dur="750"/>
                                        <p:tgtEl>
                                          <p:spTgt spid="123907">
                                            <p:txEl>
                                              <p:pRg st="7" end="7"/>
                                            </p:txEl>
                                          </p:spTgt>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123907">
                                            <p:txEl>
                                              <p:pRg st="8" end="8"/>
                                            </p:txEl>
                                          </p:spTgt>
                                        </p:tgtEl>
                                        <p:attrNameLst>
                                          <p:attrName>style.visibility</p:attrName>
                                        </p:attrNameLst>
                                      </p:cBhvr>
                                      <p:to>
                                        <p:strVal val="visible"/>
                                      </p:to>
                                    </p:set>
                                    <p:animEffect transition="in" filter="fade">
                                      <p:cBhvr>
                                        <p:cTn id="745" dur="750"/>
                                        <p:tgtEl>
                                          <p:spTgt spid="123907">
                                            <p:txEl>
                                              <p:pRg st="8" end="8"/>
                                            </p:txEl>
                                          </p:spTgt>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123907">
                                            <p:txEl>
                                              <p:pRg st="9" end="9"/>
                                            </p:txEl>
                                          </p:spTgt>
                                        </p:tgtEl>
                                        <p:attrNameLst>
                                          <p:attrName>style.visibility</p:attrName>
                                        </p:attrNameLst>
                                      </p:cBhvr>
                                      <p:to>
                                        <p:strVal val="visible"/>
                                      </p:to>
                                    </p:set>
                                    <p:animEffect transition="in" filter="fade">
                                      <p:cBhvr>
                                        <p:cTn id="748" dur="750"/>
                                        <p:tgtEl>
                                          <p:spTgt spid="123907">
                                            <p:txEl>
                                              <p:pRg st="9" end="9"/>
                                            </p:txEl>
                                          </p:spTgt>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123907">
                                            <p:txEl>
                                              <p:pRg st="10" end="10"/>
                                            </p:txEl>
                                          </p:spTgt>
                                        </p:tgtEl>
                                        <p:attrNameLst>
                                          <p:attrName>style.visibility</p:attrName>
                                        </p:attrNameLst>
                                      </p:cBhvr>
                                      <p:to>
                                        <p:strVal val="visible"/>
                                      </p:to>
                                    </p:set>
                                    <p:animEffect transition="in" filter="fade">
                                      <p:cBhvr>
                                        <p:cTn id="751" dur="750"/>
                                        <p:tgtEl>
                                          <p:spTgt spid="123907">
                                            <p:txEl>
                                              <p:pRg st="10" end="10"/>
                                            </p:txEl>
                                          </p:spTgt>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123907">
                                            <p:txEl>
                                              <p:pRg st="10" end="10"/>
                                            </p:txEl>
                                          </p:spTgt>
                                        </p:tgtEl>
                                        <p:attrNameLst>
                                          <p:attrName>style.visibility</p:attrName>
                                        </p:attrNameLst>
                                      </p:cBhvr>
                                      <p:to>
                                        <p:strVal val="visible"/>
                                      </p:to>
                                    </p:set>
                                    <p:animEffect transition="in" filter="fade">
                                      <p:cBhvr>
                                        <p:cTn id="754" dur="750"/>
                                        <p:tgtEl>
                                          <p:spTgt spid="123907">
                                            <p:txEl>
                                              <p:pRg st="10" end="10"/>
                                            </p:txEl>
                                          </p:spTgt>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123907">
                                            <p:txEl>
                                              <p:pRg st="9" end="9"/>
                                            </p:txEl>
                                          </p:spTgt>
                                        </p:tgtEl>
                                        <p:attrNameLst>
                                          <p:attrName>style.visibility</p:attrName>
                                        </p:attrNameLst>
                                      </p:cBhvr>
                                      <p:to>
                                        <p:strVal val="visible"/>
                                      </p:to>
                                    </p:set>
                                    <p:animEffect transition="in" filter="fade">
                                      <p:cBhvr>
                                        <p:cTn id="757" dur="750"/>
                                        <p:tgtEl>
                                          <p:spTgt spid="123907">
                                            <p:txEl>
                                              <p:pRg st="9" end="9"/>
                                            </p:txEl>
                                          </p:spTgt>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123907">
                                            <p:txEl>
                                              <p:pRg st="10" end="10"/>
                                            </p:txEl>
                                          </p:spTgt>
                                        </p:tgtEl>
                                        <p:attrNameLst>
                                          <p:attrName>style.visibility</p:attrName>
                                        </p:attrNameLst>
                                      </p:cBhvr>
                                      <p:to>
                                        <p:strVal val="visible"/>
                                      </p:to>
                                    </p:set>
                                    <p:animEffect transition="in" filter="fade">
                                      <p:cBhvr>
                                        <p:cTn id="760" dur="750"/>
                                        <p:tgtEl>
                                          <p:spTgt spid="123907">
                                            <p:txEl>
                                              <p:pRg st="10" end="10"/>
                                            </p:txEl>
                                          </p:spTgt>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123907">
                                            <p:txEl>
                                              <p:pRg st="10" end="10"/>
                                            </p:txEl>
                                          </p:spTgt>
                                        </p:tgtEl>
                                        <p:attrNameLst>
                                          <p:attrName>style.visibility</p:attrName>
                                        </p:attrNameLst>
                                      </p:cBhvr>
                                      <p:to>
                                        <p:strVal val="visible"/>
                                      </p:to>
                                    </p:set>
                                    <p:animEffect transition="in" filter="fade">
                                      <p:cBhvr>
                                        <p:cTn id="763" dur="750"/>
                                        <p:tgtEl>
                                          <p:spTgt spid="123907">
                                            <p:txEl>
                                              <p:pRg st="10" end="10"/>
                                            </p:txEl>
                                          </p:spTgt>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123907">
                                            <p:txEl>
                                              <p:pRg st="11" end="11"/>
                                            </p:txEl>
                                          </p:spTgt>
                                        </p:tgtEl>
                                        <p:attrNameLst>
                                          <p:attrName>style.visibility</p:attrName>
                                        </p:attrNameLst>
                                      </p:cBhvr>
                                      <p:to>
                                        <p:strVal val="visible"/>
                                      </p:to>
                                    </p:set>
                                    <p:animEffect transition="in" filter="fade">
                                      <p:cBhvr>
                                        <p:cTn id="766" dur="750"/>
                                        <p:tgtEl>
                                          <p:spTgt spid="123907">
                                            <p:txEl>
                                              <p:pRg st="11" end="11"/>
                                            </p:txEl>
                                          </p:spTgt>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123907">
                                            <p:txEl>
                                              <p:pRg st="7" end="7"/>
                                            </p:txEl>
                                          </p:spTgt>
                                        </p:tgtEl>
                                        <p:attrNameLst>
                                          <p:attrName>style.visibility</p:attrName>
                                        </p:attrNameLst>
                                      </p:cBhvr>
                                      <p:to>
                                        <p:strVal val="visible"/>
                                      </p:to>
                                    </p:set>
                                    <p:animEffect transition="in" filter="fade">
                                      <p:cBhvr>
                                        <p:cTn id="769" dur="750"/>
                                        <p:tgtEl>
                                          <p:spTgt spid="123907">
                                            <p:txEl>
                                              <p:pRg st="7" end="7"/>
                                            </p:txEl>
                                          </p:spTgt>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123907">
                                            <p:txEl>
                                              <p:pRg st="8" end="8"/>
                                            </p:txEl>
                                          </p:spTgt>
                                        </p:tgtEl>
                                        <p:attrNameLst>
                                          <p:attrName>style.visibility</p:attrName>
                                        </p:attrNameLst>
                                      </p:cBhvr>
                                      <p:to>
                                        <p:strVal val="visible"/>
                                      </p:to>
                                    </p:set>
                                    <p:animEffect transition="in" filter="fade">
                                      <p:cBhvr>
                                        <p:cTn id="772" dur="750"/>
                                        <p:tgtEl>
                                          <p:spTgt spid="123907">
                                            <p:txEl>
                                              <p:pRg st="8" end="8"/>
                                            </p:txEl>
                                          </p:spTgt>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123907">
                                            <p:txEl>
                                              <p:pRg st="9" end="9"/>
                                            </p:txEl>
                                          </p:spTgt>
                                        </p:tgtEl>
                                        <p:attrNameLst>
                                          <p:attrName>style.visibility</p:attrName>
                                        </p:attrNameLst>
                                      </p:cBhvr>
                                      <p:to>
                                        <p:strVal val="visible"/>
                                      </p:to>
                                    </p:set>
                                    <p:animEffect transition="in" filter="fade">
                                      <p:cBhvr>
                                        <p:cTn id="775" dur="750"/>
                                        <p:tgtEl>
                                          <p:spTgt spid="123907">
                                            <p:txEl>
                                              <p:pRg st="9" end="9"/>
                                            </p:txEl>
                                          </p:spTgt>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123907">
                                            <p:txEl>
                                              <p:pRg st="10" end="10"/>
                                            </p:txEl>
                                          </p:spTgt>
                                        </p:tgtEl>
                                        <p:attrNameLst>
                                          <p:attrName>style.visibility</p:attrName>
                                        </p:attrNameLst>
                                      </p:cBhvr>
                                      <p:to>
                                        <p:strVal val="visible"/>
                                      </p:to>
                                    </p:set>
                                    <p:animEffect transition="in" filter="fade">
                                      <p:cBhvr>
                                        <p:cTn id="778" dur="750"/>
                                        <p:tgtEl>
                                          <p:spTgt spid="123907">
                                            <p:txEl>
                                              <p:pRg st="10" end="10"/>
                                            </p:txEl>
                                          </p:spTgt>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123907">
                                            <p:txEl>
                                              <p:pRg st="10" end="10"/>
                                            </p:txEl>
                                          </p:spTgt>
                                        </p:tgtEl>
                                        <p:attrNameLst>
                                          <p:attrName>style.visibility</p:attrName>
                                        </p:attrNameLst>
                                      </p:cBhvr>
                                      <p:to>
                                        <p:strVal val="visible"/>
                                      </p:to>
                                    </p:set>
                                    <p:animEffect transition="in" filter="fade">
                                      <p:cBhvr>
                                        <p:cTn id="781" dur="750"/>
                                        <p:tgtEl>
                                          <p:spTgt spid="123907">
                                            <p:txEl>
                                              <p:pRg st="10" end="10"/>
                                            </p:txEl>
                                          </p:spTgt>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123907">
                                            <p:txEl>
                                              <p:pRg st="9" end="9"/>
                                            </p:txEl>
                                          </p:spTgt>
                                        </p:tgtEl>
                                        <p:attrNameLst>
                                          <p:attrName>style.visibility</p:attrName>
                                        </p:attrNameLst>
                                      </p:cBhvr>
                                      <p:to>
                                        <p:strVal val="visible"/>
                                      </p:to>
                                    </p:set>
                                    <p:animEffect transition="in" filter="fade">
                                      <p:cBhvr>
                                        <p:cTn id="784" dur="750"/>
                                        <p:tgtEl>
                                          <p:spTgt spid="123907">
                                            <p:txEl>
                                              <p:pRg st="9" end="9"/>
                                            </p:txEl>
                                          </p:spTgt>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123907">
                                            <p:txEl>
                                              <p:pRg st="10" end="10"/>
                                            </p:txEl>
                                          </p:spTgt>
                                        </p:tgtEl>
                                        <p:attrNameLst>
                                          <p:attrName>style.visibility</p:attrName>
                                        </p:attrNameLst>
                                      </p:cBhvr>
                                      <p:to>
                                        <p:strVal val="visible"/>
                                      </p:to>
                                    </p:set>
                                    <p:animEffect transition="in" filter="fade">
                                      <p:cBhvr>
                                        <p:cTn id="787" dur="750"/>
                                        <p:tgtEl>
                                          <p:spTgt spid="123907">
                                            <p:txEl>
                                              <p:pRg st="10" end="10"/>
                                            </p:txEl>
                                          </p:spTgt>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123907">
                                            <p:txEl>
                                              <p:pRg st="10" end="10"/>
                                            </p:txEl>
                                          </p:spTgt>
                                        </p:tgtEl>
                                        <p:attrNameLst>
                                          <p:attrName>style.visibility</p:attrName>
                                        </p:attrNameLst>
                                      </p:cBhvr>
                                      <p:to>
                                        <p:strVal val="visible"/>
                                      </p:to>
                                    </p:set>
                                    <p:animEffect transition="in" filter="fade">
                                      <p:cBhvr>
                                        <p:cTn id="790" dur="750"/>
                                        <p:tgtEl>
                                          <p:spTgt spid="123907">
                                            <p:txEl>
                                              <p:pRg st="10" end="10"/>
                                            </p:txEl>
                                          </p:spTgt>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123907">
                                            <p:txEl>
                                              <p:pRg st="11" end="11"/>
                                            </p:txEl>
                                          </p:spTgt>
                                        </p:tgtEl>
                                        <p:attrNameLst>
                                          <p:attrName>style.visibility</p:attrName>
                                        </p:attrNameLst>
                                      </p:cBhvr>
                                      <p:to>
                                        <p:strVal val="visible"/>
                                      </p:to>
                                    </p:set>
                                    <p:animEffect transition="in" filter="fade">
                                      <p:cBhvr>
                                        <p:cTn id="793" dur="750"/>
                                        <p:tgtEl>
                                          <p:spTgt spid="123907">
                                            <p:txEl>
                                              <p:pRg st="11" end="11"/>
                                            </p:txEl>
                                          </p:spTgt>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23907">
                                            <p:txEl>
                                              <p:pRg st="6" end="6"/>
                                            </p:txEl>
                                          </p:spTgt>
                                        </p:tgtEl>
                                        <p:attrNameLst>
                                          <p:attrName>style.visibility</p:attrName>
                                        </p:attrNameLst>
                                      </p:cBhvr>
                                      <p:to>
                                        <p:strVal val="visible"/>
                                      </p:to>
                                    </p:set>
                                    <p:animEffect transition="in" filter="fade">
                                      <p:cBhvr>
                                        <p:cTn id="796" dur="750"/>
                                        <p:tgtEl>
                                          <p:spTgt spid="123907">
                                            <p:txEl>
                                              <p:pRg st="6" end="6"/>
                                            </p:txEl>
                                          </p:spTgt>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123907">
                                            <p:txEl>
                                              <p:pRg st="7" end="7"/>
                                            </p:txEl>
                                          </p:spTgt>
                                        </p:tgtEl>
                                        <p:attrNameLst>
                                          <p:attrName>style.visibility</p:attrName>
                                        </p:attrNameLst>
                                      </p:cBhvr>
                                      <p:to>
                                        <p:strVal val="visible"/>
                                      </p:to>
                                    </p:set>
                                    <p:animEffect transition="in" filter="fade">
                                      <p:cBhvr>
                                        <p:cTn id="799" dur="750"/>
                                        <p:tgtEl>
                                          <p:spTgt spid="123907">
                                            <p:txEl>
                                              <p:pRg st="7" end="7"/>
                                            </p:txEl>
                                          </p:spTgt>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123907">
                                            <p:txEl>
                                              <p:pRg st="8" end="8"/>
                                            </p:txEl>
                                          </p:spTgt>
                                        </p:tgtEl>
                                        <p:attrNameLst>
                                          <p:attrName>style.visibility</p:attrName>
                                        </p:attrNameLst>
                                      </p:cBhvr>
                                      <p:to>
                                        <p:strVal val="visible"/>
                                      </p:to>
                                    </p:set>
                                    <p:animEffect transition="in" filter="fade">
                                      <p:cBhvr>
                                        <p:cTn id="802" dur="750"/>
                                        <p:tgtEl>
                                          <p:spTgt spid="123907">
                                            <p:txEl>
                                              <p:pRg st="8" end="8"/>
                                            </p:txEl>
                                          </p:spTgt>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123907">
                                            <p:txEl>
                                              <p:pRg st="9" end="9"/>
                                            </p:txEl>
                                          </p:spTgt>
                                        </p:tgtEl>
                                        <p:attrNameLst>
                                          <p:attrName>style.visibility</p:attrName>
                                        </p:attrNameLst>
                                      </p:cBhvr>
                                      <p:to>
                                        <p:strVal val="visible"/>
                                      </p:to>
                                    </p:set>
                                    <p:animEffect transition="in" filter="fade">
                                      <p:cBhvr>
                                        <p:cTn id="805" dur="750"/>
                                        <p:tgtEl>
                                          <p:spTgt spid="123907">
                                            <p:txEl>
                                              <p:pRg st="9" end="9"/>
                                            </p:txEl>
                                          </p:spTgt>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123907">
                                            <p:txEl>
                                              <p:pRg st="10" end="10"/>
                                            </p:txEl>
                                          </p:spTgt>
                                        </p:tgtEl>
                                        <p:attrNameLst>
                                          <p:attrName>style.visibility</p:attrName>
                                        </p:attrNameLst>
                                      </p:cBhvr>
                                      <p:to>
                                        <p:strVal val="visible"/>
                                      </p:to>
                                    </p:set>
                                    <p:animEffect transition="in" filter="fade">
                                      <p:cBhvr>
                                        <p:cTn id="808" dur="750"/>
                                        <p:tgtEl>
                                          <p:spTgt spid="123907">
                                            <p:txEl>
                                              <p:pRg st="10" end="10"/>
                                            </p:txEl>
                                          </p:spTgt>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123907">
                                            <p:txEl>
                                              <p:pRg st="10" end="10"/>
                                            </p:txEl>
                                          </p:spTgt>
                                        </p:tgtEl>
                                        <p:attrNameLst>
                                          <p:attrName>style.visibility</p:attrName>
                                        </p:attrNameLst>
                                      </p:cBhvr>
                                      <p:to>
                                        <p:strVal val="visible"/>
                                      </p:to>
                                    </p:set>
                                    <p:animEffect transition="in" filter="fade">
                                      <p:cBhvr>
                                        <p:cTn id="811" dur="750"/>
                                        <p:tgtEl>
                                          <p:spTgt spid="123907">
                                            <p:txEl>
                                              <p:pRg st="10" end="10"/>
                                            </p:txEl>
                                          </p:spTgt>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123907">
                                            <p:txEl>
                                              <p:pRg st="9" end="9"/>
                                            </p:txEl>
                                          </p:spTgt>
                                        </p:tgtEl>
                                        <p:attrNameLst>
                                          <p:attrName>style.visibility</p:attrName>
                                        </p:attrNameLst>
                                      </p:cBhvr>
                                      <p:to>
                                        <p:strVal val="visible"/>
                                      </p:to>
                                    </p:set>
                                    <p:animEffect transition="in" filter="fade">
                                      <p:cBhvr>
                                        <p:cTn id="814" dur="750"/>
                                        <p:tgtEl>
                                          <p:spTgt spid="123907">
                                            <p:txEl>
                                              <p:pRg st="9" end="9"/>
                                            </p:txEl>
                                          </p:spTgt>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23907">
                                            <p:txEl>
                                              <p:pRg st="10" end="10"/>
                                            </p:txEl>
                                          </p:spTgt>
                                        </p:tgtEl>
                                        <p:attrNameLst>
                                          <p:attrName>style.visibility</p:attrName>
                                        </p:attrNameLst>
                                      </p:cBhvr>
                                      <p:to>
                                        <p:strVal val="visible"/>
                                      </p:to>
                                    </p:set>
                                    <p:animEffect transition="in" filter="fade">
                                      <p:cBhvr>
                                        <p:cTn id="817" dur="750"/>
                                        <p:tgtEl>
                                          <p:spTgt spid="123907">
                                            <p:txEl>
                                              <p:pRg st="10" end="10"/>
                                            </p:txEl>
                                          </p:spTgt>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123907">
                                            <p:txEl>
                                              <p:pRg st="10" end="10"/>
                                            </p:txEl>
                                          </p:spTgt>
                                        </p:tgtEl>
                                        <p:attrNameLst>
                                          <p:attrName>style.visibility</p:attrName>
                                        </p:attrNameLst>
                                      </p:cBhvr>
                                      <p:to>
                                        <p:strVal val="visible"/>
                                      </p:to>
                                    </p:set>
                                    <p:animEffect transition="in" filter="fade">
                                      <p:cBhvr>
                                        <p:cTn id="820" dur="750"/>
                                        <p:tgtEl>
                                          <p:spTgt spid="123907">
                                            <p:txEl>
                                              <p:pRg st="10" end="10"/>
                                            </p:txEl>
                                          </p:spTgt>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123907">
                                            <p:txEl>
                                              <p:pRg st="11" end="11"/>
                                            </p:txEl>
                                          </p:spTgt>
                                        </p:tgtEl>
                                        <p:attrNameLst>
                                          <p:attrName>style.visibility</p:attrName>
                                        </p:attrNameLst>
                                      </p:cBhvr>
                                      <p:to>
                                        <p:strVal val="visible"/>
                                      </p:to>
                                    </p:set>
                                    <p:animEffect transition="in" filter="fade">
                                      <p:cBhvr>
                                        <p:cTn id="823" dur="750"/>
                                        <p:tgtEl>
                                          <p:spTgt spid="123907">
                                            <p:txEl>
                                              <p:pRg st="11" end="11"/>
                                            </p:txEl>
                                          </p:spTgt>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123907">
                                            <p:txEl>
                                              <p:pRg st="7" end="7"/>
                                            </p:txEl>
                                          </p:spTgt>
                                        </p:tgtEl>
                                        <p:attrNameLst>
                                          <p:attrName>style.visibility</p:attrName>
                                        </p:attrNameLst>
                                      </p:cBhvr>
                                      <p:to>
                                        <p:strVal val="visible"/>
                                      </p:to>
                                    </p:set>
                                    <p:animEffect transition="in" filter="fade">
                                      <p:cBhvr>
                                        <p:cTn id="826" dur="750"/>
                                        <p:tgtEl>
                                          <p:spTgt spid="123907">
                                            <p:txEl>
                                              <p:pRg st="7" end="7"/>
                                            </p:txEl>
                                          </p:spTgt>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123907">
                                            <p:txEl>
                                              <p:pRg st="8" end="8"/>
                                            </p:txEl>
                                          </p:spTgt>
                                        </p:tgtEl>
                                        <p:attrNameLst>
                                          <p:attrName>style.visibility</p:attrName>
                                        </p:attrNameLst>
                                      </p:cBhvr>
                                      <p:to>
                                        <p:strVal val="visible"/>
                                      </p:to>
                                    </p:set>
                                    <p:animEffect transition="in" filter="fade">
                                      <p:cBhvr>
                                        <p:cTn id="829" dur="750"/>
                                        <p:tgtEl>
                                          <p:spTgt spid="123907">
                                            <p:txEl>
                                              <p:pRg st="8" end="8"/>
                                            </p:txEl>
                                          </p:spTgt>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123907">
                                            <p:txEl>
                                              <p:pRg st="9" end="9"/>
                                            </p:txEl>
                                          </p:spTgt>
                                        </p:tgtEl>
                                        <p:attrNameLst>
                                          <p:attrName>style.visibility</p:attrName>
                                        </p:attrNameLst>
                                      </p:cBhvr>
                                      <p:to>
                                        <p:strVal val="visible"/>
                                      </p:to>
                                    </p:set>
                                    <p:animEffect transition="in" filter="fade">
                                      <p:cBhvr>
                                        <p:cTn id="832" dur="750"/>
                                        <p:tgtEl>
                                          <p:spTgt spid="123907">
                                            <p:txEl>
                                              <p:pRg st="9" end="9"/>
                                            </p:txEl>
                                          </p:spTgt>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123907">
                                            <p:txEl>
                                              <p:pRg st="10" end="10"/>
                                            </p:txEl>
                                          </p:spTgt>
                                        </p:tgtEl>
                                        <p:attrNameLst>
                                          <p:attrName>style.visibility</p:attrName>
                                        </p:attrNameLst>
                                      </p:cBhvr>
                                      <p:to>
                                        <p:strVal val="visible"/>
                                      </p:to>
                                    </p:set>
                                    <p:animEffect transition="in" filter="fade">
                                      <p:cBhvr>
                                        <p:cTn id="835" dur="750"/>
                                        <p:tgtEl>
                                          <p:spTgt spid="123907">
                                            <p:txEl>
                                              <p:pRg st="10" end="10"/>
                                            </p:txEl>
                                          </p:spTgt>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123907">
                                            <p:txEl>
                                              <p:pRg st="10" end="10"/>
                                            </p:txEl>
                                          </p:spTgt>
                                        </p:tgtEl>
                                        <p:attrNameLst>
                                          <p:attrName>style.visibility</p:attrName>
                                        </p:attrNameLst>
                                      </p:cBhvr>
                                      <p:to>
                                        <p:strVal val="visible"/>
                                      </p:to>
                                    </p:set>
                                    <p:animEffect transition="in" filter="fade">
                                      <p:cBhvr>
                                        <p:cTn id="838" dur="750"/>
                                        <p:tgtEl>
                                          <p:spTgt spid="123907">
                                            <p:txEl>
                                              <p:pRg st="10" end="10"/>
                                            </p:txEl>
                                          </p:spTgt>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123907">
                                            <p:txEl>
                                              <p:pRg st="9" end="9"/>
                                            </p:txEl>
                                          </p:spTgt>
                                        </p:tgtEl>
                                        <p:attrNameLst>
                                          <p:attrName>style.visibility</p:attrName>
                                        </p:attrNameLst>
                                      </p:cBhvr>
                                      <p:to>
                                        <p:strVal val="visible"/>
                                      </p:to>
                                    </p:set>
                                    <p:animEffect transition="in" filter="fade">
                                      <p:cBhvr>
                                        <p:cTn id="841" dur="750"/>
                                        <p:tgtEl>
                                          <p:spTgt spid="123907">
                                            <p:txEl>
                                              <p:pRg st="9" end="9"/>
                                            </p:txEl>
                                          </p:spTgt>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123907">
                                            <p:txEl>
                                              <p:pRg st="10" end="10"/>
                                            </p:txEl>
                                          </p:spTgt>
                                        </p:tgtEl>
                                        <p:attrNameLst>
                                          <p:attrName>style.visibility</p:attrName>
                                        </p:attrNameLst>
                                      </p:cBhvr>
                                      <p:to>
                                        <p:strVal val="visible"/>
                                      </p:to>
                                    </p:set>
                                    <p:animEffect transition="in" filter="fade">
                                      <p:cBhvr>
                                        <p:cTn id="844" dur="750"/>
                                        <p:tgtEl>
                                          <p:spTgt spid="123907">
                                            <p:txEl>
                                              <p:pRg st="10" end="10"/>
                                            </p:txEl>
                                          </p:spTgt>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123907">
                                            <p:txEl>
                                              <p:pRg st="10" end="10"/>
                                            </p:txEl>
                                          </p:spTgt>
                                        </p:tgtEl>
                                        <p:attrNameLst>
                                          <p:attrName>style.visibility</p:attrName>
                                        </p:attrNameLst>
                                      </p:cBhvr>
                                      <p:to>
                                        <p:strVal val="visible"/>
                                      </p:to>
                                    </p:set>
                                    <p:animEffect transition="in" filter="fade">
                                      <p:cBhvr>
                                        <p:cTn id="847" dur="750"/>
                                        <p:tgtEl>
                                          <p:spTgt spid="123907">
                                            <p:txEl>
                                              <p:pRg st="10" end="10"/>
                                            </p:txEl>
                                          </p:spTgt>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123907">
                                            <p:txEl>
                                              <p:pRg st="11" end="11"/>
                                            </p:txEl>
                                          </p:spTgt>
                                        </p:tgtEl>
                                        <p:attrNameLst>
                                          <p:attrName>style.visibility</p:attrName>
                                        </p:attrNameLst>
                                      </p:cBhvr>
                                      <p:to>
                                        <p:strVal val="visible"/>
                                      </p:to>
                                    </p:set>
                                    <p:animEffect transition="in" filter="fade">
                                      <p:cBhvr>
                                        <p:cTn id="850" dur="750"/>
                                        <p:tgtEl>
                                          <p:spTgt spid="123907">
                                            <p:txEl>
                                              <p:pRg st="11" end="11"/>
                                            </p:txEl>
                                          </p:spTgt>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123907">
                                            <p:txEl>
                                              <p:pRg st="5" end="5"/>
                                            </p:txEl>
                                          </p:spTgt>
                                        </p:tgtEl>
                                        <p:attrNameLst>
                                          <p:attrName>style.visibility</p:attrName>
                                        </p:attrNameLst>
                                      </p:cBhvr>
                                      <p:to>
                                        <p:strVal val="visible"/>
                                      </p:to>
                                    </p:set>
                                    <p:animEffect transition="in" filter="fade">
                                      <p:cBhvr>
                                        <p:cTn id="853" dur="750"/>
                                        <p:tgtEl>
                                          <p:spTgt spid="123907">
                                            <p:txEl>
                                              <p:pRg st="5" end="5"/>
                                            </p:txEl>
                                          </p:spTgt>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123907">
                                            <p:txEl>
                                              <p:pRg st="6" end="6"/>
                                            </p:txEl>
                                          </p:spTgt>
                                        </p:tgtEl>
                                        <p:attrNameLst>
                                          <p:attrName>style.visibility</p:attrName>
                                        </p:attrNameLst>
                                      </p:cBhvr>
                                      <p:to>
                                        <p:strVal val="visible"/>
                                      </p:to>
                                    </p:set>
                                    <p:animEffect transition="in" filter="fade">
                                      <p:cBhvr>
                                        <p:cTn id="856" dur="750"/>
                                        <p:tgtEl>
                                          <p:spTgt spid="123907">
                                            <p:txEl>
                                              <p:pRg st="6" end="6"/>
                                            </p:txEl>
                                          </p:spTgt>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123907">
                                            <p:txEl>
                                              <p:pRg st="7" end="7"/>
                                            </p:txEl>
                                          </p:spTgt>
                                        </p:tgtEl>
                                        <p:attrNameLst>
                                          <p:attrName>style.visibility</p:attrName>
                                        </p:attrNameLst>
                                      </p:cBhvr>
                                      <p:to>
                                        <p:strVal val="visible"/>
                                      </p:to>
                                    </p:set>
                                    <p:animEffect transition="in" filter="fade">
                                      <p:cBhvr>
                                        <p:cTn id="859" dur="750"/>
                                        <p:tgtEl>
                                          <p:spTgt spid="123907">
                                            <p:txEl>
                                              <p:pRg st="7" end="7"/>
                                            </p:txEl>
                                          </p:spTgt>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123907">
                                            <p:txEl>
                                              <p:pRg st="8" end="8"/>
                                            </p:txEl>
                                          </p:spTgt>
                                        </p:tgtEl>
                                        <p:attrNameLst>
                                          <p:attrName>style.visibility</p:attrName>
                                        </p:attrNameLst>
                                      </p:cBhvr>
                                      <p:to>
                                        <p:strVal val="visible"/>
                                      </p:to>
                                    </p:set>
                                    <p:animEffect transition="in" filter="fade">
                                      <p:cBhvr>
                                        <p:cTn id="862" dur="750"/>
                                        <p:tgtEl>
                                          <p:spTgt spid="123907">
                                            <p:txEl>
                                              <p:pRg st="8" end="8"/>
                                            </p:txEl>
                                          </p:spTgt>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123907">
                                            <p:txEl>
                                              <p:pRg st="9" end="9"/>
                                            </p:txEl>
                                          </p:spTgt>
                                        </p:tgtEl>
                                        <p:attrNameLst>
                                          <p:attrName>style.visibility</p:attrName>
                                        </p:attrNameLst>
                                      </p:cBhvr>
                                      <p:to>
                                        <p:strVal val="visible"/>
                                      </p:to>
                                    </p:set>
                                    <p:animEffect transition="in" filter="fade">
                                      <p:cBhvr>
                                        <p:cTn id="865" dur="750"/>
                                        <p:tgtEl>
                                          <p:spTgt spid="123907">
                                            <p:txEl>
                                              <p:pRg st="9" end="9"/>
                                            </p:txEl>
                                          </p:spTgt>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123907">
                                            <p:txEl>
                                              <p:pRg st="10" end="10"/>
                                            </p:txEl>
                                          </p:spTgt>
                                        </p:tgtEl>
                                        <p:attrNameLst>
                                          <p:attrName>style.visibility</p:attrName>
                                        </p:attrNameLst>
                                      </p:cBhvr>
                                      <p:to>
                                        <p:strVal val="visible"/>
                                      </p:to>
                                    </p:set>
                                    <p:animEffect transition="in" filter="fade">
                                      <p:cBhvr>
                                        <p:cTn id="868" dur="750"/>
                                        <p:tgtEl>
                                          <p:spTgt spid="123907">
                                            <p:txEl>
                                              <p:pRg st="10" end="10"/>
                                            </p:txEl>
                                          </p:spTgt>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123907">
                                            <p:txEl>
                                              <p:pRg st="10" end="10"/>
                                            </p:txEl>
                                          </p:spTgt>
                                        </p:tgtEl>
                                        <p:attrNameLst>
                                          <p:attrName>style.visibility</p:attrName>
                                        </p:attrNameLst>
                                      </p:cBhvr>
                                      <p:to>
                                        <p:strVal val="visible"/>
                                      </p:to>
                                    </p:set>
                                    <p:animEffect transition="in" filter="fade">
                                      <p:cBhvr>
                                        <p:cTn id="871" dur="750"/>
                                        <p:tgtEl>
                                          <p:spTgt spid="123907">
                                            <p:txEl>
                                              <p:pRg st="10" end="10"/>
                                            </p:txEl>
                                          </p:spTgt>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123907">
                                            <p:txEl>
                                              <p:pRg st="9" end="9"/>
                                            </p:txEl>
                                          </p:spTgt>
                                        </p:tgtEl>
                                        <p:attrNameLst>
                                          <p:attrName>style.visibility</p:attrName>
                                        </p:attrNameLst>
                                      </p:cBhvr>
                                      <p:to>
                                        <p:strVal val="visible"/>
                                      </p:to>
                                    </p:set>
                                    <p:animEffect transition="in" filter="fade">
                                      <p:cBhvr>
                                        <p:cTn id="874" dur="750"/>
                                        <p:tgtEl>
                                          <p:spTgt spid="123907">
                                            <p:txEl>
                                              <p:pRg st="9" end="9"/>
                                            </p:txEl>
                                          </p:spTgt>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123907">
                                            <p:txEl>
                                              <p:pRg st="10" end="10"/>
                                            </p:txEl>
                                          </p:spTgt>
                                        </p:tgtEl>
                                        <p:attrNameLst>
                                          <p:attrName>style.visibility</p:attrName>
                                        </p:attrNameLst>
                                      </p:cBhvr>
                                      <p:to>
                                        <p:strVal val="visible"/>
                                      </p:to>
                                    </p:set>
                                    <p:animEffect transition="in" filter="fade">
                                      <p:cBhvr>
                                        <p:cTn id="877" dur="750"/>
                                        <p:tgtEl>
                                          <p:spTgt spid="123907">
                                            <p:txEl>
                                              <p:pRg st="10" end="10"/>
                                            </p:txEl>
                                          </p:spTgt>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123907">
                                            <p:txEl>
                                              <p:pRg st="10" end="10"/>
                                            </p:txEl>
                                          </p:spTgt>
                                        </p:tgtEl>
                                        <p:attrNameLst>
                                          <p:attrName>style.visibility</p:attrName>
                                        </p:attrNameLst>
                                      </p:cBhvr>
                                      <p:to>
                                        <p:strVal val="visible"/>
                                      </p:to>
                                    </p:set>
                                    <p:animEffect transition="in" filter="fade">
                                      <p:cBhvr>
                                        <p:cTn id="880" dur="750"/>
                                        <p:tgtEl>
                                          <p:spTgt spid="123907">
                                            <p:txEl>
                                              <p:pRg st="10" end="10"/>
                                            </p:txEl>
                                          </p:spTgt>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123907">
                                            <p:txEl>
                                              <p:pRg st="11" end="11"/>
                                            </p:txEl>
                                          </p:spTgt>
                                        </p:tgtEl>
                                        <p:attrNameLst>
                                          <p:attrName>style.visibility</p:attrName>
                                        </p:attrNameLst>
                                      </p:cBhvr>
                                      <p:to>
                                        <p:strVal val="visible"/>
                                      </p:to>
                                    </p:set>
                                    <p:animEffect transition="in" filter="fade">
                                      <p:cBhvr>
                                        <p:cTn id="883" dur="750"/>
                                        <p:tgtEl>
                                          <p:spTgt spid="123907">
                                            <p:txEl>
                                              <p:pRg st="11" end="11"/>
                                            </p:txEl>
                                          </p:spTgt>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123907">
                                            <p:txEl>
                                              <p:pRg st="7" end="7"/>
                                            </p:txEl>
                                          </p:spTgt>
                                        </p:tgtEl>
                                        <p:attrNameLst>
                                          <p:attrName>style.visibility</p:attrName>
                                        </p:attrNameLst>
                                      </p:cBhvr>
                                      <p:to>
                                        <p:strVal val="visible"/>
                                      </p:to>
                                    </p:set>
                                    <p:animEffect transition="in" filter="fade">
                                      <p:cBhvr>
                                        <p:cTn id="886" dur="750"/>
                                        <p:tgtEl>
                                          <p:spTgt spid="123907">
                                            <p:txEl>
                                              <p:pRg st="7" end="7"/>
                                            </p:txEl>
                                          </p:spTgt>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123907">
                                            <p:txEl>
                                              <p:pRg st="8" end="8"/>
                                            </p:txEl>
                                          </p:spTgt>
                                        </p:tgtEl>
                                        <p:attrNameLst>
                                          <p:attrName>style.visibility</p:attrName>
                                        </p:attrNameLst>
                                      </p:cBhvr>
                                      <p:to>
                                        <p:strVal val="visible"/>
                                      </p:to>
                                    </p:set>
                                    <p:animEffect transition="in" filter="fade">
                                      <p:cBhvr>
                                        <p:cTn id="889" dur="750"/>
                                        <p:tgtEl>
                                          <p:spTgt spid="123907">
                                            <p:txEl>
                                              <p:pRg st="8" end="8"/>
                                            </p:txEl>
                                          </p:spTgt>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123907">
                                            <p:txEl>
                                              <p:pRg st="9" end="9"/>
                                            </p:txEl>
                                          </p:spTgt>
                                        </p:tgtEl>
                                        <p:attrNameLst>
                                          <p:attrName>style.visibility</p:attrName>
                                        </p:attrNameLst>
                                      </p:cBhvr>
                                      <p:to>
                                        <p:strVal val="visible"/>
                                      </p:to>
                                    </p:set>
                                    <p:animEffect transition="in" filter="fade">
                                      <p:cBhvr>
                                        <p:cTn id="892" dur="750"/>
                                        <p:tgtEl>
                                          <p:spTgt spid="123907">
                                            <p:txEl>
                                              <p:pRg st="9" end="9"/>
                                            </p:txEl>
                                          </p:spTgt>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23907">
                                            <p:txEl>
                                              <p:pRg st="10" end="10"/>
                                            </p:txEl>
                                          </p:spTgt>
                                        </p:tgtEl>
                                        <p:attrNameLst>
                                          <p:attrName>style.visibility</p:attrName>
                                        </p:attrNameLst>
                                      </p:cBhvr>
                                      <p:to>
                                        <p:strVal val="visible"/>
                                      </p:to>
                                    </p:set>
                                    <p:animEffect transition="in" filter="fade">
                                      <p:cBhvr>
                                        <p:cTn id="895" dur="750"/>
                                        <p:tgtEl>
                                          <p:spTgt spid="123907">
                                            <p:txEl>
                                              <p:pRg st="10" end="10"/>
                                            </p:txEl>
                                          </p:spTgt>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123907">
                                            <p:txEl>
                                              <p:pRg st="10" end="10"/>
                                            </p:txEl>
                                          </p:spTgt>
                                        </p:tgtEl>
                                        <p:attrNameLst>
                                          <p:attrName>style.visibility</p:attrName>
                                        </p:attrNameLst>
                                      </p:cBhvr>
                                      <p:to>
                                        <p:strVal val="visible"/>
                                      </p:to>
                                    </p:set>
                                    <p:animEffect transition="in" filter="fade">
                                      <p:cBhvr>
                                        <p:cTn id="898" dur="750"/>
                                        <p:tgtEl>
                                          <p:spTgt spid="123907">
                                            <p:txEl>
                                              <p:pRg st="10" end="10"/>
                                            </p:txEl>
                                          </p:spTgt>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123907">
                                            <p:txEl>
                                              <p:pRg st="9" end="9"/>
                                            </p:txEl>
                                          </p:spTgt>
                                        </p:tgtEl>
                                        <p:attrNameLst>
                                          <p:attrName>style.visibility</p:attrName>
                                        </p:attrNameLst>
                                      </p:cBhvr>
                                      <p:to>
                                        <p:strVal val="visible"/>
                                      </p:to>
                                    </p:set>
                                    <p:animEffect transition="in" filter="fade">
                                      <p:cBhvr>
                                        <p:cTn id="901" dur="750"/>
                                        <p:tgtEl>
                                          <p:spTgt spid="123907">
                                            <p:txEl>
                                              <p:pRg st="9" end="9"/>
                                            </p:txEl>
                                          </p:spTgt>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123907">
                                            <p:txEl>
                                              <p:pRg st="10" end="10"/>
                                            </p:txEl>
                                          </p:spTgt>
                                        </p:tgtEl>
                                        <p:attrNameLst>
                                          <p:attrName>style.visibility</p:attrName>
                                        </p:attrNameLst>
                                      </p:cBhvr>
                                      <p:to>
                                        <p:strVal val="visible"/>
                                      </p:to>
                                    </p:set>
                                    <p:animEffect transition="in" filter="fade">
                                      <p:cBhvr>
                                        <p:cTn id="904" dur="750"/>
                                        <p:tgtEl>
                                          <p:spTgt spid="123907">
                                            <p:txEl>
                                              <p:pRg st="10" end="10"/>
                                            </p:txEl>
                                          </p:spTgt>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123907">
                                            <p:txEl>
                                              <p:pRg st="10" end="10"/>
                                            </p:txEl>
                                          </p:spTgt>
                                        </p:tgtEl>
                                        <p:attrNameLst>
                                          <p:attrName>style.visibility</p:attrName>
                                        </p:attrNameLst>
                                      </p:cBhvr>
                                      <p:to>
                                        <p:strVal val="visible"/>
                                      </p:to>
                                    </p:set>
                                    <p:animEffect transition="in" filter="fade">
                                      <p:cBhvr>
                                        <p:cTn id="907" dur="750"/>
                                        <p:tgtEl>
                                          <p:spTgt spid="123907">
                                            <p:txEl>
                                              <p:pRg st="10" end="10"/>
                                            </p:txEl>
                                          </p:spTgt>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123907">
                                            <p:txEl>
                                              <p:pRg st="11" end="11"/>
                                            </p:txEl>
                                          </p:spTgt>
                                        </p:tgtEl>
                                        <p:attrNameLst>
                                          <p:attrName>style.visibility</p:attrName>
                                        </p:attrNameLst>
                                      </p:cBhvr>
                                      <p:to>
                                        <p:strVal val="visible"/>
                                      </p:to>
                                    </p:set>
                                    <p:animEffect transition="in" filter="fade">
                                      <p:cBhvr>
                                        <p:cTn id="910" dur="750"/>
                                        <p:tgtEl>
                                          <p:spTgt spid="123907">
                                            <p:txEl>
                                              <p:pRg st="11" end="11"/>
                                            </p:txEl>
                                          </p:spTgt>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123907">
                                            <p:txEl>
                                              <p:pRg st="6" end="6"/>
                                            </p:txEl>
                                          </p:spTgt>
                                        </p:tgtEl>
                                        <p:attrNameLst>
                                          <p:attrName>style.visibility</p:attrName>
                                        </p:attrNameLst>
                                      </p:cBhvr>
                                      <p:to>
                                        <p:strVal val="visible"/>
                                      </p:to>
                                    </p:set>
                                    <p:animEffect transition="in" filter="fade">
                                      <p:cBhvr>
                                        <p:cTn id="913" dur="750"/>
                                        <p:tgtEl>
                                          <p:spTgt spid="123907">
                                            <p:txEl>
                                              <p:pRg st="6" end="6"/>
                                            </p:txEl>
                                          </p:spTgt>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123907">
                                            <p:txEl>
                                              <p:pRg st="7" end="7"/>
                                            </p:txEl>
                                          </p:spTgt>
                                        </p:tgtEl>
                                        <p:attrNameLst>
                                          <p:attrName>style.visibility</p:attrName>
                                        </p:attrNameLst>
                                      </p:cBhvr>
                                      <p:to>
                                        <p:strVal val="visible"/>
                                      </p:to>
                                    </p:set>
                                    <p:animEffect transition="in" filter="fade">
                                      <p:cBhvr>
                                        <p:cTn id="916" dur="750"/>
                                        <p:tgtEl>
                                          <p:spTgt spid="123907">
                                            <p:txEl>
                                              <p:pRg st="7" end="7"/>
                                            </p:txEl>
                                          </p:spTgt>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23907">
                                            <p:txEl>
                                              <p:pRg st="8" end="8"/>
                                            </p:txEl>
                                          </p:spTgt>
                                        </p:tgtEl>
                                        <p:attrNameLst>
                                          <p:attrName>style.visibility</p:attrName>
                                        </p:attrNameLst>
                                      </p:cBhvr>
                                      <p:to>
                                        <p:strVal val="visible"/>
                                      </p:to>
                                    </p:set>
                                    <p:animEffect transition="in" filter="fade">
                                      <p:cBhvr>
                                        <p:cTn id="919" dur="750"/>
                                        <p:tgtEl>
                                          <p:spTgt spid="123907">
                                            <p:txEl>
                                              <p:pRg st="8" end="8"/>
                                            </p:txEl>
                                          </p:spTgt>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123907">
                                            <p:txEl>
                                              <p:pRg st="9" end="9"/>
                                            </p:txEl>
                                          </p:spTgt>
                                        </p:tgtEl>
                                        <p:attrNameLst>
                                          <p:attrName>style.visibility</p:attrName>
                                        </p:attrNameLst>
                                      </p:cBhvr>
                                      <p:to>
                                        <p:strVal val="visible"/>
                                      </p:to>
                                    </p:set>
                                    <p:animEffect transition="in" filter="fade">
                                      <p:cBhvr>
                                        <p:cTn id="922" dur="750"/>
                                        <p:tgtEl>
                                          <p:spTgt spid="123907">
                                            <p:txEl>
                                              <p:pRg st="9" end="9"/>
                                            </p:txEl>
                                          </p:spTgt>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123907">
                                            <p:txEl>
                                              <p:pRg st="10" end="10"/>
                                            </p:txEl>
                                          </p:spTgt>
                                        </p:tgtEl>
                                        <p:attrNameLst>
                                          <p:attrName>style.visibility</p:attrName>
                                        </p:attrNameLst>
                                      </p:cBhvr>
                                      <p:to>
                                        <p:strVal val="visible"/>
                                      </p:to>
                                    </p:set>
                                    <p:animEffect transition="in" filter="fade">
                                      <p:cBhvr>
                                        <p:cTn id="925" dur="750"/>
                                        <p:tgtEl>
                                          <p:spTgt spid="123907">
                                            <p:txEl>
                                              <p:pRg st="10" end="10"/>
                                            </p:txEl>
                                          </p:spTgt>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123907">
                                            <p:txEl>
                                              <p:pRg st="10" end="10"/>
                                            </p:txEl>
                                          </p:spTgt>
                                        </p:tgtEl>
                                        <p:attrNameLst>
                                          <p:attrName>style.visibility</p:attrName>
                                        </p:attrNameLst>
                                      </p:cBhvr>
                                      <p:to>
                                        <p:strVal val="visible"/>
                                      </p:to>
                                    </p:set>
                                    <p:animEffect transition="in" filter="fade">
                                      <p:cBhvr>
                                        <p:cTn id="928" dur="750"/>
                                        <p:tgtEl>
                                          <p:spTgt spid="123907">
                                            <p:txEl>
                                              <p:pRg st="10" end="10"/>
                                            </p:txEl>
                                          </p:spTgt>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123907">
                                            <p:txEl>
                                              <p:pRg st="9" end="9"/>
                                            </p:txEl>
                                          </p:spTgt>
                                        </p:tgtEl>
                                        <p:attrNameLst>
                                          <p:attrName>style.visibility</p:attrName>
                                        </p:attrNameLst>
                                      </p:cBhvr>
                                      <p:to>
                                        <p:strVal val="visible"/>
                                      </p:to>
                                    </p:set>
                                    <p:animEffect transition="in" filter="fade">
                                      <p:cBhvr>
                                        <p:cTn id="931" dur="750"/>
                                        <p:tgtEl>
                                          <p:spTgt spid="123907">
                                            <p:txEl>
                                              <p:pRg st="9" end="9"/>
                                            </p:txEl>
                                          </p:spTgt>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23907">
                                            <p:txEl>
                                              <p:pRg st="10" end="10"/>
                                            </p:txEl>
                                          </p:spTgt>
                                        </p:tgtEl>
                                        <p:attrNameLst>
                                          <p:attrName>style.visibility</p:attrName>
                                        </p:attrNameLst>
                                      </p:cBhvr>
                                      <p:to>
                                        <p:strVal val="visible"/>
                                      </p:to>
                                    </p:set>
                                    <p:animEffect transition="in" filter="fade">
                                      <p:cBhvr>
                                        <p:cTn id="934" dur="750"/>
                                        <p:tgtEl>
                                          <p:spTgt spid="123907">
                                            <p:txEl>
                                              <p:pRg st="10" end="10"/>
                                            </p:txEl>
                                          </p:spTgt>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123907">
                                            <p:txEl>
                                              <p:pRg st="10" end="10"/>
                                            </p:txEl>
                                          </p:spTgt>
                                        </p:tgtEl>
                                        <p:attrNameLst>
                                          <p:attrName>style.visibility</p:attrName>
                                        </p:attrNameLst>
                                      </p:cBhvr>
                                      <p:to>
                                        <p:strVal val="visible"/>
                                      </p:to>
                                    </p:set>
                                    <p:animEffect transition="in" filter="fade">
                                      <p:cBhvr>
                                        <p:cTn id="937" dur="750"/>
                                        <p:tgtEl>
                                          <p:spTgt spid="123907">
                                            <p:txEl>
                                              <p:pRg st="10" end="10"/>
                                            </p:txEl>
                                          </p:spTgt>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123907">
                                            <p:txEl>
                                              <p:pRg st="11" end="11"/>
                                            </p:txEl>
                                          </p:spTgt>
                                        </p:tgtEl>
                                        <p:attrNameLst>
                                          <p:attrName>style.visibility</p:attrName>
                                        </p:attrNameLst>
                                      </p:cBhvr>
                                      <p:to>
                                        <p:strVal val="visible"/>
                                      </p:to>
                                    </p:set>
                                    <p:animEffect transition="in" filter="fade">
                                      <p:cBhvr>
                                        <p:cTn id="940" dur="750"/>
                                        <p:tgtEl>
                                          <p:spTgt spid="123907">
                                            <p:txEl>
                                              <p:pRg st="11" end="11"/>
                                            </p:txEl>
                                          </p:spTgt>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123907">
                                            <p:txEl>
                                              <p:pRg st="7" end="7"/>
                                            </p:txEl>
                                          </p:spTgt>
                                        </p:tgtEl>
                                        <p:attrNameLst>
                                          <p:attrName>style.visibility</p:attrName>
                                        </p:attrNameLst>
                                      </p:cBhvr>
                                      <p:to>
                                        <p:strVal val="visible"/>
                                      </p:to>
                                    </p:set>
                                    <p:animEffect transition="in" filter="fade">
                                      <p:cBhvr>
                                        <p:cTn id="943" dur="750"/>
                                        <p:tgtEl>
                                          <p:spTgt spid="123907">
                                            <p:txEl>
                                              <p:pRg st="7" end="7"/>
                                            </p:txEl>
                                          </p:spTgt>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123907">
                                            <p:txEl>
                                              <p:pRg st="8" end="8"/>
                                            </p:txEl>
                                          </p:spTgt>
                                        </p:tgtEl>
                                        <p:attrNameLst>
                                          <p:attrName>style.visibility</p:attrName>
                                        </p:attrNameLst>
                                      </p:cBhvr>
                                      <p:to>
                                        <p:strVal val="visible"/>
                                      </p:to>
                                    </p:set>
                                    <p:animEffect transition="in" filter="fade">
                                      <p:cBhvr>
                                        <p:cTn id="946" dur="750"/>
                                        <p:tgtEl>
                                          <p:spTgt spid="123907">
                                            <p:txEl>
                                              <p:pRg st="8" end="8"/>
                                            </p:txEl>
                                          </p:spTgt>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123907">
                                            <p:txEl>
                                              <p:pRg st="9" end="9"/>
                                            </p:txEl>
                                          </p:spTgt>
                                        </p:tgtEl>
                                        <p:attrNameLst>
                                          <p:attrName>style.visibility</p:attrName>
                                        </p:attrNameLst>
                                      </p:cBhvr>
                                      <p:to>
                                        <p:strVal val="visible"/>
                                      </p:to>
                                    </p:set>
                                    <p:animEffect transition="in" filter="fade">
                                      <p:cBhvr>
                                        <p:cTn id="949" dur="750"/>
                                        <p:tgtEl>
                                          <p:spTgt spid="123907">
                                            <p:txEl>
                                              <p:pRg st="9" end="9"/>
                                            </p:txEl>
                                          </p:spTgt>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123907">
                                            <p:txEl>
                                              <p:pRg st="10" end="10"/>
                                            </p:txEl>
                                          </p:spTgt>
                                        </p:tgtEl>
                                        <p:attrNameLst>
                                          <p:attrName>style.visibility</p:attrName>
                                        </p:attrNameLst>
                                      </p:cBhvr>
                                      <p:to>
                                        <p:strVal val="visible"/>
                                      </p:to>
                                    </p:set>
                                    <p:animEffect transition="in" filter="fade">
                                      <p:cBhvr>
                                        <p:cTn id="952" dur="750"/>
                                        <p:tgtEl>
                                          <p:spTgt spid="123907">
                                            <p:txEl>
                                              <p:pRg st="10" end="10"/>
                                            </p:txEl>
                                          </p:spTgt>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123907">
                                            <p:txEl>
                                              <p:pRg st="10" end="10"/>
                                            </p:txEl>
                                          </p:spTgt>
                                        </p:tgtEl>
                                        <p:attrNameLst>
                                          <p:attrName>style.visibility</p:attrName>
                                        </p:attrNameLst>
                                      </p:cBhvr>
                                      <p:to>
                                        <p:strVal val="visible"/>
                                      </p:to>
                                    </p:set>
                                    <p:animEffect transition="in" filter="fade">
                                      <p:cBhvr>
                                        <p:cTn id="955" dur="750"/>
                                        <p:tgtEl>
                                          <p:spTgt spid="123907">
                                            <p:txEl>
                                              <p:pRg st="10" end="10"/>
                                            </p:txEl>
                                          </p:spTgt>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23907">
                                            <p:txEl>
                                              <p:pRg st="9" end="9"/>
                                            </p:txEl>
                                          </p:spTgt>
                                        </p:tgtEl>
                                        <p:attrNameLst>
                                          <p:attrName>style.visibility</p:attrName>
                                        </p:attrNameLst>
                                      </p:cBhvr>
                                      <p:to>
                                        <p:strVal val="visible"/>
                                      </p:to>
                                    </p:set>
                                    <p:animEffect transition="in" filter="fade">
                                      <p:cBhvr>
                                        <p:cTn id="958" dur="750"/>
                                        <p:tgtEl>
                                          <p:spTgt spid="123907">
                                            <p:txEl>
                                              <p:pRg st="9" end="9"/>
                                            </p:txEl>
                                          </p:spTgt>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123907">
                                            <p:txEl>
                                              <p:pRg st="10" end="10"/>
                                            </p:txEl>
                                          </p:spTgt>
                                        </p:tgtEl>
                                        <p:attrNameLst>
                                          <p:attrName>style.visibility</p:attrName>
                                        </p:attrNameLst>
                                      </p:cBhvr>
                                      <p:to>
                                        <p:strVal val="visible"/>
                                      </p:to>
                                    </p:set>
                                    <p:animEffect transition="in" filter="fade">
                                      <p:cBhvr>
                                        <p:cTn id="961" dur="750"/>
                                        <p:tgtEl>
                                          <p:spTgt spid="123907">
                                            <p:txEl>
                                              <p:pRg st="10" end="10"/>
                                            </p:txEl>
                                          </p:spTgt>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123907">
                                            <p:txEl>
                                              <p:pRg st="10" end="10"/>
                                            </p:txEl>
                                          </p:spTgt>
                                        </p:tgtEl>
                                        <p:attrNameLst>
                                          <p:attrName>style.visibility</p:attrName>
                                        </p:attrNameLst>
                                      </p:cBhvr>
                                      <p:to>
                                        <p:strVal val="visible"/>
                                      </p:to>
                                    </p:set>
                                    <p:animEffect transition="in" filter="fade">
                                      <p:cBhvr>
                                        <p:cTn id="964" dur="750"/>
                                        <p:tgtEl>
                                          <p:spTgt spid="123907">
                                            <p:txEl>
                                              <p:pRg st="10" end="10"/>
                                            </p:txEl>
                                          </p:spTgt>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123907">
                                            <p:txEl>
                                              <p:pRg st="11" end="11"/>
                                            </p:txEl>
                                          </p:spTgt>
                                        </p:tgtEl>
                                        <p:attrNameLst>
                                          <p:attrName>style.visibility</p:attrName>
                                        </p:attrNameLst>
                                      </p:cBhvr>
                                      <p:to>
                                        <p:strVal val="visible"/>
                                      </p:to>
                                    </p:set>
                                    <p:animEffect transition="in" filter="fade">
                                      <p:cBhvr>
                                        <p:cTn id="967" dur="750"/>
                                        <p:tgtEl>
                                          <p:spTgt spid="123907">
                                            <p:txEl>
                                              <p:pRg st="11" end="11"/>
                                            </p:txEl>
                                          </p:spTgt>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123907">
                                            <p:txEl>
                                              <p:pRg st="2" end="2"/>
                                            </p:txEl>
                                          </p:spTgt>
                                        </p:tgtEl>
                                        <p:attrNameLst>
                                          <p:attrName>style.visibility</p:attrName>
                                        </p:attrNameLst>
                                      </p:cBhvr>
                                      <p:to>
                                        <p:strVal val="visible"/>
                                      </p:to>
                                    </p:set>
                                    <p:animEffect transition="in" filter="fade">
                                      <p:cBhvr>
                                        <p:cTn id="970" dur="750"/>
                                        <p:tgtEl>
                                          <p:spTgt spid="123907">
                                            <p:txEl>
                                              <p:pRg st="2" end="2"/>
                                            </p:txEl>
                                          </p:spTgt>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123907">
                                            <p:txEl>
                                              <p:pRg st="3" end="3"/>
                                            </p:txEl>
                                          </p:spTgt>
                                        </p:tgtEl>
                                        <p:attrNameLst>
                                          <p:attrName>style.visibility</p:attrName>
                                        </p:attrNameLst>
                                      </p:cBhvr>
                                      <p:to>
                                        <p:strVal val="visible"/>
                                      </p:to>
                                    </p:set>
                                    <p:animEffect transition="in" filter="fade">
                                      <p:cBhvr>
                                        <p:cTn id="973" dur="750"/>
                                        <p:tgtEl>
                                          <p:spTgt spid="123907">
                                            <p:txEl>
                                              <p:pRg st="3" end="3"/>
                                            </p:txEl>
                                          </p:spTgt>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123907">
                                            <p:txEl>
                                              <p:pRg st="4" end="4"/>
                                            </p:txEl>
                                          </p:spTgt>
                                        </p:tgtEl>
                                        <p:attrNameLst>
                                          <p:attrName>style.visibility</p:attrName>
                                        </p:attrNameLst>
                                      </p:cBhvr>
                                      <p:to>
                                        <p:strVal val="visible"/>
                                      </p:to>
                                    </p:set>
                                    <p:animEffect transition="in" filter="fade">
                                      <p:cBhvr>
                                        <p:cTn id="976" dur="750"/>
                                        <p:tgtEl>
                                          <p:spTgt spid="123907">
                                            <p:txEl>
                                              <p:pRg st="4" end="4"/>
                                            </p:txEl>
                                          </p:spTgt>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123907">
                                            <p:txEl>
                                              <p:pRg st="5" end="5"/>
                                            </p:txEl>
                                          </p:spTgt>
                                        </p:tgtEl>
                                        <p:attrNameLst>
                                          <p:attrName>style.visibility</p:attrName>
                                        </p:attrNameLst>
                                      </p:cBhvr>
                                      <p:to>
                                        <p:strVal val="visible"/>
                                      </p:to>
                                    </p:set>
                                    <p:animEffect transition="in" filter="fade">
                                      <p:cBhvr>
                                        <p:cTn id="979" dur="750"/>
                                        <p:tgtEl>
                                          <p:spTgt spid="123907">
                                            <p:txEl>
                                              <p:pRg st="5" end="5"/>
                                            </p:txEl>
                                          </p:spTgt>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123907">
                                            <p:txEl>
                                              <p:pRg st="6" end="6"/>
                                            </p:txEl>
                                          </p:spTgt>
                                        </p:tgtEl>
                                        <p:attrNameLst>
                                          <p:attrName>style.visibility</p:attrName>
                                        </p:attrNameLst>
                                      </p:cBhvr>
                                      <p:to>
                                        <p:strVal val="visible"/>
                                      </p:to>
                                    </p:set>
                                    <p:animEffect transition="in" filter="fade">
                                      <p:cBhvr>
                                        <p:cTn id="982" dur="750"/>
                                        <p:tgtEl>
                                          <p:spTgt spid="123907">
                                            <p:txEl>
                                              <p:pRg st="6" end="6"/>
                                            </p:txEl>
                                          </p:spTgt>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123907">
                                            <p:txEl>
                                              <p:pRg st="7" end="7"/>
                                            </p:txEl>
                                          </p:spTgt>
                                        </p:tgtEl>
                                        <p:attrNameLst>
                                          <p:attrName>style.visibility</p:attrName>
                                        </p:attrNameLst>
                                      </p:cBhvr>
                                      <p:to>
                                        <p:strVal val="visible"/>
                                      </p:to>
                                    </p:set>
                                    <p:animEffect transition="in" filter="fade">
                                      <p:cBhvr>
                                        <p:cTn id="985" dur="750"/>
                                        <p:tgtEl>
                                          <p:spTgt spid="123907">
                                            <p:txEl>
                                              <p:pRg st="7" end="7"/>
                                            </p:txEl>
                                          </p:spTgt>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123907">
                                            <p:txEl>
                                              <p:pRg st="8" end="8"/>
                                            </p:txEl>
                                          </p:spTgt>
                                        </p:tgtEl>
                                        <p:attrNameLst>
                                          <p:attrName>style.visibility</p:attrName>
                                        </p:attrNameLst>
                                      </p:cBhvr>
                                      <p:to>
                                        <p:strVal val="visible"/>
                                      </p:to>
                                    </p:set>
                                    <p:animEffect transition="in" filter="fade">
                                      <p:cBhvr>
                                        <p:cTn id="988" dur="750"/>
                                        <p:tgtEl>
                                          <p:spTgt spid="123907">
                                            <p:txEl>
                                              <p:pRg st="8" end="8"/>
                                            </p:txEl>
                                          </p:spTgt>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123907">
                                            <p:txEl>
                                              <p:pRg st="9" end="9"/>
                                            </p:txEl>
                                          </p:spTgt>
                                        </p:tgtEl>
                                        <p:attrNameLst>
                                          <p:attrName>style.visibility</p:attrName>
                                        </p:attrNameLst>
                                      </p:cBhvr>
                                      <p:to>
                                        <p:strVal val="visible"/>
                                      </p:to>
                                    </p:set>
                                    <p:animEffect transition="in" filter="fade">
                                      <p:cBhvr>
                                        <p:cTn id="991" dur="750"/>
                                        <p:tgtEl>
                                          <p:spTgt spid="123907">
                                            <p:txEl>
                                              <p:pRg st="9" end="9"/>
                                            </p:txEl>
                                          </p:spTgt>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123907">
                                            <p:txEl>
                                              <p:pRg st="10" end="10"/>
                                            </p:txEl>
                                          </p:spTgt>
                                        </p:tgtEl>
                                        <p:attrNameLst>
                                          <p:attrName>style.visibility</p:attrName>
                                        </p:attrNameLst>
                                      </p:cBhvr>
                                      <p:to>
                                        <p:strVal val="visible"/>
                                      </p:to>
                                    </p:set>
                                    <p:animEffect transition="in" filter="fade">
                                      <p:cBhvr>
                                        <p:cTn id="994" dur="750"/>
                                        <p:tgtEl>
                                          <p:spTgt spid="123907">
                                            <p:txEl>
                                              <p:pRg st="10" end="10"/>
                                            </p:txEl>
                                          </p:spTgt>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123907">
                                            <p:txEl>
                                              <p:pRg st="10" end="10"/>
                                            </p:txEl>
                                          </p:spTgt>
                                        </p:tgtEl>
                                        <p:attrNameLst>
                                          <p:attrName>style.visibility</p:attrName>
                                        </p:attrNameLst>
                                      </p:cBhvr>
                                      <p:to>
                                        <p:strVal val="visible"/>
                                      </p:to>
                                    </p:set>
                                    <p:animEffect transition="in" filter="fade">
                                      <p:cBhvr>
                                        <p:cTn id="997" dur="750"/>
                                        <p:tgtEl>
                                          <p:spTgt spid="123907">
                                            <p:txEl>
                                              <p:pRg st="10" end="10"/>
                                            </p:txEl>
                                          </p:spTgt>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123907">
                                            <p:txEl>
                                              <p:pRg st="9" end="9"/>
                                            </p:txEl>
                                          </p:spTgt>
                                        </p:tgtEl>
                                        <p:attrNameLst>
                                          <p:attrName>style.visibility</p:attrName>
                                        </p:attrNameLst>
                                      </p:cBhvr>
                                      <p:to>
                                        <p:strVal val="visible"/>
                                      </p:to>
                                    </p:set>
                                    <p:animEffect transition="in" filter="fade">
                                      <p:cBhvr>
                                        <p:cTn id="1000" dur="750"/>
                                        <p:tgtEl>
                                          <p:spTgt spid="123907">
                                            <p:txEl>
                                              <p:pRg st="9" end="9"/>
                                            </p:txEl>
                                          </p:spTgt>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123907">
                                            <p:txEl>
                                              <p:pRg st="10" end="10"/>
                                            </p:txEl>
                                          </p:spTgt>
                                        </p:tgtEl>
                                        <p:attrNameLst>
                                          <p:attrName>style.visibility</p:attrName>
                                        </p:attrNameLst>
                                      </p:cBhvr>
                                      <p:to>
                                        <p:strVal val="visible"/>
                                      </p:to>
                                    </p:set>
                                    <p:animEffect transition="in" filter="fade">
                                      <p:cBhvr>
                                        <p:cTn id="1003" dur="750"/>
                                        <p:tgtEl>
                                          <p:spTgt spid="123907">
                                            <p:txEl>
                                              <p:pRg st="10" end="10"/>
                                            </p:txEl>
                                          </p:spTgt>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123907">
                                            <p:txEl>
                                              <p:pRg st="10" end="10"/>
                                            </p:txEl>
                                          </p:spTgt>
                                        </p:tgtEl>
                                        <p:attrNameLst>
                                          <p:attrName>style.visibility</p:attrName>
                                        </p:attrNameLst>
                                      </p:cBhvr>
                                      <p:to>
                                        <p:strVal val="visible"/>
                                      </p:to>
                                    </p:set>
                                    <p:animEffect transition="in" filter="fade">
                                      <p:cBhvr>
                                        <p:cTn id="1006" dur="750"/>
                                        <p:tgtEl>
                                          <p:spTgt spid="123907">
                                            <p:txEl>
                                              <p:pRg st="10" end="10"/>
                                            </p:txEl>
                                          </p:spTgt>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123907">
                                            <p:txEl>
                                              <p:pRg st="11" end="11"/>
                                            </p:txEl>
                                          </p:spTgt>
                                        </p:tgtEl>
                                        <p:attrNameLst>
                                          <p:attrName>style.visibility</p:attrName>
                                        </p:attrNameLst>
                                      </p:cBhvr>
                                      <p:to>
                                        <p:strVal val="visible"/>
                                      </p:to>
                                    </p:set>
                                    <p:animEffect transition="in" filter="fade">
                                      <p:cBhvr>
                                        <p:cTn id="1009" dur="750"/>
                                        <p:tgtEl>
                                          <p:spTgt spid="123907">
                                            <p:txEl>
                                              <p:pRg st="11" end="11"/>
                                            </p:txEl>
                                          </p:spTgt>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123907">
                                            <p:txEl>
                                              <p:pRg st="7" end="7"/>
                                            </p:txEl>
                                          </p:spTgt>
                                        </p:tgtEl>
                                        <p:attrNameLst>
                                          <p:attrName>style.visibility</p:attrName>
                                        </p:attrNameLst>
                                      </p:cBhvr>
                                      <p:to>
                                        <p:strVal val="visible"/>
                                      </p:to>
                                    </p:set>
                                    <p:animEffect transition="in" filter="fade">
                                      <p:cBhvr>
                                        <p:cTn id="1012" dur="750"/>
                                        <p:tgtEl>
                                          <p:spTgt spid="123907">
                                            <p:txEl>
                                              <p:pRg st="7" end="7"/>
                                            </p:txEl>
                                          </p:spTgt>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123907">
                                            <p:txEl>
                                              <p:pRg st="8" end="8"/>
                                            </p:txEl>
                                          </p:spTgt>
                                        </p:tgtEl>
                                        <p:attrNameLst>
                                          <p:attrName>style.visibility</p:attrName>
                                        </p:attrNameLst>
                                      </p:cBhvr>
                                      <p:to>
                                        <p:strVal val="visible"/>
                                      </p:to>
                                    </p:set>
                                    <p:animEffect transition="in" filter="fade">
                                      <p:cBhvr>
                                        <p:cTn id="1015" dur="750"/>
                                        <p:tgtEl>
                                          <p:spTgt spid="123907">
                                            <p:txEl>
                                              <p:pRg st="8" end="8"/>
                                            </p:txEl>
                                          </p:spTgt>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123907">
                                            <p:txEl>
                                              <p:pRg st="9" end="9"/>
                                            </p:txEl>
                                          </p:spTgt>
                                        </p:tgtEl>
                                        <p:attrNameLst>
                                          <p:attrName>style.visibility</p:attrName>
                                        </p:attrNameLst>
                                      </p:cBhvr>
                                      <p:to>
                                        <p:strVal val="visible"/>
                                      </p:to>
                                    </p:set>
                                    <p:animEffect transition="in" filter="fade">
                                      <p:cBhvr>
                                        <p:cTn id="1018" dur="750"/>
                                        <p:tgtEl>
                                          <p:spTgt spid="123907">
                                            <p:txEl>
                                              <p:pRg st="9" end="9"/>
                                            </p:txEl>
                                          </p:spTgt>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123907">
                                            <p:txEl>
                                              <p:pRg st="10" end="10"/>
                                            </p:txEl>
                                          </p:spTgt>
                                        </p:tgtEl>
                                        <p:attrNameLst>
                                          <p:attrName>style.visibility</p:attrName>
                                        </p:attrNameLst>
                                      </p:cBhvr>
                                      <p:to>
                                        <p:strVal val="visible"/>
                                      </p:to>
                                    </p:set>
                                    <p:animEffect transition="in" filter="fade">
                                      <p:cBhvr>
                                        <p:cTn id="1021" dur="750"/>
                                        <p:tgtEl>
                                          <p:spTgt spid="123907">
                                            <p:txEl>
                                              <p:pRg st="10" end="10"/>
                                            </p:txEl>
                                          </p:spTgt>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123907">
                                            <p:txEl>
                                              <p:pRg st="10" end="10"/>
                                            </p:txEl>
                                          </p:spTgt>
                                        </p:tgtEl>
                                        <p:attrNameLst>
                                          <p:attrName>style.visibility</p:attrName>
                                        </p:attrNameLst>
                                      </p:cBhvr>
                                      <p:to>
                                        <p:strVal val="visible"/>
                                      </p:to>
                                    </p:set>
                                    <p:animEffect transition="in" filter="fade">
                                      <p:cBhvr>
                                        <p:cTn id="1024" dur="750"/>
                                        <p:tgtEl>
                                          <p:spTgt spid="123907">
                                            <p:txEl>
                                              <p:pRg st="10" end="10"/>
                                            </p:txEl>
                                          </p:spTgt>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123907">
                                            <p:txEl>
                                              <p:pRg st="9" end="9"/>
                                            </p:txEl>
                                          </p:spTgt>
                                        </p:tgtEl>
                                        <p:attrNameLst>
                                          <p:attrName>style.visibility</p:attrName>
                                        </p:attrNameLst>
                                      </p:cBhvr>
                                      <p:to>
                                        <p:strVal val="visible"/>
                                      </p:to>
                                    </p:set>
                                    <p:animEffect transition="in" filter="fade">
                                      <p:cBhvr>
                                        <p:cTn id="1027" dur="750"/>
                                        <p:tgtEl>
                                          <p:spTgt spid="123907">
                                            <p:txEl>
                                              <p:pRg st="9" end="9"/>
                                            </p:txEl>
                                          </p:spTgt>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123907">
                                            <p:txEl>
                                              <p:pRg st="10" end="10"/>
                                            </p:txEl>
                                          </p:spTgt>
                                        </p:tgtEl>
                                        <p:attrNameLst>
                                          <p:attrName>style.visibility</p:attrName>
                                        </p:attrNameLst>
                                      </p:cBhvr>
                                      <p:to>
                                        <p:strVal val="visible"/>
                                      </p:to>
                                    </p:set>
                                    <p:animEffect transition="in" filter="fade">
                                      <p:cBhvr>
                                        <p:cTn id="1030" dur="750"/>
                                        <p:tgtEl>
                                          <p:spTgt spid="123907">
                                            <p:txEl>
                                              <p:pRg st="10" end="10"/>
                                            </p:txEl>
                                          </p:spTgt>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123907">
                                            <p:txEl>
                                              <p:pRg st="10" end="10"/>
                                            </p:txEl>
                                          </p:spTgt>
                                        </p:tgtEl>
                                        <p:attrNameLst>
                                          <p:attrName>style.visibility</p:attrName>
                                        </p:attrNameLst>
                                      </p:cBhvr>
                                      <p:to>
                                        <p:strVal val="visible"/>
                                      </p:to>
                                    </p:set>
                                    <p:animEffect transition="in" filter="fade">
                                      <p:cBhvr>
                                        <p:cTn id="1033" dur="750"/>
                                        <p:tgtEl>
                                          <p:spTgt spid="123907">
                                            <p:txEl>
                                              <p:pRg st="10" end="10"/>
                                            </p:txEl>
                                          </p:spTgt>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123907">
                                            <p:txEl>
                                              <p:pRg st="11" end="11"/>
                                            </p:txEl>
                                          </p:spTgt>
                                        </p:tgtEl>
                                        <p:attrNameLst>
                                          <p:attrName>style.visibility</p:attrName>
                                        </p:attrNameLst>
                                      </p:cBhvr>
                                      <p:to>
                                        <p:strVal val="visible"/>
                                      </p:to>
                                    </p:set>
                                    <p:animEffect transition="in" filter="fade">
                                      <p:cBhvr>
                                        <p:cTn id="1036" dur="750"/>
                                        <p:tgtEl>
                                          <p:spTgt spid="123907">
                                            <p:txEl>
                                              <p:pRg st="11" end="11"/>
                                            </p:txEl>
                                          </p:spTgt>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123907">
                                            <p:txEl>
                                              <p:pRg st="6" end="6"/>
                                            </p:txEl>
                                          </p:spTgt>
                                        </p:tgtEl>
                                        <p:attrNameLst>
                                          <p:attrName>style.visibility</p:attrName>
                                        </p:attrNameLst>
                                      </p:cBhvr>
                                      <p:to>
                                        <p:strVal val="visible"/>
                                      </p:to>
                                    </p:set>
                                    <p:animEffect transition="in" filter="fade">
                                      <p:cBhvr>
                                        <p:cTn id="1039" dur="750"/>
                                        <p:tgtEl>
                                          <p:spTgt spid="123907">
                                            <p:txEl>
                                              <p:pRg st="6" end="6"/>
                                            </p:txEl>
                                          </p:spTgt>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123907">
                                            <p:txEl>
                                              <p:pRg st="7" end="7"/>
                                            </p:txEl>
                                          </p:spTgt>
                                        </p:tgtEl>
                                        <p:attrNameLst>
                                          <p:attrName>style.visibility</p:attrName>
                                        </p:attrNameLst>
                                      </p:cBhvr>
                                      <p:to>
                                        <p:strVal val="visible"/>
                                      </p:to>
                                    </p:set>
                                    <p:animEffect transition="in" filter="fade">
                                      <p:cBhvr>
                                        <p:cTn id="1042" dur="750"/>
                                        <p:tgtEl>
                                          <p:spTgt spid="123907">
                                            <p:txEl>
                                              <p:pRg st="7" end="7"/>
                                            </p:txEl>
                                          </p:spTgt>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123907">
                                            <p:txEl>
                                              <p:pRg st="8" end="8"/>
                                            </p:txEl>
                                          </p:spTgt>
                                        </p:tgtEl>
                                        <p:attrNameLst>
                                          <p:attrName>style.visibility</p:attrName>
                                        </p:attrNameLst>
                                      </p:cBhvr>
                                      <p:to>
                                        <p:strVal val="visible"/>
                                      </p:to>
                                    </p:set>
                                    <p:animEffect transition="in" filter="fade">
                                      <p:cBhvr>
                                        <p:cTn id="1045" dur="750"/>
                                        <p:tgtEl>
                                          <p:spTgt spid="123907">
                                            <p:txEl>
                                              <p:pRg st="8" end="8"/>
                                            </p:txEl>
                                          </p:spTgt>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123907">
                                            <p:txEl>
                                              <p:pRg st="9" end="9"/>
                                            </p:txEl>
                                          </p:spTgt>
                                        </p:tgtEl>
                                        <p:attrNameLst>
                                          <p:attrName>style.visibility</p:attrName>
                                        </p:attrNameLst>
                                      </p:cBhvr>
                                      <p:to>
                                        <p:strVal val="visible"/>
                                      </p:to>
                                    </p:set>
                                    <p:animEffect transition="in" filter="fade">
                                      <p:cBhvr>
                                        <p:cTn id="1048" dur="750"/>
                                        <p:tgtEl>
                                          <p:spTgt spid="123907">
                                            <p:txEl>
                                              <p:pRg st="9" end="9"/>
                                            </p:txEl>
                                          </p:spTgt>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123907">
                                            <p:txEl>
                                              <p:pRg st="10" end="10"/>
                                            </p:txEl>
                                          </p:spTgt>
                                        </p:tgtEl>
                                        <p:attrNameLst>
                                          <p:attrName>style.visibility</p:attrName>
                                        </p:attrNameLst>
                                      </p:cBhvr>
                                      <p:to>
                                        <p:strVal val="visible"/>
                                      </p:to>
                                    </p:set>
                                    <p:animEffect transition="in" filter="fade">
                                      <p:cBhvr>
                                        <p:cTn id="1051" dur="750"/>
                                        <p:tgtEl>
                                          <p:spTgt spid="123907">
                                            <p:txEl>
                                              <p:pRg st="10" end="10"/>
                                            </p:txEl>
                                          </p:spTgt>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123907">
                                            <p:txEl>
                                              <p:pRg st="10" end="10"/>
                                            </p:txEl>
                                          </p:spTgt>
                                        </p:tgtEl>
                                        <p:attrNameLst>
                                          <p:attrName>style.visibility</p:attrName>
                                        </p:attrNameLst>
                                      </p:cBhvr>
                                      <p:to>
                                        <p:strVal val="visible"/>
                                      </p:to>
                                    </p:set>
                                    <p:animEffect transition="in" filter="fade">
                                      <p:cBhvr>
                                        <p:cTn id="1054" dur="750"/>
                                        <p:tgtEl>
                                          <p:spTgt spid="123907">
                                            <p:txEl>
                                              <p:pRg st="10" end="10"/>
                                            </p:txEl>
                                          </p:spTgt>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123907">
                                            <p:txEl>
                                              <p:pRg st="9" end="9"/>
                                            </p:txEl>
                                          </p:spTgt>
                                        </p:tgtEl>
                                        <p:attrNameLst>
                                          <p:attrName>style.visibility</p:attrName>
                                        </p:attrNameLst>
                                      </p:cBhvr>
                                      <p:to>
                                        <p:strVal val="visible"/>
                                      </p:to>
                                    </p:set>
                                    <p:animEffect transition="in" filter="fade">
                                      <p:cBhvr>
                                        <p:cTn id="1057" dur="750"/>
                                        <p:tgtEl>
                                          <p:spTgt spid="123907">
                                            <p:txEl>
                                              <p:pRg st="9" end="9"/>
                                            </p:txEl>
                                          </p:spTgt>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123907">
                                            <p:txEl>
                                              <p:pRg st="10" end="10"/>
                                            </p:txEl>
                                          </p:spTgt>
                                        </p:tgtEl>
                                        <p:attrNameLst>
                                          <p:attrName>style.visibility</p:attrName>
                                        </p:attrNameLst>
                                      </p:cBhvr>
                                      <p:to>
                                        <p:strVal val="visible"/>
                                      </p:to>
                                    </p:set>
                                    <p:animEffect transition="in" filter="fade">
                                      <p:cBhvr>
                                        <p:cTn id="1060" dur="750"/>
                                        <p:tgtEl>
                                          <p:spTgt spid="123907">
                                            <p:txEl>
                                              <p:pRg st="10" end="10"/>
                                            </p:txEl>
                                          </p:spTgt>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123907">
                                            <p:txEl>
                                              <p:pRg st="10" end="10"/>
                                            </p:txEl>
                                          </p:spTgt>
                                        </p:tgtEl>
                                        <p:attrNameLst>
                                          <p:attrName>style.visibility</p:attrName>
                                        </p:attrNameLst>
                                      </p:cBhvr>
                                      <p:to>
                                        <p:strVal val="visible"/>
                                      </p:to>
                                    </p:set>
                                    <p:animEffect transition="in" filter="fade">
                                      <p:cBhvr>
                                        <p:cTn id="1063" dur="750"/>
                                        <p:tgtEl>
                                          <p:spTgt spid="123907">
                                            <p:txEl>
                                              <p:pRg st="10" end="10"/>
                                            </p:txEl>
                                          </p:spTgt>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123907">
                                            <p:txEl>
                                              <p:pRg st="11" end="11"/>
                                            </p:txEl>
                                          </p:spTgt>
                                        </p:tgtEl>
                                        <p:attrNameLst>
                                          <p:attrName>style.visibility</p:attrName>
                                        </p:attrNameLst>
                                      </p:cBhvr>
                                      <p:to>
                                        <p:strVal val="visible"/>
                                      </p:to>
                                    </p:set>
                                    <p:animEffect transition="in" filter="fade">
                                      <p:cBhvr>
                                        <p:cTn id="1066" dur="750"/>
                                        <p:tgtEl>
                                          <p:spTgt spid="123907">
                                            <p:txEl>
                                              <p:pRg st="11" end="11"/>
                                            </p:txEl>
                                          </p:spTgt>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123907">
                                            <p:txEl>
                                              <p:pRg st="7" end="7"/>
                                            </p:txEl>
                                          </p:spTgt>
                                        </p:tgtEl>
                                        <p:attrNameLst>
                                          <p:attrName>style.visibility</p:attrName>
                                        </p:attrNameLst>
                                      </p:cBhvr>
                                      <p:to>
                                        <p:strVal val="visible"/>
                                      </p:to>
                                    </p:set>
                                    <p:animEffect transition="in" filter="fade">
                                      <p:cBhvr>
                                        <p:cTn id="1069" dur="750"/>
                                        <p:tgtEl>
                                          <p:spTgt spid="123907">
                                            <p:txEl>
                                              <p:pRg st="7" end="7"/>
                                            </p:txEl>
                                          </p:spTgt>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123907">
                                            <p:txEl>
                                              <p:pRg st="8" end="8"/>
                                            </p:txEl>
                                          </p:spTgt>
                                        </p:tgtEl>
                                        <p:attrNameLst>
                                          <p:attrName>style.visibility</p:attrName>
                                        </p:attrNameLst>
                                      </p:cBhvr>
                                      <p:to>
                                        <p:strVal val="visible"/>
                                      </p:to>
                                    </p:set>
                                    <p:animEffect transition="in" filter="fade">
                                      <p:cBhvr>
                                        <p:cTn id="1072" dur="750"/>
                                        <p:tgtEl>
                                          <p:spTgt spid="123907">
                                            <p:txEl>
                                              <p:pRg st="8" end="8"/>
                                            </p:txEl>
                                          </p:spTgt>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123907">
                                            <p:txEl>
                                              <p:pRg st="9" end="9"/>
                                            </p:txEl>
                                          </p:spTgt>
                                        </p:tgtEl>
                                        <p:attrNameLst>
                                          <p:attrName>style.visibility</p:attrName>
                                        </p:attrNameLst>
                                      </p:cBhvr>
                                      <p:to>
                                        <p:strVal val="visible"/>
                                      </p:to>
                                    </p:set>
                                    <p:animEffect transition="in" filter="fade">
                                      <p:cBhvr>
                                        <p:cTn id="1075" dur="750"/>
                                        <p:tgtEl>
                                          <p:spTgt spid="123907">
                                            <p:txEl>
                                              <p:pRg st="9" end="9"/>
                                            </p:txEl>
                                          </p:spTgt>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123907">
                                            <p:txEl>
                                              <p:pRg st="10" end="10"/>
                                            </p:txEl>
                                          </p:spTgt>
                                        </p:tgtEl>
                                        <p:attrNameLst>
                                          <p:attrName>style.visibility</p:attrName>
                                        </p:attrNameLst>
                                      </p:cBhvr>
                                      <p:to>
                                        <p:strVal val="visible"/>
                                      </p:to>
                                    </p:set>
                                    <p:animEffect transition="in" filter="fade">
                                      <p:cBhvr>
                                        <p:cTn id="1078" dur="750"/>
                                        <p:tgtEl>
                                          <p:spTgt spid="123907">
                                            <p:txEl>
                                              <p:pRg st="10" end="10"/>
                                            </p:txEl>
                                          </p:spTgt>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123907">
                                            <p:txEl>
                                              <p:pRg st="10" end="10"/>
                                            </p:txEl>
                                          </p:spTgt>
                                        </p:tgtEl>
                                        <p:attrNameLst>
                                          <p:attrName>style.visibility</p:attrName>
                                        </p:attrNameLst>
                                      </p:cBhvr>
                                      <p:to>
                                        <p:strVal val="visible"/>
                                      </p:to>
                                    </p:set>
                                    <p:animEffect transition="in" filter="fade">
                                      <p:cBhvr>
                                        <p:cTn id="1081" dur="750"/>
                                        <p:tgtEl>
                                          <p:spTgt spid="123907">
                                            <p:txEl>
                                              <p:pRg st="10" end="10"/>
                                            </p:txEl>
                                          </p:spTgt>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123907">
                                            <p:txEl>
                                              <p:pRg st="9" end="9"/>
                                            </p:txEl>
                                          </p:spTgt>
                                        </p:tgtEl>
                                        <p:attrNameLst>
                                          <p:attrName>style.visibility</p:attrName>
                                        </p:attrNameLst>
                                      </p:cBhvr>
                                      <p:to>
                                        <p:strVal val="visible"/>
                                      </p:to>
                                    </p:set>
                                    <p:animEffect transition="in" filter="fade">
                                      <p:cBhvr>
                                        <p:cTn id="1084" dur="750"/>
                                        <p:tgtEl>
                                          <p:spTgt spid="123907">
                                            <p:txEl>
                                              <p:pRg st="9" end="9"/>
                                            </p:txEl>
                                          </p:spTgt>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123907">
                                            <p:txEl>
                                              <p:pRg st="10" end="10"/>
                                            </p:txEl>
                                          </p:spTgt>
                                        </p:tgtEl>
                                        <p:attrNameLst>
                                          <p:attrName>style.visibility</p:attrName>
                                        </p:attrNameLst>
                                      </p:cBhvr>
                                      <p:to>
                                        <p:strVal val="visible"/>
                                      </p:to>
                                    </p:set>
                                    <p:animEffect transition="in" filter="fade">
                                      <p:cBhvr>
                                        <p:cTn id="1087" dur="750"/>
                                        <p:tgtEl>
                                          <p:spTgt spid="123907">
                                            <p:txEl>
                                              <p:pRg st="10" end="10"/>
                                            </p:txEl>
                                          </p:spTgt>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123907">
                                            <p:txEl>
                                              <p:pRg st="10" end="10"/>
                                            </p:txEl>
                                          </p:spTgt>
                                        </p:tgtEl>
                                        <p:attrNameLst>
                                          <p:attrName>style.visibility</p:attrName>
                                        </p:attrNameLst>
                                      </p:cBhvr>
                                      <p:to>
                                        <p:strVal val="visible"/>
                                      </p:to>
                                    </p:set>
                                    <p:animEffect transition="in" filter="fade">
                                      <p:cBhvr>
                                        <p:cTn id="1090" dur="750"/>
                                        <p:tgtEl>
                                          <p:spTgt spid="123907">
                                            <p:txEl>
                                              <p:pRg st="10" end="10"/>
                                            </p:txEl>
                                          </p:spTgt>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123907">
                                            <p:txEl>
                                              <p:pRg st="11" end="11"/>
                                            </p:txEl>
                                          </p:spTgt>
                                        </p:tgtEl>
                                        <p:attrNameLst>
                                          <p:attrName>style.visibility</p:attrName>
                                        </p:attrNameLst>
                                      </p:cBhvr>
                                      <p:to>
                                        <p:strVal val="visible"/>
                                      </p:to>
                                    </p:set>
                                    <p:animEffect transition="in" filter="fade">
                                      <p:cBhvr>
                                        <p:cTn id="1093" dur="750"/>
                                        <p:tgtEl>
                                          <p:spTgt spid="123907">
                                            <p:txEl>
                                              <p:pRg st="11" end="11"/>
                                            </p:txEl>
                                          </p:spTgt>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123907">
                                            <p:txEl>
                                              <p:pRg st="5" end="5"/>
                                            </p:txEl>
                                          </p:spTgt>
                                        </p:tgtEl>
                                        <p:attrNameLst>
                                          <p:attrName>style.visibility</p:attrName>
                                        </p:attrNameLst>
                                      </p:cBhvr>
                                      <p:to>
                                        <p:strVal val="visible"/>
                                      </p:to>
                                    </p:set>
                                    <p:animEffect transition="in" filter="fade">
                                      <p:cBhvr>
                                        <p:cTn id="1096" dur="750"/>
                                        <p:tgtEl>
                                          <p:spTgt spid="123907">
                                            <p:txEl>
                                              <p:pRg st="5" end="5"/>
                                            </p:txEl>
                                          </p:spTgt>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123907">
                                            <p:txEl>
                                              <p:pRg st="6" end="6"/>
                                            </p:txEl>
                                          </p:spTgt>
                                        </p:tgtEl>
                                        <p:attrNameLst>
                                          <p:attrName>style.visibility</p:attrName>
                                        </p:attrNameLst>
                                      </p:cBhvr>
                                      <p:to>
                                        <p:strVal val="visible"/>
                                      </p:to>
                                    </p:set>
                                    <p:animEffect transition="in" filter="fade">
                                      <p:cBhvr>
                                        <p:cTn id="1099" dur="750"/>
                                        <p:tgtEl>
                                          <p:spTgt spid="123907">
                                            <p:txEl>
                                              <p:pRg st="6" end="6"/>
                                            </p:txEl>
                                          </p:spTgt>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123907">
                                            <p:txEl>
                                              <p:pRg st="7" end="7"/>
                                            </p:txEl>
                                          </p:spTgt>
                                        </p:tgtEl>
                                        <p:attrNameLst>
                                          <p:attrName>style.visibility</p:attrName>
                                        </p:attrNameLst>
                                      </p:cBhvr>
                                      <p:to>
                                        <p:strVal val="visible"/>
                                      </p:to>
                                    </p:set>
                                    <p:animEffect transition="in" filter="fade">
                                      <p:cBhvr>
                                        <p:cTn id="1102" dur="750"/>
                                        <p:tgtEl>
                                          <p:spTgt spid="123907">
                                            <p:txEl>
                                              <p:pRg st="7" end="7"/>
                                            </p:txEl>
                                          </p:spTgt>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123907">
                                            <p:txEl>
                                              <p:pRg st="8" end="8"/>
                                            </p:txEl>
                                          </p:spTgt>
                                        </p:tgtEl>
                                        <p:attrNameLst>
                                          <p:attrName>style.visibility</p:attrName>
                                        </p:attrNameLst>
                                      </p:cBhvr>
                                      <p:to>
                                        <p:strVal val="visible"/>
                                      </p:to>
                                    </p:set>
                                    <p:animEffect transition="in" filter="fade">
                                      <p:cBhvr>
                                        <p:cTn id="1105" dur="750"/>
                                        <p:tgtEl>
                                          <p:spTgt spid="123907">
                                            <p:txEl>
                                              <p:pRg st="8" end="8"/>
                                            </p:txEl>
                                          </p:spTgt>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123907">
                                            <p:txEl>
                                              <p:pRg st="9" end="9"/>
                                            </p:txEl>
                                          </p:spTgt>
                                        </p:tgtEl>
                                        <p:attrNameLst>
                                          <p:attrName>style.visibility</p:attrName>
                                        </p:attrNameLst>
                                      </p:cBhvr>
                                      <p:to>
                                        <p:strVal val="visible"/>
                                      </p:to>
                                    </p:set>
                                    <p:animEffect transition="in" filter="fade">
                                      <p:cBhvr>
                                        <p:cTn id="1108" dur="750"/>
                                        <p:tgtEl>
                                          <p:spTgt spid="123907">
                                            <p:txEl>
                                              <p:pRg st="9" end="9"/>
                                            </p:txEl>
                                          </p:spTgt>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123907">
                                            <p:txEl>
                                              <p:pRg st="10" end="10"/>
                                            </p:txEl>
                                          </p:spTgt>
                                        </p:tgtEl>
                                        <p:attrNameLst>
                                          <p:attrName>style.visibility</p:attrName>
                                        </p:attrNameLst>
                                      </p:cBhvr>
                                      <p:to>
                                        <p:strVal val="visible"/>
                                      </p:to>
                                    </p:set>
                                    <p:animEffect transition="in" filter="fade">
                                      <p:cBhvr>
                                        <p:cTn id="1111" dur="750"/>
                                        <p:tgtEl>
                                          <p:spTgt spid="123907">
                                            <p:txEl>
                                              <p:pRg st="10" end="10"/>
                                            </p:txEl>
                                          </p:spTgt>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123907">
                                            <p:txEl>
                                              <p:pRg st="10" end="10"/>
                                            </p:txEl>
                                          </p:spTgt>
                                        </p:tgtEl>
                                        <p:attrNameLst>
                                          <p:attrName>style.visibility</p:attrName>
                                        </p:attrNameLst>
                                      </p:cBhvr>
                                      <p:to>
                                        <p:strVal val="visible"/>
                                      </p:to>
                                    </p:set>
                                    <p:animEffect transition="in" filter="fade">
                                      <p:cBhvr>
                                        <p:cTn id="1114" dur="750"/>
                                        <p:tgtEl>
                                          <p:spTgt spid="123907">
                                            <p:txEl>
                                              <p:pRg st="10" end="10"/>
                                            </p:txEl>
                                          </p:spTgt>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123907">
                                            <p:txEl>
                                              <p:pRg st="9" end="9"/>
                                            </p:txEl>
                                          </p:spTgt>
                                        </p:tgtEl>
                                        <p:attrNameLst>
                                          <p:attrName>style.visibility</p:attrName>
                                        </p:attrNameLst>
                                      </p:cBhvr>
                                      <p:to>
                                        <p:strVal val="visible"/>
                                      </p:to>
                                    </p:set>
                                    <p:animEffect transition="in" filter="fade">
                                      <p:cBhvr>
                                        <p:cTn id="1117" dur="750"/>
                                        <p:tgtEl>
                                          <p:spTgt spid="123907">
                                            <p:txEl>
                                              <p:pRg st="9" end="9"/>
                                            </p:txEl>
                                          </p:spTgt>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123907">
                                            <p:txEl>
                                              <p:pRg st="10" end="10"/>
                                            </p:txEl>
                                          </p:spTgt>
                                        </p:tgtEl>
                                        <p:attrNameLst>
                                          <p:attrName>style.visibility</p:attrName>
                                        </p:attrNameLst>
                                      </p:cBhvr>
                                      <p:to>
                                        <p:strVal val="visible"/>
                                      </p:to>
                                    </p:set>
                                    <p:animEffect transition="in" filter="fade">
                                      <p:cBhvr>
                                        <p:cTn id="1120" dur="750"/>
                                        <p:tgtEl>
                                          <p:spTgt spid="123907">
                                            <p:txEl>
                                              <p:pRg st="10" end="10"/>
                                            </p:txEl>
                                          </p:spTgt>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123907">
                                            <p:txEl>
                                              <p:pRg st="10" end="10"/>
                                            </p:txEl>
                                          </p:spTgt>
                                        </p:tgtEl>
                                        <p:attrNameLst>
                                          <p:attrName>style.visibility</p:attrName>
                                        </p:attrNameLst>
                                      </p:cBhvr>
                                      <p:to>
                                        <p:strVal val="visible"/>
                                      </p:to>
                                    </p:set>
                                    <p:animEffect transition="in" filter="fade">
                                      <p:cBhvr>
                                        <p:cTn id="1123" dur="750"/>
                                        <p:tgtEl>
                                          <p:spTgt spid="123907">
                                            <p:txEl>
                                              <p:pRg st="10" end="10"/>
                                            </p:txEl>
                                          </p:spTgt>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123907">
                                            <p:txEl>
                                              <p:pRg st="11" end="11"/>
                                            </p:txEl>
                                          </p:spTgt>
                                        </p:tgtEl>
                                        <p:attrNameLst>
                                          <p:attrName>style.visibility</p:attrName>
                                        </p:attrNameLst>
                                      </p:cBhvr>
                                      <p:to>
                                        <p:strVal val="visible"/>
                                      </p:to>
                                    </p:set>
                                    <p:animEffect transition="in" filter="fade">
                                      <p:cBhvr>
                                        <p:cTn id="1126" dur="750"/>
                                        <p:tgtEl>
                                          <p:spTgt spid="123907">
                                            <p:txEl>
                                              <p:pRg st="11" end="11"/>
                                            </p:txEl>
                                          </p:spTgt>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123907">
                                            <p:txEl>
                                              <p:pRg st="7" end="7"/>
                                            </p:txEl>
                                          </p:spTgt>
                                        </p:tgtEl>
                                        <p:attrNameLst>
                                          <p:attrName>style.visibility</p:attrName>
                                        </p:attrNameLst>
                                      </p:cBhvr>
                                      <p:to>
                                        <p:strVal val="visible"/>
                                      </p:to>
                                    </p:set>
                                    <p:animEffect transition="in" filter="fade">
                                      <p:cBhvr>
                                        <p:cTn id="1129" dur="750"/>
                                        <p:tgtEl>
                                          <p:spTgt spid="123907">
                                            <p:txEl>
                                              <p:pRg st="7" end="7"/>
                                            </p:txEl>
                                          </p:spTgt>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123907">
                                            <p:txEl>
                                              <p:pRg st="8" end="8"/>
                                            </p:txEl>
                                          </p:spTgt>
                                        </p:tgtEl>
                                        <p:attrNameLst>
                                          <p:attrName>style.visibility</p:attrName>
                                        </p:attrNameLst>
                                      </p:cBhvr>
                                      <p:to>
                                        <p:strVal val="visible"/>
                                      </p:to>
                                    </p:set>
                                    <p:animEffect transition="in" filter="fade">
                                      <p:cBhvr>
                                        <p:cTn id="1132" dur="750"/>
                                        <p:tgtEl>
                                          <p:spTgt spid="123907">
                                            <p:txEl>
                                              <p:pRg st="8" end="8"/>
                                            </p:txEl>
                                          </p:spTgt>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123907">
                                            <p:txEl>
                                              <p:pRg st="9" end="9"/>
                                            </p:txEl>
                                          </p:spTgt>
                                        </p:tgtEl>
                                        <p:attrNameLst>
                                          <p:attrName>style.visibility</p:attrName>
                                        </p:attrNameLst>
                                      </p:cBhvr>
                                      <p:to>
                                        <p:strVal val="visible"/>
                                      </p:to>
                                    </p:set>
                                    <p:animEffect transition="in" filter="fade">
                                      <p:cBhvr>
                                        <p:cTn id="1135" dur="750"/>
                                        <p:tgtEl>
                                          <p:spTgt spid="123907">
                                            <p:txEl>
                                              <p:pRg st="9" end="9"/>
                                            </p:txEl>
                                          </p:spTgt>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123907">
                                            <p:txEl>
                                              <p:pRg st="10" end="10"/>
                                            </p:txEl>
                                          </p:spTgt>
                                        </p:tgtEl>
                                        <p:attrNameLst>
                                          <p:attrName>style.visibility</p:attrName>
                                        </p:attrNameLst>
                                      </p:cBhvr>
                                      <p:to>
                                        <p:strVal val="visible"/>
                                      </p:to>
                                    </p:set>
                                    <p:animEffect transition="in" filter="fade">
                                      <p:cBhvr>
                                        <p:cTn id="1138" dur="750"/>
                                        <p:tgtEl>
                                          <p:spTgt spid="123907">
                                            <p:txEl>
                                              <p:pRg st="10" end="10"/>
                                            </p:txEl>
                                          </p:spTgt>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123907">
                                            <p:txEl>
                                              <p:pRg st="10" end="10"/>
                                            </p:txEl>
                                          </p:spTgt>
                                        </p:tgtEl>
                                        <p:attrNameLst>
                                          <p:attrName>style.visibility</p:attrName>
                                        </p:attrNameLst>
                                      </p:cBhvr>
                                      <p:to>
                                        <p:strVal val="visible"/>
                                      </p:to>
                                    </p:set>
                                    <p:animEffect transition="in" filter="fade">
                                      <p:cBhvr>
                                        <p:cTn id="1141" dur="750"/>
                                        <p:tgtEl>
                                          <p:spTgt spid="123907">
                                            <p:txEl>
                                              <p:pRg st="10" end="10"/>
                                            </p:txEl>
                                          </p:spTgt>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123907">
                                            <p:txEl>
                                              <p:pRg st="9" end="9"/>
                                            </p:txEl>
                                          </p:spTgt>
                                        </p:tgtEl>
                                        <p:attrNameLst>
                                          <p:attrName>style.visibility</p:attrName>
                                        </p:attrNameLst>
                                      </p:cBhvr>
                                      <p:to>
                                        <p:strVal val="visible"/>
                                      </p:to>
                                    </p:set>
                                    <p:animEffect transition="in" filter="fade">
                                      <p:cBhvr>
                                        <p:cTn id="1144" dur="750"/>
                                        <p:tgtEl>
                                          <p:spTgt spid="123907">
                                            <p:txEl>
                                              <p:pRg st="9" end="9"/>
                                            </p:txEl>
                                          </p:spTgt>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123907">
                                            <p:txEl>
                                              <p:pRg st="10" end="10"/>
                                            </p:txEl>
                                          </p:spTgt>
                                        </p:tgtEl>
                                        <p:attrNameLst>
                                          <p:attrName>style.visibility</p:attrName>
                                        </p:attrNameLst>
                                      </p:cBhvr>
                                      <p:to>
                                        <p:strVal val="visible"/>
                                      </p:to>
                                    </p:set>
                                    <p:animEffect transition="in" filter="fade">
                                      <p:cBhvr>
                                        <p:cTn id="1147" dur="750"/>
                                        <p:tgtEl>
                                          <p:spTgt spid="123907">
                                            <p:txEl>
                                              <p:pRg st="10" end="10"/>
                                            </p:txEl>
                                          </p:spTgt>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123907">
                                            <p:txEl>
                                              <p:pRg st="10" end="10"/>
                                            </p:txEl>
                                          </p:spTgt>
                                        </p:tgtEl>
                                        <p:attrNameLst>
                                          <p:attrName>style.visibility</p:attrName>
                                        </p:attrNameLst>
                                      </p:cBhvr>
                                      <p:to>
                                        <p:strVal val="visible"/>
                                      </p:to>
                                    </p:set>
                                    <p:animEffect transition="in" filter="fade">
                                      <p:cBhvr>
                                        <p:cTn id="1150" dur="750"/>
                                        <p:tgtEl>
                                          <p:spTgt spid="123907">
                                            <p:txEl>
                                              <p:pRg st="10" end="10"/>
                                            </p:txEl>
                                          </p:spTgt>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123907">
                                            <p:txEl>
                                              <p:pRg st="11" end="11"/>
                                            </p:txEl>
                                          </p:spTgt>
                                        </p:tgtEl>
                                        <p:attrNameLst>
                                          <p:attrName>style.visibility</p:attrName>
                                        </p:attrNameLst>
                                      </p:cBhvr>
                                      <p:to>
                                        <p:strVal val="visible"/>
                                      </p:to>
                                    </p:set>
                                    <p:animEffect transition="in" filter="fade">
                                      <p:cBhvr>
                                        <p:cTn id="1153" dur="750"/>
                                        <p:tgtEl>
                                          <p:spTgt spid="123907">
                                            <p:txEl>
                                              <p:pRg st="11" end="11"/>
                                            </p:txEl>
                                          </p:spTgt>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123907">
                                            <p:txEl>
                                              <p:pRg st="6" end="6"/>
                                            </p:txEl>
                                          </p:spTgt>
                                        </p:tgtEl>
                                        <p:attrNameLst>
                                          <p:attrName>style.visibility</p:attrName>
                                        </p:attrNameLst>
                                      </p:cBhvr>
                                      <p:to>
                                        <p:strVal val="visible"/>
                                      </p:to>
                                    </p:set>
                                    <p:animEffect transition="in" filter="fade">
                                      <p:cBhvr>
                                        <p:cTn id="1156" dur="750"/>
                                        <p:tgtEl>
                                          <p:spTgt spid="123907">
                                            <p:txEl>
                                              <p:pRg st="6" end="6"/>
                                            </p:txEl>
                                          </p:spTgt>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123907">
                                            <p:txEl>
                                              <p:pRg st="7" end="7"/>
                                            </p:txEl>
                                          </p:spTgt>
                                        </p:tgtEl>
                                        <p:attrNameLst>
                                          <p:attrName>style.visibility</p:attrName>
                                        </p:attrNameLst>
                                      </p:cBhvr>
                                      <p:to>
                                        <p:strVal val="visible"/>
                                      </p:to>
                                    </p:set>
                                    <p:animEffect transition="in" filter="fade">
                                      <p:cBhvr>
                                        <p:cTn id="1159" dur="750"/>
                                        <p:tgtEl>
                                          <p:spTgt spid="123907">
                                            <p:txEl>
                                              <p:pRg st="7" end="7"/>
                                            </p:txEl>
                                          </p:spTgt>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123907">
                                            <p:txEl>
                                              <p:pRg st="8" end="8"/>
                                            </p:txEl>
                                          </p:spTgt>
                                        </p:tgtEl>
                                        <p:attrNameLst>
                                          <p:attrName>style.visibility</p:attrName>
                                        </p:attrNameLst>
                                      </p:cBhvr>
                                      <p:to>
                                        <p:strVal val="visible"/>
                                      </p:to>
                                    </p:set>
                                    <p:animEffect transition="in" filter="fade">
                                      <p:cBhvr>
                                        <p:cTn id="1162" dur="750"/>
                                        <p:tgtEl>
                                          <p:spTgt spid="123907">
                                            <p:txEl>
                                              <p:pRg st="8" end="8"/>
                                            </p:txEl>
                                          </p:spTgt>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123907">
                                            <p:txEl>
                                              <p:pRg st="9" end="9"/>
                                            </p:txEl>
                                          </p:spTgt>
                                        </p:tgtEl>
                                        <p:attrNameLst>
                                          <p:attrName>style.visibility</p:attrName>
                                        </p:attrNameLst>
                                      </p:cBhvr>
                                      <p:to>
                                        <p:strVal val="visible"/>
                                      </p:to>
                                    </p:set>
                                    <p:animEffect transition="in" filter="fade">
                                      <p:cBhvr>
                                        <p:cTn id="1165" dur="750"/>
                                        <p:tgtEl>
                                          <p:spTgt spid="123907">
                                            <p:txEl>
                                              <p:pRg st="9" end="9"/>
                                            </p:txEl>
                                          </p:spTgt>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123907">
                                            <p:txEl>
                                              <p:pRg st="10" end="10"/>
                                            </p:txEl>
                                          </p:spTgt>
                                        </p:tgtEl>
                                        <p:attrNameLst>
                                          <p:attrName>style.visibility</p:attrName>
                                        </p:attrNameLst>
                                      </p:cBhvr>
                                      <p:to>
                                        <p:strVal val="visible"/>
                                      </p:to>
                                    </p:set>
                                    <p:animEffect transition="in" filter="fade">
                                      <p:cBhvr>
                                        <p:cTn id="1168" dur="750"/>
                                        <p:tgtEl>
                                          <p:spTgt spid="123907">
                                            <p:txEl>
                                              <p:pRg st="10" end="10"/>
                                            </p:txEl>
                                          </p:spTgt>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123907">
                                            <p:txEl>
                                              <p:pRg st="10" end="10"/>
                                            </p:txEl>
                                          </p:spTgt>
                                        </p:tgtEl>
                                        <p:attrNameLst>
                                          <p:attrName>style.visibility</p:attrName>
                                        </p:attrNameLst>
                                      </p:cBhvr>
                                      <p:to>
                                        <p:strVal val="visible"/>
                                      </p:to>
                                    </p:set>
                                    <p:animEffect transition="in" filter="fade">
                                      <p:cBhvr>
                                        <p:cTn id="1171" dur="750"/>
                                        <p:tgtEl>
                                          <p:spTgt spid="123907">
                                            <p:txEl>
                                              <p:pRg st="10" end="10"/>
                                            </p:txEl>
                                          </p:spTgt>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123907">
                                            <p:txEl>
                                              <p:pRg st="9" end="9"/>
                                            </p:txEl>
                                          </p:spTgt>
                                        </p:tgtEl>
                                        <p:attrNameLst>
                                          <p:attrName>style.visibility</p:attrName>
                                        </p:attrNameLst>
                                      </p:cBhvr>
                                      <p:to>
                                        <p:strVal val="visible"/>
                                      </p:to>
                                    </p:set>
                                    <p:animEffect transition="in" filter="fade">
                                      <p:cBhvr>
                                        <p:cTn id="1174" dur="750"/>
                                        <p:tgtEl>
                                          <p:spTgt spid="123907">
                                            <p:txEl>
                                              <p:pRg st="9" end="9"/>
                                            </p:txEl>
                                          </p:spTgt>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123907">
                                            <p:txEl>
                                              <p:pRg st="10" end="10"/>
                                            </p:txEl>
                                          </p:spTgt>
                                        </p:tgtEl>
                                        <p:attrNameLst>
                                          <p:attrName>style.visibility</p:attrName>
                                        </p:attrNameLst>
                                      </p:cBhvr>
                                      <p:to>
                                        <p:strVal val="visible"/>
                                      </p:to>
                                    </p:set>
                                    <p:animEffect transition="in" filter="fade">
                                      <p:cBhvr>
                                        <p:cTn id="1177" dur="750"/>
                                        <p:tgtEl>
                                          <p:spTgt spid="123907">
                                            <p:txEl>
                                              <p:pRg st="10" end="10"/>
                                            </p:txEl>
                                          </p:spTgt>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123907">
                                            <p:txEl>
                                              <p:pRg st="10" end="10"/>
                                            </p:txEl>
                                          </p:spTgt>
                                        </p:tgtEl>
                                        <p:attrNameLst>
                                          <p:attrName>style.visibility</p:attrName>
                                        </p:attrNameLst>
                                      </p:cBhvr>
                                      <p:to>
                                        <p:strVal val="visible"/>
                                      </p:to>
                                    </p:set>
                                    <p:animEffect transition="in" filter="fade">
                                      <p:cBhvr>
                                        <p:cTn id="1180" dur="750"/>
                                        <p:tgtEl>
                                          <p:spTgt spid="123907">
                                            <p:txEl>
                                              <p:pRg st="10" end="10"/>
                                            </p:txEl>
                                          </p:spTgt>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123907">
                                            <p:txEl>
                                              <p:pRg st="11" end="11"/>
                                            </p:txEl>
                                          </p:spTgt>
                                        </p:tgtEl>
                                        <p:attrNameLst>
                                          <p:attrName>style.visibility</p:attrName>
                                        </p:attrNameLst>
                                      </p:cBhvr>
                                      <p:to>
                                        <p:strVal val="visible"/>
                                      </p:to>
                                    </p:set>
                                    <p:animEffect transition="in" filter="fade">
                                      <p:cBhvr>
                                        <p:cTn id="1183" dur="750"/>
                                        <p:tgtEl>
                                          <p:spTgt spid="123907">
                                            <p:txEl>
                                              <p:pRg st="11" end="11"/>
                                            </p:txEl>
                                          </p:spTgt>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123907">
                                            <p:txEl>
                                              <p:pRg st="7" end="7"/>
                                            </p:txEl>
                                          </p:spTgt>
                                        </p:tgtEl>
                                        <p:attrNameLst>
                                          <p:attrName>style.visibility</p:attrName>
                                        </p:attrNameLst>
                                      </p:cBhvr>
                                      <p:to>
                                        <p:strVal val="visible"/>
                                      </p:to>
                                    </p:set>
                                    <p:animEffect transition="in" filter="fade">
                                      <p:cBhvr>
                                        <p:cTn id="1186" dur="750"/>
                                        <p:tgtEl>
                                          <p:spTgt spid="123907">
                                            <p:txEl>
                                              <p:pRg st="7" end="7"/>
                                            </p:txEl>
                                          </p:spTgt>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123907">
                                            <p:txEl>
                                              <p:pRg st="8" end="8"/>
                                            </p:txEl>
                                          </p:spTgt>
                                        </p:tgtEl>
                                        <p:attrNameLst>
                                          <p:attrName>style.visibility</p:attrName>
                                        </p:attrNameLst>
                                      </p:cBhvr>
                                      <p:to>
                                        <p:strVal val="visible"/>
                                      </p:to>
                                    </p:set>
                                    <p:animEffect transition="in" filter="fade">
                                      <p:cBhvr>
                                        <p:cTn id="1189" dur="750"/>
                                        <p:tgtEl>
                                          <p:spTgt spid="123907">
                                            <p:txEl>
                                              <p:pRg st="8" end="8"/>
                                            </p:txEl>
                                          </p:spTgt>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123907">
                                            <p:txEl>
                                              <p:pRg st="9" end="9"/>
                                            </p:txEl>
                                          </p:spTgt>
                                        </p:tgtEl>
                                        <p:attrNameLst>
                                          <p:attrName>style.visibility</p:attrName>
                                        </p:attrNameLst>
                                      </p:cBhvr>
                                      <p:to>
                                        <p:strVal val="visible"/>
                                      </p:to>
                                    </p:set>
                                    <p:animEffect transition="in" filter="fade">
                                      <p:cBhvr>
                                        <p:cTn id="1192" dur="750"/>
                                        <p:tgtEl>
                                          <p:spTgt spid="123907">
                                            <p:txEl>
                                              <p:pRg st="9" end="9"/>
                                            </p:txEl>
                                          </p:spTgt>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123907">
                                            <p:txEl>
                                              <p:pRg st="10" end="10"/>
                                            </p:txEl>
                                          </p:spTgt>
                                        </p:tgtEl>
                                        <p:attrNameLst>
                                          <p:attrName>style.visibility</p:attrName>
                                        </p:attrNameLst>
                                      </p:cBhvr>
                                      <p:to>
                                        <p:strVal val="visible"/>
                                      </p:to>
                                    </p:set>
                                    <p:animEffect transition="in" filter="fade">
                                      <p:cBhvr>
                                        <p:cTn id="1195" dur="750"/>
                                        <p:tgtEl>
                                          <p:spTgt spid="123907">
                                            <p:txEl>
                                              <p:pRg st="10" end="10"/>
                                            </p:txEl>
                                          </p:spTgt>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123907">
                                            <p:txEl>
                                              <p:pRg st="10" end="10"/>
                                            </p:txEl>
                                          </p:spTgt>
                                        </p:tgtEl>
                                        <p:attrNameLst>
                                          <p:attrName>style.visibility</p:attrName>
                                        </p:attrNameLst>
                                      </p:cBhvr>
                                      <p:to>
                                        <p:strVal val="visible"/>
                                      </p:to>
                                    </p:set>
                                    <p:animEffect transition="in" filter="fade">
                                      <p:cBhvr>
                                        <p:cTn id="1198" dur="750"/>
                                        <p:tgtEl>
                                          <p:spTgt spid="123907">
                                            <p:txEl>
                                              <p:pRg st="10" end="10"/>
                                            </p:txEl>
                                          </p:spTgt>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123907">
                                            <p:txEl>
                                              <p:pRg st="9" end="9"/>
                                            </p:txEl>
                                          </p:spTgt>
                                        </p:tgtEl>
                                        <p:attrNameLst>
                                          <p:attrName>style.visibility</p:attrName>
                                        </p:attrNameLst>
                                      </p:cBhvr>
                                      <p:to>
                                        <p:strVal val="visible"/>
                                      </p:to>
                                    </p:set>
                                    <p:animEffect transition="in" filter="fade">
                                      <p:cBhvr>
                                        <p:cTn id="1201" dur="750"/>
                                        <p:tgtEl>
                                          <p:spTgt spid="123907">
                                            <p:txEl>
                                              <p:pRg st="9" end="9"/>
                                            </p:txEl>
                                          </p:spTgt>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123907">
                                            <p:txEl>
                                              <p:pRg st="10" end="10"/>
                                            </p:txEl>
                                          </p:spTgt>
                                        </p:tgtEl>
                                        <p:attrNameLst>
                                          <p:attrName>style.visibility</p:attrName>
                                        </p:attrNameLst>
                                      </p:cBhvr>
                                      <p:to>
                                        <p:strVal val="visible"/>
                                      </p:to>
                                    </p:set>
                                    <p:animEffect transition="in" filter="fade">
                                      <p:cBhvr>
                                        <p:cTn id="1204" dur="750"/>
                                        <p:tgtEl>
                                          <p:spTgt spid="123907">
                                            <p:txEl>
                                              <p:pRg st="10" end="10"/>
                                            </p:txEl>
                                          </p:spTgt>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123907">
                                            <p:txEl>
                                              <p:pRg st="10" end="10"/>
                                            </p:txEl>
                                          </p:spTgt>
                                        </p:tgtEl>
                                        <p:attrNameLst>
                                          <p:attrName>style.visibility</p:attrName>
                                        </p:attrNameLst>
                                      </p:cBhvr>
                                      <p:to>
                                        <p:strVal val="visible"/>
                                      </p:to>
                                    </p:set>
                                    <p:animEffect transition="in" filter="fade">
                                      <p:cBhvr>
                                        <p:cTn id="1207" dur="750"/>
                                        <p:tgtEl>
                                          <p:spTgt spid="123907">
                                            <p:txEl>
                                              <p:pRg st="10" end="10"/>
                                            </p:txEl>
                                          </p:spTgt>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123907">
                                            <p:txEl>
                                              <p:pRg st="11" end="11"/>
                                            </p:txEl>
                                          </p:spTgt>
                                        </p:tgtEl>
                                        <p:attrNameLst>
                                          <p:attrName>style.visibility</p:attrName>
                                        </p:attrNameLst>
                                      </p:cBhvr>
                                      <p:to>
                                        <p:strVal val="visible"/>
                                      </p:to>
                                    </p:set>
                                    <p:animEffect transition="in" filter="fade">
                                      <p:cBhvr>
                                        <p:cTn id="1210" dur="750"/>
                                        <p:tgtEl>
                                          <p:spTgt spid="123907">
                                            <p:txEl>
                                              <p:pRg st="11" end="11"/>
                                            </p:txEl>
                                          </p:spTgt>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123907">
                                            <p:txEl>
                                              <p:pRg st="4" end="4"/>
                                            </p:txEl>
                                          </p:spTgt>
                                        </p:tgtEl>
                                        <p:attrNameLst>
                                          <p:attrName>style.visibility</p:attrName>
                                        </p:attrNameLst>
                                      </p:cBhvr>
                                      <p:to>
                                        <p:strVal val="visible"/>
                                      </p:to>
                                    </p:set>
                                    <p:animEffect transition="in" filter="fade">
                                      <p:cBhvr>
                                        <p:cTn id="1213" dur="750"/>
                                        <p:tgtEl>
                                          <p:spTgt spid="123907">
                                            <p:txEl>
                                              <p:pRg st="4" end="4"/>
                                            </p:txEl>
                                          </p:spTgt>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123907">
                                            <p:txEl>
                                              <p:pRg st="5" end="5"/>
                                            </p:txEl>
                                          </p:spTgt>
                                        </p:tgtEl>
                                        <p:attrNameLst>
                                          <p:attrName>style.visibility</p:attrName>
                                        </p:attrNameLst>
                                      </p:cBhvr>
                                      <p:to>
                                        <p:strVal val="visible"/>
                                      </p:to>
                                    </p:set>
                                    <p:animEffect transition="in" filter="fade">
                                      <p:cBhvr>
                                        <p:cTn id="1216" dur="750"/>
                                        <p:tgtEl>
                                          <p:spTgt spid="123907">
                                            <p:txEl>
                                              <p:pRg st="5" end="5"/>
                                            </p:txEl>
                                          </p:spTgt>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123907">
                                            <p:txEl>
                                              <p:pRg st="6" end="6"/>
                                            </p:txEl>
                                          </p:spTgt>
                                        </p:tgtEl>
                                        <p:attrNameLst>
                                          <p:attrName>style.visibility</p:attrName>
                                        </p:attrNameLst>
                                      </p:cBhvr>
                                      <p:to>
                                        <p:strVal val="visible"/>
                                      </p:to>
                                    </p:set>
                                    <p:animEffect transition="in" filter="fade">
                                      <p:cBhvr>
                                        <p:cTn id="1219" dur="750"/>
                                        <p:tgtEl>
                                          <p:spTgt spid="123907">
                                            <p:txEl>
                                              <p:pRg st="6" end="6"/>
                                            </p:txEl>
                                          </p:spTgt>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123907">
                                            <p:txEl>
                                              <p:pRg st="7" end="7"/>
                                            </p:txEl>
                                          </p:spTgt>
                                        </p:tgtEl>
                                        <p:attrNameLst>
                                          <p:attrName>style.visibility</p:attrName>
                                        </p:attrNameLst>
                                      </p:cBhvr>
                                      <p:to>
                                        <p:strVal val="visible"/>
                                      </p:to>
                                    </p:set>
                                    <p:animEffect transition="in" filter="fade">
                                      <p:cBhvr>
                                        <p:cTn id="1222" dur="750"/>
                                        <p:tgtEl>
                                          <p:spTgt spid="123907">
                                            <p:txEl>
                                              <p:pRg st="7" end="7"/>
                                            </p:txEl>
                                          </p:spTgt>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123907">
                                            <p:txEl>
                                              <p:pRg st="8" end="8"/>
                                            </p:txEl>
                                          </p:spTgt>
                                        </p:tgtEl>
                                        <p:attrNameLst>
                                          <p:attrName>style.visibility</p:attrName>
                                        </p:attrNameLst>
                                      </p:cBhvr>
                                      <p:to>
                                        <p:strVal val="visible"/>
                                      </p:to>
                                    </p:set>
                                    <p:animEffect transition="in" filter="fade">
                                      <p:cBhvr>
                                        <p:cTn id="1225" dur="750"/>
                                        <p:tgtEl>
                                          <p:spTgt spid="123907">
                                            <p:txEl>
                                              <p:pRg st="8" end="8"/>
                                            </p:txEl>
                                          </p:spTgt>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123907">
                                            <p:txEl>
                                              <p:pRg st="9" end="9"/>
                                            </p:txEl>
                                          </p:spTgt>
                                        </p:tgtEl>
                                        <p:attrNameLst>
                                          <p:attrName>style.visibility</p:attrName>
                                        </p:attrNameLst>
                                      </p:cBhvr>
                                      <p:to>
                                        <p:strVal val="visible"/>
                                      </p:to>
                                    </p:set>
                                    <p:animEffect transition="in" filter="fade">
                                      <p:cBhvr>
                                        <p:cTn id="1228" dur="750"/>
                                        <p:tgtEl>
                                          <p:spTgt spid="123907">
                                            <p:txEl>
                                              <p:pRg st="9" end="9"/>
                                            </p:txEl>
                                          </p:spTgt>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123907">
                                            <p:txEl>
                                              <p:pRg st="10" end="10"/>
                                            </p:txEl>
                                          </p:spTgt>
                                        </p:tgtEl>
                                        <p:attrNameLst>
                                          <p:attrName>style.visibility</p:attrName>
                                        </p:attrNameLst>
                                      </p:cBhvr>
                                      <p:to>
                                        <p:strVal val="visible"/>
                                      </p:to>
                                    </p:set>
                                    <p:animEffect transition="in" filter="fade">
                                      <p:cBhvr>
                                        <p:cTn id="1231" dur="750"/>
                                        <p:tgtEl>
                                          <p:spTgt spid="123907">
                                            <p:txEl>
                                              <p:pRg st="10" end="10"/>
                                            </p:txEl>
                                          </p:spTgt>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123907">
                                            <p:txEl>
                                              <p:pRg st="10" end="10"/>
                                            </p:txEl>
                                          </p:spTgt>
                                        </p:tgtEl>
                                        <p:attrNameLst>
                                          <p:attrName>style.visibility</p:attrName>
                                        </p:attrNameLst>
                                      </p:cBhvr>
                                      <p:to>
                                        <p:strVal val="visible"/>
                                      </p:to>
                                    </p:set>
                                    <p:animEffect transition="in" filter="fade">
                                      <p:cBhvr>
                                        <p:cTn id="1234" dur="750"/>
                                        <p:tgtEl>
                                          <p:spTgt spid="123907">
                                            <p:txEl>
                                              <p:pRg st="10" end="10"/>
                                            </p:txEl>
                                          </p:spTgt>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123907">
                                            <p:txEl>
                                              <p:pRg st="9" end="9"/>
                                            </p:txEl>
                                          </p:spTgt>
                                        </p:tgtEl>
                                        <p:attrNameLst>
                                          <p:attrName>style.visibility</p:attrName>
                                        </p:attrNameLst>
                                      </p:cBhvr>
                                      <p:to>
                                        <p:strVal val="visible"/>
                                      </p:to>
                                    </p:set>
                                    <p:animEffect transition="in" filter="fade">
                                      <p:cBhvr>
                                        <p:cTn id="1237" dur="750"/>
                                        <p:tgtEl>
                                          <p:spTgt spid="123907">
                                            <p:txEl>
                                              <p:pRg st="9" end="9"/>
                                            </p:txEl>
                                          </p:spTgt>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123907">
                                            <p:txEl>
                                              <p:pRg st="10" end="10"/>
                                            </p:txEl>
                                          </p:spTgt>
                                        </p:tgtEl>
                                        <p:attrNameLst>
                                          <p:attrName>style.visibility</p:attrName>
                                        </p:attrNameLst>
                                      </p:cBhvr>
                                      <p:to>
                                        <p:strVal val="visible"/>
                                      </p:to>
                                    </p:set>
                                    <p:animEffect transition="in" filter="fade">
                                      <p:cBhvr>
                                        <p:cTn id="1240" dur="750"/>
                                        <p:tgtEl>
                                          <p:spTgt spid="123907">
                                            <p:txEl>
                                              <p:pRg st="10" end="10"/>
                                            </p:txEl>
                                          </p:spTgt>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123907">
                                            <p:txEl>
                                              <p:pRg st="10" end="10"/>
                                            </p:txEl>
                                          </p:spTgt>
                                        </p:tgtEl>
                                        <p:attrNameLst>
                                          <p:attrName>style.visibility</p:attrName>
                                        </p:attrNameLst>
                                      </p:cBhvr>
                                      <p:to>
                                        <p:strVal val="visible"/>
                                      </p:to>
                                    </p:set>
                                    <p:animEffect transition="in" filter="fade">
                                      <p:cBhvr>
                                        <p:cTn id="1243" dur="750"/>
                                        <p:tgtEl>
                                          <p:spTgt spid="123907">
                                            <p:txEl>
                                              <p:pRg st="10" end="10"/>
                                            </p:txEl>
                                          </p:spTgt>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123907">
                                            <p:txEl>
                                              <p:pRg st="11" end="11"/>
                                            </p:txEl>
                                          </p:spTgt>
                                        </p:tgtEl>
                                        <p:attrNameLst>
                                          <p:attrName>style.visibility</p:attrName>
                                        </p:attrNameLst>
                                      </p:cBhvr>
                                      <p:to>
                                        <p:strVal val="visible"/>
                                      </p:to>
                                    </p:set>
                                    <p:animEffect transition="in" filter="fade">
                                      <p:cBhvr>
                                        <p:cTn id="1246" dur="750"/>
                                        <p:tgtEl>
                                          <p:spTgt spid="123907">
                                            <p:txEl>
                                              <p:pRg st="11" end="11"/>
                                            </p:txEl>
                                          </p:spTgt>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123907">
                                            <p:txEl>
                                              <p:pRg st="7" end="7"/>
                                            </p:txEl>
                                          </p:spTgt>
                                        </p:tgtEl>
                                        <p:attrNameLst>
                                          <p:attrName>style.visibility</p:attrName>
                                        </p:attrNameLst>
                                      </p:cBhvr>
                                      <p:to>
                                        <p:strVal val="visible"/>
                                      </p:to>
                                    </p:set>
                                    <p:animEffect transition="in" filter="fade">
                                      <p:cBhvr>
                                        <p:cTn id="1249" dur="750"/>
                                        <p:tgtEl>
                                          <p:spTgt spid="123907">
                                            <p:txEl>
                                              <p:pRg st="7" end="7"/>
                                            </p:txEl>
                                          </p:spTgt>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123907">
                                            <p:txEl>
                                              <p:pRg st="8" end="8"/>
                                            </p:txEl>
                                          </p:spTgt>
                                        </p:tgtEl>
                                        <p:attrNameLst>
                                          <p:attrName>style.visibility</p:attrName>
                                        </p:attrNameLst>
                                      </p:cBhvr>
                                      <p:to>
                                        <p:strVal val="visible"/>
                                      </p:to>
                                    </p:set>
                                    <p:animEffect transition="in" filter="fade">
                                      <p:cBhvr>
                                        <p:cTn id="1252" dur="750"/>
                                        <p:tgtEl>
                                          <p:spTgt spid="123907">
                                            <p:txEl>
                                              <p:pRg st="8" end="8"/>
                                            </p:txEl>
                                          </p:spTgt>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123907">
                                            <p:txEl>
                                              <p:pRg st="9" end="9"/>
                                            </p:txEl>
                                          </p:spTgt>
                                        </p:tgtEl>
                                        <p:attrNameLst>
                                          <p:attrName>style.visibility</p:attrName>
                                        </p:attrNameLst>
                                      </p:cBhvr>
                                      <p:to>
                                        <p:strVal val="visible"/>
                                      </p:to>
                                    </p:set>
                                    <p:animEffect transition="in" filter="fade">
                                      <p:cBhvr>
                                        <p:cTn id="1255" dur="750"/>
                                        <p:tgtEl>
                                          <p:spTgt spid="123907">
                                            <p:txEl>
                                              <p:pRg st="9" end="9"/>
                                            </p:txEl>
                                          </p:spTgt>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123907">
                                            <p:txEl>
                                              <p:pRg st="10" end="10"/>
                                            </p:txEl>
                                          </p:spTgt>
                                        </p:tgtEl>
                                        <p:attrNameLst>
                                          <p:attrName>style.visibility</p:attrName>
                                        </p:attrNameLst>
                                      </p:cBhvr>
                                      <p:to>
                                        <p:strVal val="visible"/>
                                      </p:to>
                                    </p:set>
                                    <p:animEffect transition="in" filter="fade">
                                      <p:cBhvr>
                                        <p:cTn id="1258" dur="750"/>
                                        <p:tgtEl>
                                          <p:spTgt spid="123907">
                                            <p:txEl>
                                              <p:pRg st="10" end="10"/>
                                            </p:txEl>
                                          </p:spTgt>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123907">
                                            <p:txEl>
                                              <p:pRg st="10" end="10"/>
                                            </p:txEl>
                                          </p:spTgt>
                                        </p:tgtEl>
                                        <p:attrNameLst>
                                          <p:attrName>style.visibility</p:attrName>
                                        </p:attrNameLst>
                                      </p:cBhvr>
                                      <p:to>
                                        <p:strVal val="visible"/>
                                      </p:to>
                                    </p:set>
                                    <p:animEffect transition="in" filter="fade">
                                      <p:cBhvr>
                                        <p:cTn id="1261" dur="750"/>
                                        <p:tgtEl>
                                          <p:spTgt spid="123907">
                                            <p:txEl>
                                              <p:pRg st="10" end="10"/>
                                            </p:txEl>
                                          </p:spTgt>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123907">
                                            <p:txEl>
                                              <p:pRg st="9" end="9"/>
                                            </p:txEl>
                                          </p:spTgt>
                                        </p:tgtEl>
                                        <p:attrNameLst>
                                          <p:attrName>style.visibility</p:attrName>
                                        </p:attrNameLst>
                                      </p:cBhvr>
                                      <p:to>
                                        <p:strVal val="visible"/>
                                      </p:to>
                                    </p:set>
                                    <p:animEffect transition="in" filter="fade">
                                      <p:cBhvr>
                                        <p:cTn id="1264" dur="750"/>
                                        <p:tgtEl>
                                          <p:spTgt spid="123907">
                                            <p:txEl>
                                              <p:pRg st="9" end="9"/>
                                            </p:txEl>
                                          </p:spTgt>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123907">
                                            <p:txEl>
                                              <p:pRg st="10" end="10"/>
                                            </p:txEl>
                                          </p:spTgt>
                                        </p:tgtEl>
                                        <p:attrNameLst>
                                          <p:attrName>style.visibility</p:attrName>
                                        </p:attrNameLst>
                                      </p:cBhvr>
                                      <p:to>
                                        <p:strVal val="visible"/>
                                      </p:to>
                                    </p:set>
                                    <p:animEffect transition="in" filter="fade">
                                      <p:cBhvr>
                                        <p:cTn id="1267" dur="750"/>
                                        <p:tgtEl>
                                          <p:spTgt spid="123907">
                                            <p:txEl>
                                              <p:pRg st="10" end="10"/>
                                            </p:txEl>
                                          </p:spTgt>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123907">
                                            <p:txEl>
                                              <p:pRg st="10" end="10"/>
                                            </p:txEl>
                                          </p:spTgt>
                                        </p:tgtEl>
                                        <p:attrNameLst>
                                          <p:attrName>style.visibility</p:attrName>
                                        </p:attrNameLst>
                                      </p:cBhvr>
                                      <p:to>
                                        <p:strVal val="visible"/>
                                      </p:to>
                                    </p:set>
                                    <p:animEffect transition="in" filter="fade">
                                      <p:cBhvr>
                                        <p:cTn id="1270" dur="750"/>
                                        <p:tgtEl>
                                          <p:spTgt spid="123907">
                                            <p:txEl>
                                              <p:pRg st="10" end="10"/>
                                            </p:txEl>
                                          </p:spTgt>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123907">
                                            <p:txEl>
                                              <p:pRg st="11" end="11"/>
                                            </p:txEl>
                                          </p:spTgt>
                                        </p:tgtEl>
                                        <p:attrNameLst>
                                          <p:attrName>style.visibility</p:attrName>
                                        </p:attrNameLst>
                                      </p:cBhvr>
                                      <p:to>
                                        <p:strVal val="visible"/>
                                      </p:to>
                                    </p:set>
                                    <p:animEffect transition="in" filter="fade">
                                      <p:cBhvr>
                                        <p:cTn id="1273" dur="750"/>
                                        <p:tgtEl>
                                          <p:spTgt spid="123907">
                                            <p:txEl>
                                              <p:pRg st="11" end="11"/>
                                            </p:txEl>
                                          </p:spTgt>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123907">
                                            <p:txEl>
                                              <p:pRg st="6" end="6"/>
                                            </p:txEl>
                                          </p:spTgt>
                                        </p:tgtEl>
                                        <p:attrNameLst>
                                          <p:attrName>style.visibility</p:attrName>
                                        </p:attrNameLst>
                                      </p:cBhvr>
                                      <p:to>
                                        <p:strVal val="visible"/>
                                      </p:to>
                                    </p:set>
                                    <p:animEffect transition="in" filter="fade">
                                      <p:cBhvr>
                                        <p:cTn id="1276" dur="750"/>
                                        <p:tgtEl>
                                          <p:spTgt spid="123907">
                                            <p:txEl>
                                              <p:pRg st="6" end="6"/>
                                            </p:txEl>
                                          </p:spTgt>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123907">
                                            <p:txEl>
                                              <p:pRg st="7" end="7"/>
                                            </p:txEl>
                                          </p:spTgt>
                                        </p:tgtEl>
                                        <p:attrNameLst>
                                          <p:attrName>style.visibility</p:attrName>
                                        </p:attrNameLst>
                                      </p:cBhvr>
                                      <p:to>
                                        <p:strVal val="visible"/>
                                      </p:to>
                                    </p:set>
                                    <p:animEffect transition="in" filter="fade">
                                      <p:cBhvr>
                                        <p:cTn id="1279" dur="750"/>
                                        <p:tgtEl>
                                          <p:spTgt spid="123907">
                                            <p:txEl>
                                              <p:pRg st="7" end="7"/>
                                            </p:txEl>
                                          </p:spTgt>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123907">
                                            <p:txEl>
                                              <p:pRg st="8" end="8"/>
                                            </p:txEl>
                                          </p:spTgt>
                                        </p:tgtEl>
                                        <p:attrNameLst>
                                          <p:attrName>style.visibility</p:attrName>
                                        </p:attrNameLst>
                                      </p:cBhvr>
                                      <p:to>
                                        <p:strVal val="visible"/>
                                      </p:to>
                                    </p:set>
                                    <p:animEffect transition="in" filter="fade">
                                      <p:cBhvr>
                                        <p:cTn id="1282" dur="750"/>
                                        <p:tgtEl>
                                          <p:spTgt spid="123907">
                                            <p:txEl>
                                              <p:pRg st="8" end="8"/>
                                            </p:txEl>
                                          </p:spTgt>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123907">
                                            <p:txEl>
                                              <p:pRg st="9" end="9"/>
                                            </p:txEl>
                                          </p:spTgt>
                                        </p:tgtEl>
                                        <p:attrNameLst>
                                          <p:attrName>style.visibility</p:attrName>
                                        </p:attrNameLst>
                                      </p:cBhvr>
                                      <p:to>
                                        <p:strVal val="visible"/>
                                      </p:to>
                                    </p:set>
                                    <p:animEffect transition="in" filter="fade">
                                      <p:cBhvr>
                                        <p:cTn id="1285" dur="750"/>
                                        <p:tgtEl>
                                          <p:spTgt spid="123907">
                                            <p:txEl>
                                              <p:pRg st="9" end="9"/>
                                            </p:txEl>
                                          </p:spTgt>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123907">
                                            <p:txEl>
                                              <p:pRg st="10" end="10"/>
                                            </p:txEl>
                                          </p:spTgt>
                                        </p:tgtEl>
                                        <p:attrNameLst>
                                          <p:attrName>style.visibility</p:attrName>
                                        </p:attrNameLst>
                                      </p:cBhvr>
                                      <p:to>
                                        <p:strVal val="visible"/>
                                      </p:to>
                                    </p:set>
                                    <p:animEffect transition="in" filter="fade">
                                      <p:cBhvr>
                                        <p:cTn id="1288" dur="750"/>
                                        <p:tgtEl>
                                          <p:spTgt spid="123907">
                                            <p:txEl>
                                              <p:pRg st="10" end="10"/>
                                            </p:txEl>
                                          </p:spTgt>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123907">
                                            <p:txEl>
                                              <p:pRg st="10" end="10"/>
                                            </p:txEl>
                                          </p:spTgt>
                                        </p:tgtEl>
                                        <p:attrNameLst>
                                          <p:attrName>style.visibility</p:attrName>
                                        </p:attrNameLst>
                                      </p:cBhvr>
                                      <p:to>
                                        <p:strVal val="visible"/>
                                      </p:to>
                                    </p:set>
                                    <p:animEffect transition="in" filter="fade">
                                      <p:cBhvr>
                                        <p:cTn id="1291" dur="750"/>
                                        <p:tgtEl>
                                          <p:spTgt spid="123907">
                                            <p:txEl>
                                              <p:pRg st="10" end="10"/>
                                            </p:txEl>
                                          </p:spTgt>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123907">
                                            <p:txEl>
                                              <p:pRg st="9" end="9"/>
                                            </p:txEl>
                                          </p:spTgt>
                                        </p:tgtEl>
                                        <p:attrNameLst>
                                          <p:attrName>style.visibility</p:attrName>
                                        </p:attrNameLst>
                                      </p:cBhvr>
                                      <p:to>
                                        <p:strVal val="visible"/>
                                      </p:to>
                                    </p:set>
                                    <p:animEffect transition="in" filter="fade">
                                      <p:cBhvr>
                                        <p:cTn id="1294" dur="750"/>
                                        <p:tgtEl>
                                          <p:spTgt spid="123907">
                                            <p:txEl>
                                              <p:pRg st="9" end="9"/>
                                            </p:txEl>
                                          </p:spTgt>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123907">
                                            <p:txEl>
                                              <p:pRg st="10" end="10"/>
                                            </p:txEl>
                                          </p:spTgt>
                                        </p:tgtEl>
                                        <p:attrNameLst>
                                          <p:attrName>style.visibility</p:attrName>
                                        </p:attrNameLst>
                                      </p:cBhvr>
                                      <p:to>
                                        <p:strVal val="visible"/>
                                      </p:to>
                                    </p:set>
                                    <p:animEffect transition="in" filter="fade">
                                      <p:cBhvr>
                                        <p:cTn id="1297" dur="750"/>
                                        <p:tgtEl>
                                          <p:spTgt spid="123907">
                                            <p:txEl>
                                              <p:pRg st="10" end="10"/>
                                            </p:txEl>
                                          </p:spTgt>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123907">
                                            <p:txEl>
                                              <p:pRg st="10" end="10"/>
                                            </p:txEl>
                                          </p:spTgt>
                                        </p:tgtEl>
                                        <p:attrNameLst>
                                          <p:attrName>style.visibility</p:attrName>
                                        </p:attrNameLst>
                                      </p:cBhvr>
                                      <p:to>
                                        <p:strVal val="visible"/>
                                      </p:to>
                                    </p:set>
                                    <p:animEffect transition="in" filter="fade">
                                      <p:cBhvr>
                                        <p:cTn id="1300" dur="750"/>
                                        <p:tgtEl>
                                          <p:spTgt spid="123907">
                                            <p:txEl>
                                              <p:pRg st="10" end="10"/>
                                            </p:txEl>
                                          </p:spTgt>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123907">
                                            <p:txEl>
                                              <p:pRg st="11" end="11"/>
                                            </p:txEl>
                                          </p:spTgt>
                                        </p:tgtEl>
                                        <p:attrNameLst>
                                          <p:attrName>style.visibility</p:attrName>
                                        </p:attrNameLst>
                                      </p:cBhvr>
                                      <p:to>
                                        <p:strVal val="visible"/>
                                      </p:to>
                                    </p:set>
                                    <p:animEffect transition="in" filter="fade">
                                      <p:cBhvr>
                                        <p:cTn id="1303" dur="750"/>
                                        <p:tgtEl>
                                          <p:spTgt spid="123907">
                                            <p:txEl>
                                              <p:pRg st="11" end="11"/>
                                            </p:txEl>
                                          </p:spTgt>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123907">
                                            <p:txEl>
                                              <p:pRg st="7" end="7"/>
                                            </p:txEl>
                                          </p:spTgt>
                                        </p:tgtEl>
                                        <p:attrNameLst>
                                          <p:attrName>style.visibility</p:attrName>
                                        </p:attrNameLst>
                                      </p:cBhvr>
                                      <p:to>
                                        <p:strVal val="visible"/>
                                      </p:to>
                                    </p:set>
                                    <p:animEffect transition="in" filter="fade">
                                      <p:cBhvr>
                                        <p:cTn id="1306" dur="750"/>
                                        <p:tgtEl>
                                          <p:spTgt spid="123907">
                                            <p:txEl>
                                              <p:pRg st="7" end="7"/>
                                            </p:txEl>
                                          </p:spTgt>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123907">
                                            <p:txEl>
                                              <p:pRg st="8" end="8"/>
                                            </p:txEl>
                                          </p:spTgt>
                                        </p:tgtEl>
                                        <p:attrNameLst>
                                          <p:attrName>style.visibility</p:attrName>
                                        </p:attrNameLst>
                                      </p:cBhvr>
                                      <p:to>
                                        <p:strVal val="visible"/>
                                      </p:to>
                                    </p:set>
                                    <p:animEffect transition="in" filter="fade">
                                      <p:cBhvr>
                                        <p:cTn id="1309" dur="750"/>
                                        <p:tgtEl>
                                          <p:spTgt spid="123907">
                                            <p:txEl>
                                              <p:pRg st="8" end="8"/>
                                            </p:txEl>
                                          </p:spTgt>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123907">
                                            <p:txEl>
                                              <p:pRg st="9" end="9"/>
                                            </p:txEl>
                                          </p:spTgt>
                                        </p:tgtEl>
                                        <p:attrNameLst>
                                          <p:attrName>style.visibility</p:attrName>
                                        </p:attrNameLst>
                                      </p:cBhvr>
                                      <p:to>
                                        <p:strVal val="visible"/>
                                      </p:to>
                                    </p:set>
                                    <p:animEffect transition="in" filter="fade">
                                      <p:cBhvr>
                                        <p:cTn id="1312" dur="750"/>
                                        <p:tgtEl>
                                          <p:spTgt spid="123907">
                                            <p:txEl>
                                              <p:pRg st="9" end="9"/>
                                            </p:txEl>
                                          </p:spTgt>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123907">
                                            <p:txEl>
                                              <p:pRg st="10" end="10"/>
                                            </p:txEl>
                                          </p:spTgt>
                                        </p:tgtEl>
                                        <p:attrNameLst>
                                          <p:attrName>style.visibility</p:attrName>
                                        </p:attrNameLst>
                                      </p:cBhvr>
                                      <p:to>
                                        <p:strVal val="visible"/>
                                      </p:to>
                                    </p:set>
                                    <p:animEffect transition="in" filter="fade">
                                      <p:cBhvr>
                                        <p:cTn id="1315" dur="750"/>
                                        <p:tgtEl>
                                          <p:spTgt spid="123907">
                                            <p:txEl>
                                              <p:pRg st="10" end="10"/>
                                            </p:txEl>
                                          </p:spTgt>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123907">
                                            <p:txEl>
                                              <p:pRg st="10" end="10"/>
                                            </p:txEl>
                                          </p:spTgt>
                                        </p:tgtEl>
                                        <p:attrNameLst>
                                          <p:attrName>style.visibility</p:attrName>
                                        </p:attrNameLst>
                                      </p:cBhvr>
                                      <p:to>
                                        <p:strVal val="visible"/>
                                      </p:to>
                                    </p:set>
                                    <p:animEffect transition="in" filter="fade">
                                      <p:cBhvr>
                                        <p:cTn id="1318" dur="750"/>
                                        <p:tgtEl>
                                          <p:spTgt spid="123907">
                                            <p:txEl>
                                              <p:pRg st="10" end="10"/>
                                            </p:txEl>
                                          </p:spTgt>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123907">
                                            <p:txEl>
                                              <p:pRg st="9" end="9"/>
                                            </p:txEl>
                                          </p:spTgt>
                                        </p:tgtEl>
                                        <p:attrNameLst>
                                          <p:attrName>style.visibility</p:attrName>
                                        </p:attrNameLst>
                                      </p:cBhvr>
                                      <p:to>
                                        <p:strVal val="visible"/>
                                      </p:to>
                                    </p:set>
                                    <p:animEffect transition="in" filter="fade">
                                      <p:cBhvr>
                                        <p:cTn id="1321" dur="750"/>
                                        <p:tgtEl>
                                          <p:spTgt spid="123907">
                                            <p:txEl>
                                              <p:pRg st="9" end="9"/>
                                            </p:txEl>
                                          </p:spTgt>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123907">
                                            <p:txEl>
                                              <p:pRg st="10" end="10"/>
                                            </p:txEl>
                                          </p:spTgt>
                                        </p:tgtEl>
                                        <p:attrNameLst>
                                          <p:attrName>style.visibility</p:attrName>
                                        </p:attrNameLst>
                                      </p:cBhvr>
                                      <p:to>
                                        <p:strVal val="visible"/>
                                      </p:to>
                                    </p:set>
                                    <p:animEffect transition="in" filter="fade">
                                      <p:cBhvr>
                                        <p:cTn id="1324" dur="750"/>
                                        <p:tgtEl>
                                          <p:spTgt spid="123907">
                                            <p:txEl>
                                              <p:pRg st="10" end="10"/>
                                            </p:txEl>
                                          </p:spTgt>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123907">
                                            <p:txEl>
                                              <p:pRg st="10" end="10"/>
                                            </p:txEl>
                                          </p:spTgt>
                                        </p:tgtEl>
                                        <p:attrNameLst>
                                          <p:attrName>style.visibility</p:attrName>
                                        </p:attrNameLst>
                                      </p:cBhvr>
                                      <p:to>
                                        <p:strVal val="visible"/>
                                      </p:to>
                                    </p:set>
                                    <p:animEffect transition="in" filter="fade">
                                      <p:cBhvr>
                                        <p:cTn id="1327" dur="750"/>
                                        <p:tgtEl>
                                          <p:spTgt spid="123907">
                                            <p:txEl>
                                              <p:pRg st="10" end="10"/>
                                            </p:txEl>
                                          </p:spTgt>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123907">
                                            <p:txEl>
                                              <p:pRg st="11" end="11"/>
                                            </p:txEl>
                                          </p:spTgt>
                                        </p:tgtEl>
                                        <p:attrNameLst>
                                          <p:attrName>style.visibility</p:attrName>
                                        </p:attrNameLst>
                                      </p:cBhvr>
                                      <p:to>
                                        <p:strVal val="visible"/>
                                      </p:to>
                                    </p:set>
                                    <p:animEffect transition="in" filter="fade">
                                      <p:cBhvr>
                                        <p:cTn id="1330" dur="750"/>
                                        <p:tgtEl>
                                          <p:spTgt spid="123907">
                                            <p:txEl>
                                              <p:pRg st="11" end="11"/>
                                            </p:txEl>
                                          </p:spTgt>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123907">
                                            <p:txEl>
                                              <p:pRg st="5" end="5"/>
                                            </p:txEl>
                                          </p:spTgt>
                                        </p:tgtEl>
                                        <p:attrNameLst>
                                          <p:attrName>style.visibility</p:attrName>
                                        </p:attrNameLst>
                                      </p:cBhvr>
                                      <p:to>
                                        <p:strVal val="visible"/>
                                      </p:to>
                                    </p:set>
                                    <p:animEffect transition="in" filter="fade">
                                      <p:cBhvr>
                                        <p:cTn id="1333" dur="750"/>
                                        <p:tgtEl>
                                          <p:spTgt spid="123907">
                                            <p:txEl>
                                              <p:pRg st="5" end="5"/>
                                            </p:txEl>
                                          </p:spTgt>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123907">
                                            <p:txEl>
                                              <p:pRg st="6" end="6"/>
                                            </p:txEl>
                                          </p:spTgt>
                                        </p:tgtEl>
                                        <p:attrNameLst>
                                          <p:attrName>style.visibility</p:attrName>
                                        </p:attrNameLst>
                                      </p:cBhvr>
                                      <p:to>
                                        <p:strVal val="visible"/>
                                      </p:to>
                                    </p:set>
                                    <p:animEffect transition="in" filter="fade">
                                      <p:cBhvr>
                                        <p:cTn id="1336" dur="750"/>
                                        <p:tgtEl>
                                          <p:spTgt spid="123907">
                                            <p:txEl>
                                              <p:pRg st="6" end="6"/>
                                            </p:txEl>
                                          </p:spTgt>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123907">
                                            <p:txEl>
                                              <p:pRg st="7" end="7"/>
                                            </p:txEl>
                                          </p:spTgt>
                                        </p:tgtEl>
                                        <p:attrNameLst>
                                          <p:attrName>style.visibility</p:attrName>
                                        </p:attrNameLst>
                                      </p:cBhvr>
                                      <p:to>
                                        <p:strVal val="visible"/>
                                      </p:to>
                                    </p:set>
                                    <p:animEffect transition="in" filter="fade">
                                      <p:cBhvr>
                                        <p:cTn id="1339" dur="750"/>
                                        <p:tgtEl>
                                          <p:spTgt spid="123907">
                                            <p:txEl>
                                              <p:pRg st="7" end="7"/>
                                            </p:txEl>
                                          </p:spTgt>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123907">
                                            <p:txEl>
                                              <p:pRg st="8" end="8"/>
                                            </p:txEl>
                                          </p:spTgt>
                                        </p:tgtEl>
                                        <p:attrNameLst>
                                          <p:attrName>style.visibility</p:attrName>
                                        </p:attrNameLst>
                                      </p:cBhvr>
                                      <p:to>
                                        <p:strVal val="visible"/>
                                      </p:to>
                                    </p:set>
                                    <p:animEffect transition="in" filter="fade">
                                      <p:cBhvr>
                                        <p:cTn id="1342" dur="750"/>
                                        <p:tgtEl>
                                          <p:spTgt spid="123907">
                                            <p:txEl>
                                              <p:pRg st="8" end="8"/>
                                            </p:txEl>
                                          </p:spTgt>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123907">
                                            <p:txEl>
                                              <p:pRg st="9" end="9"/>
                                            </p:txEl>
                                          </p:spTgt>
                                        </p:tgtEl>
                                        <p:attrNameLst>
                                          <p:attrName>style.visibility</p:attrName>
                                        </p:attrNameLst>
                                      </p:cBhvr>
                                      <p:to>
                                        <p:strVal val="visible"/>
                                      </p:to>
                                    </p:set>
                                    <p:animEffect transition="in" filter="fade">
                                      <p:cBhvr>
                                        <p:cTn id="1345" dur="750"/>
                                        <p:tgtEl>
                                          <p:spTgt spid="123907">
                                            <p:txEl>
                                              <p:pRg st="9" end="9"/>
                                            </p:txEl>
                                          </p:spTgt>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123907">
                                            <p:txEl>
                                              <p:pRg st="10" end="10"/>
                                            </p:txEl>
                                          </p:spTgt>
                                        </p:tgtEl>
                                        <p:attrNameLst>
                                          <p:attrName>style.visibility</p:attrName>
                                        </p:attrNameLst>
                                      </p:cBhvr>
                                      <p:to>
                                        <p:strVal val="visible"/>
                                      </p:to>
                                    </p:set>
                                    <p:animEffect transition="in" filter="fade">
                                      <p:cBhvr>
                                        <p:cTn id="1348" dur="750"/>
                                        <p:tgtEl>
                                          <p:spTgt spid="123907">
                                            <p:txEl>
                                              <p:pRg st="10" end="10"/>
                                            </p:txEl>
                                          </p:spTgt>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123907">
                                            <p:txEl>
                                              <p:pRg st="10" end="10"/>
                                            </p:txEl>
                                          </p:spTgt>
                                        </p:tgtEl>
                                        <p:attrNameLst>
                                          <p:attrName>style.visibility</p:attrName>
                                        </p:attrNameLst>
                                      </p:cBhvr>
                                      <p:to>
                                        <p:strVal val="visible"/>
                                      </p:to>
                                    </p:set>
                                    <p:animEffect transition="in" filter="fade">
                                      <p:cBhvr>
                                        <p:cTn id="1351" dur="750"/>
                                        <p:tgtEl>
                                          <p:spTgt spid="123907">
                                            <p:txEl>
                                              <p:pRg st="10" end="10"/>
                                            </p:txEl>
                                          </p:spTgt>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123907">
                                            <p:txEl>
                                              <p:pRg st="9" end="9"/>
                                            </p:txEl>
                                          </p:spTgt>
                                        </p:tgtEl>
                                        <p:attrNameLst>
                                          <p:attrName>style.visibility</p:attrName>
                                        </p:attrNameLst>
                                      </p:cBhvr>
                                      <p:to>
                                        <p:strVal val="visible"/>
                                      </p:to>
                                    </p:set>
                                    <p:animEffect transition="in" filter="fade">
                                      <p:cBhvr>
                                        <p:cTn id="1354" dur="750"/>
                                        <p:tgtEl>
                                          <p:spTgt spid="123907">
                                            <p:txEl>
                                              <p:pRg st="9" end="9"/>
                                            </p:txEl>
                                          </p:spTgt>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123907">
                                            <p:txEl>
                                              <p:pRg st="10" end="10"/>
                                            </p:txEl>
                                          </p:spTgt>
                                        </p:tgtEl>
                                        <p:attrNameLst>
                                          <p:attrName>style.visibility</p:attrName>
                                        </p:attrNameLst>
                                      </p:cBhvr>
                                      <p:to>
                                        <p:strVal val="visible"/>
                                      </p:to>
                                    </p:set>
                                    <p:animEffect transition="in" filter="fade">
                                      <p:cBhvr>
                                        <p:cTn id="1357" dur="750"/>
                                        <p:tgtEl>
                                          <p:spTgt spid="123907">
                                            <p:txEl>
                                              <p:pRg st="10" end="10"/>
                                            </p:txEl>
                                          </p:spTgt>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123907">
                                            <p:txEl>
                                              <p:pRg st="10" end="10"/>
                                            </p:txEl>
                                          </p:spTgt>
                                        </p:tgtEl>
                                        <p:attrNameLst>
                                          <p:attrName>style.visibility</p:attrName>
                                        </p:attrNameLst>
                                      </p:cBhvr>
                                      <p:to>
                                        <p:strVal val="visible"/>
                                      </p:to>
                                    </p:set>
                                    <p:animEffect transition="in" filter="fade">
                                      <p:cBhvr>
                                        <p:cTn id="1360" dur="750"/>
                                        <p:tgtEl>
                                          <p:spTgt spid="123907">
                                            <p:txEl>
                                              <p:pRg st="10" end="10"/>
                                            </p:txEl>
                                          </p:spTgt>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123907">
                                            <p:txEl>
                                              <p:pRg st="11" end="11"/>
                                            </p:txEl>
                                          </p:spTgt>
                                        </p:tgtEl>
                                        <p:attrNameLst>
                                          <p:attrName>style.visibility</p:attrName>
                                        </p:attrNameLst>
                                      </p:cBhvr>
                                      <p:to>
                                        <p:strVal val="visible"/>
                                      </p:to>
                                    </p:set>
                                    <p:animEffect transition="in" filter="fade">
                                      <p:cBhvr>
                                        <p:cTn id="1363" dur="750"/>
                                        <p:tgtEl>
                                          <p:spTgt spid="123907">
                                            <p:txEl>
                                              <p:pRg st="11" end="11"/>
                                            </p:txEl>
                                          </p:spTgt>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123907">
                                            <p:txEl>
                                              <p:pRg st="7" end="7"/>
                                            </p:txEl>
                                          </p:spTgt>
                                        </p:tgtEl>
                                        <p:attrNameLst>
                                          <p:attrName>style.visibility</p:attrName>
                                        </p:attrNameLst>
                                      </p:cBhvr>
                                      <p:to>
                                        <p:strVal val="visible"/>
                                      </p:to>
                                    </p:set>
                                    <p:animEffect transition="in" filter="fade">
                                      <p:cBhvr>
                                        <p:cTn id="1366" dur="750"/>
                                        <p:tgtEl>
                                          <p:spTgt spid="123907">
                                            <p:txEl>
                                              <p:pRg st="7" end="7"/>
                                            </p:txEl>
                                          </p:spTgt>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123907">
                                            <p:txEl>
                                              <p:pRg st="8" end="8"/>
                                            </p:txEl>
                                          </p:spTgt>
                                        </p:tgtEl>
                                        <p:attrNameLst>
                                          <p:attrName>style.visibility</p:attrName>
                                        </p:attrNameLst>
                                      </p:cBhvr>
                                      <p:to>
                                        <p:strVal val="visible"/>
                                      </p:to>
                                    </p:set>
                                    <p:animEffect transition="in" filter="fade">
                                      <p:cBhvr>
                                        <p:cTn id="1369" dur="750"/>
                                        <p:tgtEl>
                                          <p:spTgt spid="123907">
                                            <p:txEl>
                                              <p:pRg st="8" end="8"/>
                                            </p:txEl>
                                          </p:spTgt>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123907">
                                            <p:txEl>
                                              <p:pRg st="9" end="9"/>
                                            </p:txEl>
                                          </p:spTgt>
                                        </p:tgtEl>
                                        <p:attrNameLst>
                                          <p:attrName>style.visibility</p:attrName>
                                        </p:attrNameLst>
                                      </p:cBhvr>
                                      <p:to>
                                        <p:strVal val="visible"/>
                                      </p:to>
                                    </p:set>
                                    <p:animEffect transition="in" filter="fade">
                                      <p:cBhvr>
                                        <p:cTn id="1372" dur="750"/>
                                        <p:tgtEl>
                                          <p:spTgt spid="123907">
                                            <p:txEl>
                                              <p:pRg st="9" end="9"/>
                                            </p:txEl>
                                          </p:spTgt>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123907">
                                            <p:txEl>
                                              <p:pRg st="10" end="10"/>
                                            </p:txEl>
                                          </p:spTgt>
                                        </p:tgtEl>
                                        <p:attrNameLst>
                                          <p:attrName>style.visibility</p:attrName>
                                        </p:attrNameLst>
                                      </p:cBhvr>
                                      <p:to>
                                        <p:strVal val="visible"/>
                                      </p:to>
                                    </p:set>
                                    <p:animEffect transition="in" filter="fade">
                                      <p:cBhvr>
                                        <p:cTn id="1375" dur="750"/>
                                        <p:tgtEl>
                                          <p:spTgt spid="123907">
                                            <p:txEl>
                                              <p:pRg st="10" end="10"/>
                                            </p:txEl>
                                          </p:spTgt>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123907">
                                            <p:txEl>
                                              <p:pRg st="10" end="10"/>
                                            </p:txEl>
                                          </p:spTgt>
                                        </p:tgtEl>
                                        <p:attrNameLst>
                                          <p:attrName>style.visibility</p:attrName>
                                        </p:attrNameLst>
                                      </p:cBhvr>
                                      <p:to>
                                        <p:strVal val="visible"/>
                                      </p:to>
                                    </p:set>
                                    <p:animEffect transition="in" filter="fade">
                                      <p:cBhvr>
                                        <p:cTn id="1378" dur="750"/>
                                        <p:tgtEl>
                                          <p:spTgt spid="123907">
                                            <p:txEl>
                                              <p:pRg st="10" end="10"/>
                                            </p:txEl>
                                          </p:spTgt>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123907">
                                            <p:txEl>
                                              <p:pRg st="9" end="9"/>
                                            </p:txEl>
                                          </p:spTgt>
                                        </p:tgtEl>
                                        <p:attrNameLst>
                                          <p:attrName>style.visibility</p:attrName>
                                        </p:attrNameLst>
                                      </p:cBhvr>
                                      <p:to>
                                        <p:strVal val="visible"/>
                                      </p:to>
                                    </p:set>
                                    <p:animEffect transition="in" filter="fade">
                                      <p:cBhvr>
                                        <p:cTn id="1381" dur="750"/>
                                        <p:tgtEl>
                                          <p:spTgt spid="123907">
                                            <p:txEl>
                                              <p:pRg st="9" end="9"/>
                                            </p:txEl>
                                          </p:spTgt>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123907">
                                            <p:txEl>
                                              <p:pRg st="10" end="10"/>
                                            </p:txEl>
                                          </p:spTgt>
                                        </p:tgtEl>
                                        <p:attrNameLst>
                                          <p:attrName>style.visibility</p:attrName>
                                        </p:attrNameLst>
                                      </p:cBhvr>
                                      <p:to>
                                        <p:strVal val="visible"/>
                                      </p:to>
                                    </p:set>
                                    <p:animEffect transition="in" filter="fade">
                                      <p:cBhvr>
                                        <p:cTn id="1384" dur="750"/>
                                        <p:tgtEl>
                                          <p:spTgt spid="123907">
                                            <p:txEl>
                                              <p:pRg st="10" end="10"/>
                                            </p:txEl>
                                          </p:spTgt>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123907">
                                            <p:txEl>
                                              <p:pRg st="10" end="10"/>
                                            </p:txEl>
                                          </p:spTgt>
                                        </p:tgtEl>
                                        <p:attrNameLst>
                                          <p:attrName>style.visibility</p:attrName>
                                        </p:attrNameLst>
                                      </p:cBhvr>
                                      <p:to>
                                        <p:strVal val="visible"/>
                                      </p:to>
                                    </p:set>
                                    <p:animEffect transition="in" filter="fade">
                                      <p:cBhvr>
                                        <p:cTn id="1387" dur="750"/>
                                        <p:tgtEl>
                                          <p:spTgt spid="123907">
                                            <p:txEl>
                                              <p:pRg st="10" end="10"/>
                                            </p:txEl>
                                          </p:spTgt>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123907">
                                            <p:txEl>
                                              <p:pRg st="11" end="11"/>
                                            </p:txEl>
                                          </p:spTgt>
                                        </p:tgtEl>
                                        <p:attrNameLst>
                                          <p:attrName>style.visibility</p:attrName>
                                        </p:attrNameLst>
                                      </p:cBhvr>
                                      <p:to>
                                        <p:strVal val="visible"/>
                                      </p:to>
                                    </p:set>
                                    <p:animEffect transition="in" filter="fade">
                                      <p:cBhvr>
                                        <p:cTn id="1390" dur="750"/>
                                        <p:tgtEl>
                                          <p:spTgt spid="123907">
                                            <p:txEl>
                                              <p:pRg st="11" end="11"/>
                                            </p:txEl>
                                          </p:spTgt>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123907">
                                            <p:txEl>
                                              <p:pRg st="6" end="6"/>
                                            </p:txEl>
                                          </p:spTgt>
                                        </p:tgtEl>
                                        <p:attrNameLst>
                                          <p:attrName>style.visibility</p:attrName>
                                        </p:attrNameLst>
                                      </p:cBhvr>
                                      <p:to>
                                        <p:strVal val="visible"/>
                                      </p:to>
                                    </p:set>
                                    <p:animEffect transition="in" filter="fade">
                                      <p:cBhvr>
                                        <p:cTn id="1393" dur="750"/>
                                        <p:tgtEl>
                                          <p:spTgt spid="123907">
                                            <p:txEl>
                                              <p:pRg st="6" end="6"/>
                                            </p:txEl>
                                          </p:spTgt>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123907">
                                            <p:txEl>
                                              <p:pRg st="7" end="7"/>
                                            </p:txEl>
                                          </p:spTgt>
                                        </p:tgtEl>
                                        <p:attrNameLst>
                                          <p:attrName>style.visibility</p:attrName>
                                        </p:attrNameLst>
                                      </p:cBhvr>
                                      <p:to>
                                        <p:strVal val="visible"/>
                                      </p:to>
                                    </p:set>
                                    <p:animEffect transition="in" filter="fade">
                                      <p:cBhvr>
                                        <p:cTn id="1396" dur="750"/>
                                        <p:tgtEl>
                                          <p:spTgt spid="123907">
                                            <p:txEl>
                                              <p:pRg st="7" end="7"/>
                                            </p:txEl>
                                          </p:spTgt>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123907">
                                            <p:txEl>
                                              <p:pRg st="8" end="8"/>
                                            </p:txEl>
                                          </p:spTgt>
                                        </p:tgtEl>
                                        <p:attrNameLst>
                                          <p:attrName>style.visibility</p:attrName>
                                        </p:attrNameLst>
                                      </p:cBhvr>
                                      <p:to>
                                        <p:strVal val="visible"/>
                                      </p:to>
                                    </p:set>
                                    <p:animEffect transition="in" filter="fade">
                                      <p:cBhvr>
                                        <p:cTn id="1399" dur="750"/>
                                        <p:tgtEl>
                                          <p:spTgt spid="123907">
                                            <p:txEl>
                                              <p:pRg st="8" end="8"/>
                                            </p:txEl>
                                          </p:spTgt>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123907">
                                            <p:txEl>
                                              <p:pRg st="9" end="9"/>
                                            </p:txEl>
                                          </p:spTgt>
                                        </p:tgtEl>
                                        <p:attrNameLst>
                                          <p:attrName>style.visibility</p:attrName>
                                        </p:attrNameLst>
                                      </p:cBhvr>
                                      <p:to>
                                        <p:strVal val="visible"/>
                                      </p:to>
                                    </p:set>
                                    <p:animEffect transition="in" filter="fade">
                                      <p:cBhvr>
                                        <p:cTn id="1402" dur="750"/>
                                        <p:tgtEl>
                                          <p:spTgt spid="123907">
                                            <p:txEl>
                                              <p:pRg st="9" end="9"/>
                                            </p:txEl>
                                          </p:spTgt>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123907">
                                            <p:txEl>
                                              <p:pRg st="10" end="10"/>
                                            </p:txEl>
                                          </p:spTgt>
                                        </p:tgtEl>
                                        <p:attrNameLst>
                                          <p:attrName>style.visibility</p:attrName>
                                        </p:attrNameLst>
                                      </p:cBhvr>
                                      <p:to>
                                        <p:strVal val="visible"/>
                                      </p:to>
                                    </p:set>
                                    <p:animEffect transition="in" filter="fade">
                                      <p:cBhvr>
                                        <p:cTn id="1405" dur="750"/>
                                        <p:tgtEl>
                                          <p:spTgt spid="123907">
                                            <p:txEl>
                                              <p:pRg st="10" end="10"/>
                                            </p:txEl>
                                          </p:spTgt>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123907">
                                            <p:txEl>
                                              <p:pRg st="10" end="10"/>
                                            </p:txEl>
                                          </p:spTgt>
                                        </p:tgtEl>
                                        <p:attrNameLst>
                                          <p:attrName>style.visibility</p:attrName>
                                        </p:attrNameLst>
                                      </p:cBhvr>
                                      <p:to>
                                        <p:strVal val="visible"/>
                                      </p:to>
                                    </p:set>
                                    <p:animEffect transition="in" filter="fade">
                                      <p:cBhvr>
                                        <p:cTn id="1408" dur="750"/>
                                        <p:tgtEl>
                                          <p:spTgt spid="123907">
                                            <p:txEl>
                                              <p:pRg st="10" end="10"/>
                                            </p:txEl>
                                          </p:spTgt>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123907">
                                            <p:txEl>
                                              <p:pRg st="9" end="9"/>
                                            </p:txEl>
                                          </p:spTgt>
                                        </p:tgtEl>
                                        <p:attrNameLst>
                                          <p:attrName>style.visibility</p:attrName>
                                        </p:attrNameLst>
                                      </p:cBhvr>
                                      <p:to>
                                        <p:strVal val="visible"/>
                                      </p:to>
                                    </p:set>
                                    <p:animEffect transition="in" filter="fade">
                                      <p:cBhvr>
                                        <p:cTn id="1411" dur="750"/>
                                        <p:tgtEl>
                                          <p:spTgt spid="123907">
                                            <p:txEl>
                                              <p:pRg st="9" end="9"/>
                                            </p:txEl>
                                          </p:spTgt>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123907">
                                            <p:txEl>
                                              <p:pRg st="10" end="10"/>
                                            </p:txEl>
                                          </p:spTgt>
                                        </p:tgtEl>
                                        <p:attrNameLst>
                                          <p:attrName>style.visibility</p:attrName>
                                        </p:attrNameLst>
                                      </p:cBhvr>
                                      <p:to>
                                        <p:strVal val="visible"/>
                                      </p:to>
                                    </p:set>
                                    <p:animEffect transition="in" filter="fade">
                                      <p:cBhvr>
                                        <p:cTn id="1414" dur="750"/>
                                        <p:tgtEl>
                                          <p:spTgt spid="123907">
                                            <p:txEl>
                                              <p:pRg st="10" end="10"/>
                                            </p:txEl>
                                          </p:spTgt>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123907">
                                            <p:txEl>
                                              <p:pRg st="10" end="10"/>
                                            </p:txEl>
                                          </p:spTgt>
                                        </p:tgtEl>
                                        <p:attrNameLst>
                                          <p:attrName>style.visibility</p:attrName>
                                        </p:attrNameLst>
                                      </p:cBhvr>
                                      <p:to>
                                        <p:strVal val="visible"/>
                                      </p:to>
                                    </p:set>
                                    <p:animEffect transition="in" filter="fade">
                                      <p:cBhvr>
                                        <p:cTn id="1417" dur="750"/>
                                        <p:tgtEl>
                                          <p:spTgt spid="123907">
                                            <p:txEl>
                                              <p:pRg st="10" end="10"/>
                                            </p:txEl>
                                          </p:spTgt>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123907">
                                            <p:txEl>
                                              <p:pRg st="11" end="11"/>
                                            </p:txEl>
                                          </p:spTgt>
                                        </p:tgtEl>
                                        <p:attrNameLst>
                                          <p:attrName>style.visibility</p:attrName>
                                        </p:attrNameLst>
                                      </p:cBhvr>
                                      <p:to>
                                        <p:strVal val="visible"/>
                                      </p:to>
                                    </p:set>
                                    <p:animEffect transition="in" filter="fade">
                                      <p:cBhvr>
                                        <p:cTn id="1420" dur="750"/>
                                        <p:tgtEl>
                                          <p:spTgt spid="123907">
                                            <p:txEl>
                                              <p:pRg st="11" end="11"/>
                                            </p:txEl>
                                          </p:spTgt>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123907">
                                            <p:txEl>
                                              <p:pRg st="7" end="7"/>
                                            </p:txEl>
                                          </p:spTgt>
                                        </p:tgtEl>
                                        <p:attrNameLst>
                                          <p:attrName>style.visibility</p:attrName>
                                        </p:attrNameLst>
                                      </p:cBhvr>
                                      <p:to>
                                        <p:strVal val="visible"/>
                                      </p:to>
                                    </p:set>
                                    <p:animEffect transition="in" filter="fade">
                                      <p:cBhvr>
                                        <p:cTn id="1423" dur="750"/>
                                        <p:tgtEl>
                                          <p:spTgt spid="123907">
                                            <p:txEl>
                                              <p:pRg st="7" end="7"/>
                                            </p:txEl>
                                          </p:spTgt>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123907">
                                            <p:txEl>
                                              <p:pRg st="8" end="8"/>
                                            </p:txEl>
                                          </p:spTgt>
                                        </p:tgtEl>
                                        <p:attrNameLst>
                                          <p:attrName>style.visibility</p:attrName>
                                        </p:attrNameLst>
                                      </p:cBhvr>
                                      <p:to>
                                        <p:strVal val="visible"/>
                                      </p:to>
                                    </p:set>
                                    <p:animEffect transition="in" filter="fade">
                                      <p:cBhvr>
                                        <p:cTn id="1426" dur="750"/>
                                        <p:tgtEl>
                                          <p:spTgt spid="123907">
                                            <p:txEl>
                                              <p:pRg st="8" end="8"/>
                                            </p:txEl>
                                          </p:spTgt>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123907">
                                            <p:txEl>
                                              <p:pRg st="9" end="9"/>
                                            </p:txEl>
                                          </p:spTgt>
                                        </p:tgtEl>
                                        <p:attrNameLst>
                                          <p:attrName>style.visibility</p:attrName>
                                        </p:attrNameLst>
                                      </p:cBhvr>
                                      <p:to>
                                        <p:strVal val="visible"/>
                                      </p:to>
                                    </p:set>
                                    <p:animEffect transition="in" filter="fade">
                                      <p:cBhvr>
                                        <p:cTn id="1429" dur="750"/>
                                        <p:tgtEl>
                                          <p:spTgt spid="123907">
                                            <p:txEl>
                                              <p:pRg st="9" end="9"/>
                                            </p:txEl>
                                          </p:spTgt>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123907">
                                            <p:txEl>
                                              <p:pRg st="10" end="10"/>
                                            </p:txEl>
                                          </p:spTgt>
                                        </p:tgtEl>
                                        <p:attrNameLst>
                                          <p:attrName>style.visibility</p:attrName>
                                        </p:attrNameLst>
                                      </p:cBhvr>
                                      <p:to>
                                        <p:strVal val="visible"/>
                                      </p:to>
                                    </p:set>
                                    <p:animEffect transition="in" filter="fade">
                                      <p:cBhvr>
                                        <p:cTn id="1432" dur="750"/>
                                        <p:tgtEl>
                                          <p:spTgt spid="123907">
                                            <p:txEl>
                                              <p:pRg st="10" end="10"/>
                                            </p:txEl>
                                          </p:spTgt>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123907">
                                            <p:txEl>
                                              <p:pRg st="10" end="10"/>
                                            </p:txEl>
                                          </p:spTgt>
                                        </p:tgtEl>
                                        <p:attrNameLst>
                                          <p:attrName>style.visibility</p:attrName>
                                        </p:attrNameLst>
                                      </p:cBhvr>
                                      <p:to>
                                        <p:strVal val="visible"/>
                                      </p:to>
                                    </p:set>
                                    <p:animEffect transition="in" filter="fade">
                                      <p:cBhvr>
                                        <p:cTn id="1435" dur="750"/>
                                        <p:tgtEl>
                                          <p:spTgt spid="123907">
                                            <p:txEl>
                                              <p:pRg st="10" end="10"/>
                                            </p:txEl>
                                          </p:spTgt>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123907">
                                            <p:txEl>
                                              <p:pRg st="9" end="9"/>
                                            </p:txEl>
                                          </p:spTgt>
                                        </p:tgtEl>
                                        <p:attrNameLst>
                                          <p:attrName>style.visibility</p:attrName>
                                        </p:attrNameLst>
                                      </p:cBhvr>
                                      <p:to>
                                        <p:strVal val="visible"/>
                                      </p:to>
                                    </p:set>
                                    <p:animEffect transition="in" filter="fade">
                                      <p:cBhvr>
                                        <p:cTn id="1438" dur="750"/>
                                        <p:tgtEl>
                                          <p:spTgt spid="123907">
                                            <p:txEl>
                                              <p:pRg st="9" end="9"/>
                                            </p:txEl>
                                          </p:spTgt>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123907">
                                            <p:txEl>
                                              <p:pRg st="10" end="10"/>
                                            </p:txEl>
                                          </p:spTgt>
                                        </p:tgtEl>
                                        <p:attrNameLst>
                                          <p:attrName>style.visibility</p:attrName>
                                        </p:attrNameLst>
                                      </p:cBhvr>
                                      <p:to>
                                        <p:strVal val="visible"/>
                                      </p:to>
                                    </p:set>
                                    <p:animEffect transition="in" filter="fade">
                                      <p:cBhvr>
                                        <p:cTn id="1441" dur="750"/>
                                        <p:tgtEl>
                                          <p:spTgt spid="123907">
                                            <p:txEl>
                                              <p:pRg st="10" end="10"/>
                                            </p:txEl>
                                          </p:spTgt>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123907">
                                            <p:txEl>
                                              <p:pRg st="10" end="10"/>
                                            </p:txEl>
                                          </p:spTgt>
                                        </p:tgtEl>
                                        <p:attrNameLst>
                                          <p:attrName>style.visibility</p:attrName>
                                        </p:attrNameLst>
                                      </p:cBhvr>
                                      <p:to>
                                        <p:strVal val="visible"/>
                                      </p:to>
                                    </p:set>
                                    <p:animEffect transition="in" filter="fade">
                                      <p:cBhvr>
                                        <p:cTn id="1444" dur="750"/>
                                        <p:tgtEl>
                                          <p:spTgt spid="123907">
                                            <p:txEl>
                                              <p:pRg st="10" end="10"/>
                                            </p:txEl>
                                          </p:spTgt>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123907">
                                            <p:txEl>
                                              <p:pRg st="11" end="11"/>
                                            </p:txEl>
                                          </p:spTgt>
                                        </p:tgtEl>
                                        <p:attrNameLst>
                                          <p:attrName>style.visibility</p:attrName>
                                        </p:attrNameLst>
                                      </p:cBhvr>
                                      <p:to>
                                        <p:strVal val="visible"/>
                                      </p:to>
                                    </p:set>
                                    <p:animEffect transition="in" filter="fade">
                                      <p:cBhvr>
                                        <p:cTn id="1447" dur="750"/>
                                        <p:tgtEl>
                                          <p:spTgt spid="123907">
                                            <p:txEl>
                                              <p:pRg st="11" end="11"/>
                                            </p:txEl>
                                          </p:spTgt>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123907">
                                            <p:txEl>
                                              <p:pRg st="3" end="3"/>
                                            </p:txEl>
                                          </p:spTgt>
                                        </p:tgtEl>
                                        <p:attrNameLst>
                                          <p:attrName>style.visibility</p:attrName>
                                        </p:attrNameLst>
                                      </p:cBhvr>
                                      <p:to>
                                        <p:strVal val="visible"/>
                                      </p:to>
                                    </p:set>
                                    <p:animEffect transition="in" filter="fade">
                                      <p:cBhvr>
                                        <p:cTn id="1450" dur="750"/>
                                        <p:tgtEl>
                                          <p:spTgt spid="123907">
                                            <p:txEl>
                                              <p:pRg st="3" end="3"/>
                                            </p:txEl>
                                          </p:spTgt>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123907">
                                            <p:txEl>
                                              <p:pRg st="4" end="4"/>
                                            </p:txEl>
                                          </p:spTgt>
                                        </p:tgtEl>
                                        <p:attrNameLst>
                                          <p:attrName>style.visibility</p:attrName>
                                        </p:attrNameLst>
                                      </p:cBhvr>
                                      <p:to>
                                        <p:strVal val="visible"/>
                                      </p:to>
                                    </p:set>
                                    <p:animEffect transition="in" filter="fade">
                                      <p:cBhvr>
                                        <p:cTn id="1453" dur="750"/>
                                        <p:tgtEl>
                                          <p:spTgt spid="123907">
                                            <p:txEl>
                                              <p:pRg st="4" end="4"/>
                                            </p:txEl>
                                          </p:spTgt>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123907">
                                            <p:txEl>
                                              <p:pRg st="5" end="5"/>
                                            </p:txEl>
                                          </p:spTgt>
                                        </p:tgtEl>
                                        <p:attrNameLst>
                                          <p:attrName>style.visibility</p:attrName>
                                        </p:attrNameLst>
                                      </p:cBhvr>
                                      <p:to>
                                        <p:strVal val="visible"/>
                                      </p:to>
                                    </p:set>
                                    <p:animEffect transition="in" filter="fade">
                                      <p:cBhvr>
                                        <p:cTn id="1456" dur="750"/>
                                        <p:tgtEl>
                                          <p:spTgt spid="123907">
                                            <p:txEl>
                                              <p:pRg st="5" end="5"/>
                                            </p:txEl>
                                          </p:spTgt>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123907">
                                            <p:txEl>
                                              <p:pRg st="6" end="6"/>
                                            </p:txEl>
                                          </p:spTgt>
                                        </p:tgtEl>
                                        <p:attrNameLst>
                                          <p:attrName>style.visibility</p:attrName>
                                        </p:attrNameLst>
                                      </p:cBhvr>
                                      <p:to>
                                        <p:strVal val="visible"/>
                                      </p:to>
                                    </p:set>
                                    <p:animEffect transition="in" filter="fade">
                                      <p:cBhvr>
                                        <p:cTn id="1459" dur="750"/>
                                        <p:tgtEl>
                                          <p:spTgt spid="123907">
                                            <p:txEl>
                                              <p:pRg st="6" end="6"/>
                                            </p:txEl>
                                          </p:spTgt>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123907">
                                            <p:txEl>
                                              <p:pRg st="7" end="7"/>
                                            </p:txEl>
                                          </p:spTgt>
                                        </p:tgtEl>
                                        <p:attrNameLst>
                                          <p:attrName>style.visibility</p:attrName>
                                        </p:attrNameLst>
                                      </p:cBhvr>
                                      <p:to>
                                        <p:strVal val="visible"/>
                                      </p:to>
                                    </p:set>
                                    <p:animEffect transition="in" filter="fade">
                                      <p:cBhvr>
                                        <p:cTn id="1462" dur="750"/>
                                        <p:tgtEl>
                                          <p:spTgt spid="123907">
                                            <p:txEl>
                                              <p:pRg st="7" end="7"/>
                                            </p:txEl>
                                          </p:spTgt>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123907">
                                            <p:txEl>
                                              <p:pRg st="8" end="8"/>
                                            </p:txEl>
                                          </p:spTgt>
                                        </p:tgtEl>
                                        <p:attrNameLst>
                                          <p:attrName>style.visibility</p:attrName>
                                        </p:attrNameLst>
                                      </p:cBhvr>
                                      <p:to>
                                        <p:strVal val="visible"/>
                                      </p:to>
                                    </p:set>
                                    <p:animEffect transition="in" filter="fade">
                                      <p:cBhvr>
                                        <p:cTn id="1465" dur="750"/>
                                        <p:tgtEl>
                                          <p:spTgt spid="123907">
                                            <p:txEl>
                                              <p:pRg st="8" end="8"/>
                                            </p:txEl>
                                          </p:spTgt>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123907">
                                            <p:txEl>
                                              <p:pRg st="9" end="9"/>
                                            </p:txEl>
                                          </p:spTgt>
                                        </p:tgtEl>
                                        <p:attrNameLst>
                                          <p:attrName>style.visibility</p:attrName>
                                        </p:attrNameLst>
                                      </p:cBhvr>
                                      <p:to>
                                        <p:strVal val="visible"/>
                                      </p:to>
                                    </p:set>
                                    <p:animEffect transition="in" filter="fade">
                                      <p:cBhvr>
                                        <p:cTn id="1468" dur="750"/>
                                        <p:tgtEl>
                                          <p:spTgt spid="123907">
                                            <p:txEl>
                                              <p:pRg st="9" end="9"/>
                                            </p:txEl>
                                          </p:spTgt>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123907">
                                            <p:txEl>
                                              <p:pRg st="10" end="10"/>
                                            </p:txEl>
                                          </p:spTgt>
                                        </p:tgtEl>
                                        <p:attrNameLst>
                                          <p:attrName>style.visibility</p:attrName>
                                        </p:attrNameLst>
                                      </p:cBhvr>
                                      <p:to>
                                        <p:strVal val="visible"/>
                                      </p:to>
                                    </p:set>
                                    <p:animEffect transition="in" filter="fade">
                                      <p:cBhvr>
                                        <p:cTn id="1471" dur="750"/>
                                        <p:tgtEl>
                                          <p:spTgt spid="123907">
                                            <p:txEl>
                                              <p:pRg st="10" end="10"/>
                                            </p:txEl>
                                          </p:spTgt>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123907">
                                            <p:txEl>
                                              <p:pRg st="10" end="10"/>
                                            </p:txEl>
                                          </p:spTgt>
                                        </p:tgtEl>
                                        <p:attrNameLst>
                                          <p:attrName>style.visibility</p:attrName>
                                        </p:attrNameLst>
                                      </p:cBhvr>
                                      <p:to>
                                        <p:strVal val="visible"/>
                                      </p:to>
                                    </p:set>
                                    <p:animEffect transition="in" filter="fade">
                                      <p:cBhvr>
                                        <p:cTn id="1474" dur="750"/>
                                        <p:tgtEl>
                                          <p:spTgt spid="123907">
                                            <p:txEl>
                                              <p:pRg st="10" end="10"/>
                                            </p:txEl>
                                          </p:spTgt>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123907">
                                            <p:txEl>
                                              <p:pRg st="9" end="9"/>
                                            </p:txEl>
                                          </p:spTgt>
                                        </p:tgtEl>
                                        <p:attrNameLst>
                                          <p:attrName>style.visibility</p:attrName>
                                        </p:attrNameLst>
                                      </p:cBhvr>
                                      <p:to>
                                        <p:strVal val="visible"/>
                                      </p:to>
                                    </p:set>
                                    <p:animEffect transition="in" filter="fade">
                                      <p:cBhvr>
                                        <p:cTn id="1477" dur="750"/>
                                        <p:tgtEl>
                                          <p:spTgt spid="123907">
                                            <p:txEl>
                                              <p:pRg st="9" end="9"/>
                                            </p:txEl>
                                          </p:spTgt>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123907">
                                            <p:txEl>
                                              <p:pRg st="10" end="10"/>
                                            </p:txEl>
                                          </p:spTgt>
                                        </p:tgtEl>
                                        <p:attrNameLst>
                                          <p:attrName>style.visibility</p:attrName>
                                        </p:attrNameLst>
                                      </p:cBhvr>
                                      <p:to>
                                        <p:strVal val="visible"/>
                                      </p:to>
                                    </p:set>
                                    <p:animEffect transition="in" filter="fade">
                                      <p:cBhvr>
                                        <p:cTn id="1480" dur="750"/>
                                        <p:tgtEl>
                                          <p:spTgt spid="123907">
                                            <p:txEl>
                                              <p:pRg st="10" end="10"/>
                                            </p:txEl>
                                          </p:spTgt>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123907">
                                            <p:txEl>
                                              <p:pRg st="10" end="10"/>
                                            </p:txEl>
                                          </p:spTgt>
                                        </p:tgtEl>
                                        <p:attrNameLst>
                                          <p:attrName>style.visibility</p:attrName>
                                        </p:attrNameLst>
                                      </p:cBhvr>
                                      <p:to>
                                        <p:strVal val="visible"/>
                                      </p:to>
                                    </p:set>
                                    <p:animEffect transition="in" filter="fade">
                                      <p:cBhvr>
                                        <p:cTn id="1483" dur="750"/>
                                        <p:tgtEl>
                                          <p:spTgt spid="123907">
                                            <p:txEl>
                                              <p:pRg st="10" end="10"/>
                                            </p:txEl>
                                          </p:spTgt>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123907">
                                            <p:txEl>
                                              <p:pRg st="11" end="11"/>
                                            </p:txEl>
                                          </p:spTgt>
                                        </p:tgtEl>
                                        <p:attrNameLst>
                                          <p:attrName>style.visibility</p:attrName>
                                        </p:attrNameLst>
                                      </p:cBhvr>
                                      <p:to>
                                        <p:strVal val="visible"/>
                                      </p:to>
                                    </p:set>
                                    <p:animEffect transition="in" filter="fade">
                                      <p:cBhvr>
                                        <p:cTn id="1486" dur="750"/>
                                        <p:tgtEl>
                                          <p:spTgt spid="123907">
                                            <p:txEl>
                                              <p:pRg st="11" end="11"/>
                                            </p:txEl>
                                          </p:spTgt>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123907">
                                            <p:txEl>
                                              <p:pRg st="7" end="7"/>
                                            </p:txEl>
                                          </p:spTgt>
                                        </p:tgtEl>
                                        <p:attrNameLst>
                                          <p:attrName>style.visibility</p:attrName>
                                        </p:attrNameLst>
                                      </p:cBhvr>
                                      <p:to>
                                        <p:strVal val="visible"/>
                                      </p:to>
                                    </p:set>
                                    <p:animEffect transition="in" filter="fade">
                                      <p:cBhvr>
                                        <p:cTn id="1489" dur="750"/>
                                        <p:tgtEl>
                                          <p:spTgt spid="123907">
                                            <p:txEl>
                                              <p:pRg st="7" end="7"/>
                                            </p:txEl>
                                          </p:spTgt>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123907">
                                            <p:txEl>
                                              <p:pRg st="8" end="8"/>
                                            </p:txEl>
                                          </p:spTgt>
                                        </p:tgtEl>
                                        <p:attrNameLst>
                                          <p:attrName>style.visibility</p:attrName>
                                        </p:attrNameLst>
                                      </p:cBhvr>
                                      <p:to>
                                        <p:strVal val="visible"/>
                                      </p:to>
                                    </p:set>
                                    <p:animEffect transition="in" filter="fade">
                                      <p:cBhvr>
                                        <p:cTn id="1492" dur="750"/>
                                        <p:tgtEl>
                                          <p:spTgt spid="123907">
                                            <p:txEl>
                                              <p:pRg st="8" end="8"/>
                                            </p:txEl>
                                          </p:spTgt>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123907">
                                            <p:txEl>
                                              <p:pRg st="9" end="9"/>
                                            </p:txEl>
                                          </p:spTgt>
                                        </p:tgtEl>
                                        <p:attrNameLst>
                                          <p:attrName>style.visibility</p:attrName>
                                        </p:attrNameLst>
                                      </p:cBhvr>
                                      <p:to>
                                        <p:strVal val="visible"/>
                                      </p:to>
                                    </p:set>
                                    <p:animEffect transition="in" filter="fade">
                                      <p:cBhvr>
                                        <p:cTn id="1495" dur="750"/>
                                        <p:tgtEl>
                                          <p:spTgt spid="123907">
                                            <p:txEl>
                                              <p:pRg st="9" end="9"/>
                                            </p:txEl>
                                          </p:spTgt>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123907">
                                            <p:txEl>
                                              <p:pRg st="10" end="10"/>
                                            </p:txEl>
                                          </p:spTgt>
                                        </p:tgtEl>
                                        <p:attrNameLst>
                                          <p:attrName>style.visibility</p:attrName>
                                        </p:attrNameLst>
                                      </p:cBhvr>
                                      <p:to>
                                        <p:strVal val="visible"/>
                                      </p:to>
                                    </p:set>
                                    <p:animEffect transition="in" filter="fade">
                                      <p:cBhvr>
                                        <p:cTn id="1498" dur="750"/>
                                        <p:tgtEl>
                                          <p:spTgt spid="123907">
                                            <p:txEl>
                                              <p:pRg st="10" end="10"/>
                                            </p:txEl>
                                          </p:spTgt>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123907">
                                            <p:txEl>
                                              <p:pRg st="10" end="10"/>
                                            </p:txEl>
                                          </p:spTgt>
                                        </p:tgtEl>
                                        <p:attrNameLst>
                                          <p:attrName>style.visibility</p:attrName>
                                        </p:attrNameLst>
                                      </p:cBhvr>
                                      <p:to>
                                        <p:strVal val="visible"/>
                                      </p:to>
                                    </p:set>
                                    <p:animEffect transition="in" filter="fade">
                                      <p:cBhvr>
                                        <p:cTn id="1501" dur="750"/>
                                        <p:tgtEl>
                                          <p:spTgt spid="123907">
                                            <p:txEl>
                                              <p:pRg st="10" end="10"/>
                                            </p:txEl>
                                          </p:spTgt>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123907">
                                            <p:txEl>
                                              <p:pRg st="9" end="9"/>
                                            </p:txEl>
                                          </p:spTgt>
                                        </p:tgtEl>
                                        <p:attrNameLst>
                                          <p:attrName>style.visibility</p:attrName>
                                        </p:attrNameLst>
                                      </p:cBhvr>
                                      <p:to>
                                        <p:strVal val="visible"/>
                                      </p:to>
                                    </p:set>
                                    <p:animEffect transition="in" filter="fade">
                                      <p:cBhvr>
                                        <p:cTn id="1504" dur="750"/>
                                        <p:tgtEl>
                                          <p:spTgt spid="123907">
                                            <p:txEl>
                                              <p:pRg st="9" end="9"/>
                                            </p:txEl>
                                          </p:spTgt>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123907">
                                            <p:txEl>
                                              <p:pRg st="10" end="10"/>
                                            </p:txEl>
                                          </p:spTgt>
                                        </p:tgtEl>
                                        <p:attrNameLst>
                                          <p:attrName>style.visibility</p:attrName>
                                        </p:attrNameLst>
                                      </p:cBhvr>
                                      <p:to>
                                        <p:strVal val="visible"/>
                                      </p:to>
                                    </p:set>
                                    <p:animEffect transition="in" filter="fade">
                                      <p:cBhvr>
                                        <p:cTn id="1507" dur="750"/>
                                        <p:tgtEl>
                                          <p:spTgt spid="123907">
                                            <p:txEl>
                                              <p:pRg st="10" end="10"/>
                                            </p:txEl>
                                          </p:spTgt>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123907">
                                            <p:txEl>
                                              <p:pRg st="10" end="10"/>
                                            </p:txEl>
                                          </p:spTgt>
                                        </p:tgtEl>
                                        <p:attrNameLst>
                                          <p:attrName>style.visibility</p:attrName>
                                        </p:attrNameLst>
                                      </p:cBhvr>
                                      <p:to>
                                        <p:strVal val="visible"/>
                                      </p:to>
                                    </p:set>
                                    <p:animEffect transition="in" filter="fade">
                                      <p:cBhvr>
                                        <p:cTn id="1510" dur="750"/>
                                        <p:tgtEl>
                                          <p:spTgt spid="123907">
                                            <p:txEl>
                                              <p:pRg st="10" end="10"/>
                                            </p:txEl>
                                          </p:spTgt>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123907">
                                            <p:txEl>
                                              <p:pRg st="11" end="11"/>
                                            </p:txEl>
                                          </p:spTgt>
                                        </p:tgtEl>
                                        <p:attrNameLst>
                                          <p:attrName>style.visibility</p:attrName>
                                        </p:attrNameLst>
                                      </p:cBhvr>
                                      <p:to>
                                        <p:strVal val="visible"/>
                                      </p:to>
                                    </p:set>
                                    <p:animEffect transition="in" filter="fade">
                                      <p:cBhvr>
                                        <p:cTn id="1513" dur="750"/>
                                        <p:tgtEl>
                                          <p:spTgt spid="123907">
                                            <p:txEl>
                                              <p:pRg st="11" end="11"/>
                                            </p:txEl>
                                          </p:spTgt>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123907">
                                            <p:txEl>
                                              <p:pRg st="6" end="6"/>
                                            </p:txEl>
                                          </p:spTgt>
                                        </p:tgtEl>
                                        <p:attrNameLst>
                                          <p:attrName>style.visibility</p:attrName>
                                        </p:attrNameLst>
                                      </p:cBhvr>
                                      <p:to>
                                        <p:strVal val="visible"/>
                                      </p:to>
                                    </p:set>
                                    <p:animEffect transition="in" filter="fade">
                                      <p:cBhvr>
                                        <p:cTn id="1516" dur="750"/>
                                        <p:tgtEl>
                                          <p:spTgt spid="123907">
                                            <p:txEl>
                                              <p:pRg st="6" end="6"/>
                                            </p:txEl>
                                          </p:spTgt>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123907">
                                            <p:txEl>
                                              <p:pRg st="7" end="7"/>
                                            </p:txEl>
                                          </p:spTgt>
                                        </p:tgtEl>
                                        <p:attrNameLst>
                                          <p:attrName>style.visibility</p:attrName>
                                        </p:attrNameLst>
                                      </p:cBhvr>
                                      <p:to>
                                        <p:strVal val="visible"/>
                                      </p:to>
                                    </p:set>
                                    <p:animEffect transition="in" filter="fade">
                                      <p:cBhvr>
                                        <p:cTn id="1519" dur="750"/>
                                        <p:tgtEl>
                                          <p:spTgt spid="123907">
                                            <p:txEl>
                                              <p:pRg st="7" end="7"/>
                                            </p:txEl>
                                          </p:spTgt>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123907">
                                            <p:txEl>
                                              <p:pRg st="8" end="8"/>
                                            </p:txEl>
                                          </p:spTgt>
                                        </p:tgtEl>
                                        <p:attrNameLst>
                                          <p:attrName>style.visibility</p:attrName>
                                        </p:attrNameLst>
                                      </p:cBhvr>
                                      <p:to>
                                        <p:strVal val="visible"/>
                                      </p:to>
                                    </p:set>
                                    <p:animEffect transition="in" filter="fade">
                                      <p:cBhvr>
                                        <p:cTn id="1522" dur="750"/>
                                        <p:tgtEl>
                                          <p:spTgt spid="123907">
                                            <p:txEl>
                                              <p:pRg st="8" end="8"/>
                                            </p:txEl>
                                          </p:spTgt>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123907">
                                            <p:txEl>
                                              <p:pRg st="9" end="9"/>
                                            </p:txEl>
                                          </p:spTgt>
                                        </p:tgtEl>
                                        <p:attrNameLst>
                                          <p:attrName>style.visibility</p:attrName>
                                        </p:attrNameLst>
                                      </p:cBhvr>
                                      <p:to>
                                        <p:strVal val="visible"/>
                                      </p:to>
                                    </p:set>
                                    <p:animEffect transition="in" filter="fade">
                                      <p:cBhvr>
                                        <p:cTn id="1525" dur="750"/>
                                        <p:tgtEl>
                                          <p:spTgt spid="123907">
                                            <p:txEl>
                                              <p:pRg st="9" end="9"/>
                                            </p:txEl>
                                          </p:spTgt>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123907">
                                            <p:txEl>
                                              <p:pRg st="10" end="10"/>
                                            </p:txEl>
                                          </p:spTgt>
                                        </p:tgtEl>
                                        <p:attrNameLst>
                                          <p:attrName>style.visibility</p:attrName>
                                        </p:attrNameLst>
                                      </p:cBhvr>
                                      <p:to>
                                        <p:strVal val="visible"/>
                                      </p:to>
                                    </p:set>
                                    <p:animEffect transition="in" filter="fade">
                                      <p:cBhvr>
                                        <p:cTn id="1528" dur="750"/>
                                        <p:tgtEl>
                                          <p:spTgt spid="123907">
                                            <p:txEl>
                                              <p:pRg st="10" end="10"/>
                                            </p:txEl>
                                          </p:spTgt>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123907">
                                            <p:txEl>
                                              <p:pRg st="10" end="10"/>
                                            </p:txEl>
                                          </p:spTgt>
                                        </p:tgtEl>
                                        <p:attrNameLst>
                                          <p:attrName>style.visibility</p:attrName>
                                        </p:attrNameLst>
                                      </p:cBhvr>
                                      <p:to>
                                        <p:strVal val="visible"/>
                                      </p:to>
                                    </p:set>
                                    <p:animEffect transition="in" filter="fade">
                                      <p:cBhvr>
                                        <p:cTn id="1531" dur="750"/>
                                        <p:tgtEl>
                                          <p:spTgt spid="123907">
                                            <p:txEl>
                                              <p:pRg st="10" end="10"/>
                                            </p:txEl>
                                          </p:spTgt>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123907">
                                            <p:txEl>
                                              <p:pRg st="9" end="9"/>
                                            </p:txEl>
                                          </p:spTgt>
                                        </p:tgtEl>
                                        <p:attrNameLst>
                                          <p:attrName>style.visibility</p:attrName>
                                        </p:attrNameLst>
                                      </p:cBhvr>
                                      <p:to>
                                        <p:strVal val="visible"/>
                                      </p:to>
                                    </p:set>
                                    <p:animEffect transition="in" filter="fade">
                                      <p:cBhvr>
                                        <p:cTn id="1534" dur="750"/>
                                        <p:tgtEl>
                                          <p:spTgt spid="123907">
                                            <p:txEl>
                                              <p:pRg st="9" end="9"/>
                                            </p:txEl>
                                          </p:spTgt>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123907">
                                            <p:txEl>
                                              <p:pRg st="10" end="10"/>
                                            </p:txEl>
                                          </p:spTgt>
                                        </p:tgtEl>
                                        <p:attrNameLst>
                                          <p:attrName>style.visibility</p:attrName>
                                        </p:attrNameLst>
                                      </p:cBhvr>
                                      <p:to>
                                        <p:strVal val="visible"/>
                                      </p:to>
                                    </p:set>
                                    <p:animEffect transition="in" filter="fade">
                                      <p:cBhvr>
                                        <p:cTn id="1537" dur="750"/>
                                        <p:tgtEl>
                                          <p:spTgt spid="123907">
                                            <p:txEl>
                                              <p:pRg st="10" end="10"/>
                                            </p:txEl>
                                          </p:spTgt>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123907">
                                            <p:txEl>
                                              <p:pRg st="10" end="10"/>
                                            </p:txEl>
                                          </p:spTgt>
                                        </p:tgtEl>
                                        <p:attrNameLst>
                                          <p:attrName>style.visibility</p:attrName>
                                        </p:attrNameLst>
                                      </p:cBhvr>
                                      <p:to>
                                        <p:strVal val="visible"/>
                                      </p:to>
                                    </p:set>
                                    <p:animEffect transition="in" filter="fade">
                                      <p:cBhvr>
                                        <p:cTn id="1540" dur="750"/>
                                        <p:tgtEl>
                                          <p:spTgt spid="123907">
                                            <p:txEl>
                                              <p:pRg st="10" end="10"/>
                                            </p:txEl>
                                          </p:spTgt>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123907">
                                            <p:txEl>
                                              <p:pRg st="11" end="11"/>
                                            </p:txEl>
                                          </p:spTgt>
                                        </p:tgtEl>
                                        <p:attrNameLst>
                                          <p:attrName>style.visibility</p:attrName>
                                        </p:attrNameLst>
                                      </p:cBhvr>
                                      <p:to>
                                        <p:strVal val="visible"/>
                                      </p:to>
                                    </p:set>
                                    <p:animEffect transition="in" filter="fade">
                                      <p:cBhvr>
                                        <p:cTn id="1543" dur="750"/>
                                        <p:tgtEl>
                                          <p:spTgt spid="123907">
                                            <p:txEl>
                                              <p:pRg st="11" end="11"/>
                                            </p:txEl>
                                          </p:spTgt>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123907">
                                            <p:txEl>
                                              <p:pRg st="7" end="7"/>
                                            </p:txEl>
                                          </p:spTgt>
                                        </p:tgtEl>
                                        <p:attrNameLst>
                                          <p:attrName>style.visibility</p:attrName>
                                        </p:attrNameLst>
                                      </p:cBhvr>
                                      <p:to>
                                        <p:strVal val="visible"/>
                                      </p:to>
                                    </p:set>
                                    <p:animEffect transition="in" filter="fade">
                                      <p:cBhvr>
                                        <p:cTn id="1546" dur="750"/>
                                        <p:tgtEl>
                                          <p:spTgt spid="123907">
                                            <p:txEl>
                                              <p:pRg st="7" end="7"/>
                                            </p:txEl>
                                          </p:spTgt>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123907">
                                            <p:txEl>
                                              <p:pRg st="8" end="8"/>
                                            </p:txEl>
                                          </p:spTgt>
                                        </p:tgtEl>
                                        <p:attrNameLst>
                                          <p:attrName>style.visibility</p:attrName>
                                        </p:attrNameLst>
                                      </p:cBhvr>
                                      <p:to>
                                        <p:strVal val="visible"/>
                                      </p:to>
                                    </p:set>
                                    <p:animEffect transition="in" filter="fade">
                                      <p:cBhvr>
                                        <p:cTn id="1549" dur="750"/>
                                        <p:tgtEl>
                                          <p:spTgt spid="123907">
                                            <p:txEl>
                                              <p:pRg st="8" end="8"/>
                                            </p:txEl>
                                          </p:spTgt>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123907">
                                            <p:txEl>
                                              <p:pRg st="9" end="9"/>
                                            </p:txEl>
                                          </p:spTgt>
                                        </p:tgtEl>
                                        <p:attrNameLst>
                                          <p:attrName>style.visibility</p:attrName>
                                        </p:attrNameLst>
                                      </p:cBhvr>
                                      <p:to>
                                        <p:strVal val="visible"/>
                                      </p:to>
                                    </p:set>
                                    <p:animEffect transition="in" filter="fade">
                                      <p:cBhvr>
                                        <p:cTn id="1552" dur="750"/>
                                        <p:tgtEl>
                                          <p:spTgt spid="123907">
                                            <p:txEl>
                                              <p:pRg st="9" end="9"/>
                                            </p:txEl>
                                          </p:spTgt>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123907">
                                            <p:txEl>
                                              <p:pRg st="10" end="10"/>
                                            </p:txEl>
                                          </p:spTgt>
                                        </p:tgtEl>
                                        <p:attrNameLst>
                                          <p:attrName>style.visibility</p:attrName>
                                        </p:attrNameLst>
                                      </p:cBhvr>
                                      <p:to>
                                        <p:strVal val="visible"/>
                                      </p:to>
                                    </p:set>
                                    <p:animEffect transition="in" filter="fade">
                                      <p:cBhvr>
                                        <p:cTn id="1555" dur="750"/>
                                        <p:tgtEl>
                                          <p:spTgt spid="123907">
                                            <p:txEl>
                                              <p:pRg st="10" end="10"/>
                                            </p:txEl>
                                          </p:spTgt>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123907">
                                            <p:txEl>
                                              <p:pRg st="10" end="10"/>
                                            </p:txEl>
                                          </p:spTgt>
                                        </p:tgtEl>
                                        <p:attrNameLst>
                                          <p:attrName>style.visibility</p:attrName>
                                        </p:attrNameLst>
                                      </p:cBhvr>
                                      <p:to>
                                        <p:strVal val="visible"/>
                                      </p:to>
                                    </p:set>
                                    <p:animEffect transition="in" filter="fade">
                                      <p:cBhvr>
                                        <p:cTn id="1558" dur="750"/>
                                        <p:tgtEl>
                                          <p:spTgt spid="123907">
                                            <p:txEl>
                                              <p:pRg st="10" end="10"/>
                                            </p:txEl>
                                          </p:spTgt>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123907">
                                            <p:txEl>
                                              <p:pRg st="9" end="9"/>
                                            </p:txEl>
                                          </p:spTgt>
                                        </p:tgtEl>
                                        <p:attrNameLst>
                                          <p:attrName>style.visibility</p:attrName>
                                        </p:attrNameLst>
                                      </p:cBhvr>
                                      <p:to>
                                        <p:strVal val="visible"/>
                                      </p:to>
                                    </p:set>
                                    <p:animEffect transition="in" filter="fade">
                                      <p:cBhvr>
                                        <p:cTn id="1561" dur="750"/>
                                        <p:tgtEl>
                                          <p:spTgt spid="123907">
                                            <p:txEl>
                                              <p:pRg st="9" end="9"/>
                                            </p:txEl>
                                          </p:spTgt>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123907">
                                            <p:txEl>
                                              <p:pRg st="10" end="10"/>
                                            </p:txEl>
                                          </p:spTgt>
                                        </p:tgtEl>
                                        <p:attrNameLst>
                                          <p:attrName>style.visibility</p:attrName>
                                        </p:attrNameLst>
                                      </p:cBhvr>
                                      <p:to>
                                        <p:strVal val="visible"/>
                                      </p:to>
                                    </p:set>
                                    <p:animEffect transition="in" filter="fade">
                                      <p:cBhvr>
                                        <p:cTn id="1564" dur="750"/>
                                        <p:tgtEl>
                                          <p:spTgt spid="123907">
                                            <p:txEl>
                                              <p:pRg st="10" end="10"/>
                                            </p:txEl>
                                          </p:spTgt>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123907">
                                            <p:txEl>
                                              <p:pRg st="10" end="10"/>
                                            </p:txEl>
                                          </p:spTgt>
                                        </p:tgtEl>
                                        <p:attrNameLst>
                                          <p:attrName>style.visibility</p:attrName>
                                        </p:attrNameLst>
                                      </p:cBhvr>
                                      <p:to>
                                        <p:strVal val="visible"/>
                                      </p:to>
                                    </p:set>
                                    <p:animEffect transition="in" filter="fade">
                                      <p:cBhvr>
                                        <p:cTn id="1567" dur="750"/>
                                        <p:tgtEl>
                                          <p:spTgt spid="123907">
                                            <p:txEl>
                                              <p:pRg st="10" end="10"/>
                                            </p:txEl>
                                          </p:spTgt>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123907">
                                            <p:txEl>
                                              <p:pRg st="11" end="11"/>
                                            </p:txEl>
                                          </p:spTgt>
                                        </p:tgtEl>
                                        <p:attrNameLst>
                                          <p:attrName>style.visibility</p:attrName>
                                        </p:attrNameLst>
                                      </p:cBhvr>
                                      <p:to>
                                        <p:strVal val="visible"/>
                                      </p:to>
                                    </p:set>
                                    <p:animEffect transition="in" filter="fade">
                                      <p:cBhvr>
                                        <p:cTn id="1570" dur="750"/>
                                        <p:tgtEl>
                                          <p:spTgt spid="123907">
                                            <p:txEl>
                                              <p:pRg st="11" end="11"/>
                                            </p:txEl>
                                          </p:spTgt>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123907">
                                            <p:txEl>
                                              <p:pRg st="5" end="5"/>
                                            </p:txEl>
                                          </p:spTgt>
                                        </p:tgtEl>
                                        <p:attrNameLst>
                                          <p:attrName>style.visibility</p:attrName>
                                        </p:attrNameLst>
                                      </p:cBhvr>
                                      <p:to>
                                        <p:strVal val="visible"/>
                                      </p:to>
                                    </p:set>
                                    <p:animEffect transition="in" filter="fade">
                                      <p:cBhvr>
                                        <p:cTn id="1573" dur="750"/>
                                        <p:tgtEl>
                                          <p:spTgt spid="123907">
                                            <p:txEl>
                                              <p:pRg st="5" end="5"/>
                                            </p:txEl>
                                          </p:spTgt>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123907">
                                            <p:txEl>
                                              <p:pRg st="6" end="6"/>
                                            </p:txEl>
                                          </p:spTgt>
                                        </p:tgtEl>
                                        <p:attrNameLst>
                                          <p:attrName>style.visibility</p:attrName>
                                        </p:attrNameLst>
                                      </p:cBhvr>
                                      <p:to>
                                        <p:strVal val="visible"/>
                                      </p:to>
                                    </p:set>
                                    <p:animEffect transition="in" filter="fade">
                                      <p:cBhvr>
                                        <p:cTn id="1576" dur="750"/>
                                        <p:tgtEl>
                                          <p:spTgt spid="123907">
                                            <p:txEl>
                                              <p:pRg st="6" end="6"/>
                                            </p:txEl>
                                          </p:spTgt>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123907">
                                            <p:txEl>
                                              <p:pRg st="7" end="7"/>
                                            </p:txEl>
                                          </p:spTgt>
                                        </p:tgtEl>
                                        <p:attrNameLst>
                                          <p:attrName>style.visibility</p:attrName>
                                        </p:attrNameLst>
                                      </p:cBhvr>
                                      <p:to>
                                        <p:strVal val="visible"/>
                                      </p:to>
                                    </p:set>
                                    <p:animEffect transition="in" filter="fade">
                                      <p:cBhvr>
                                        <p:cTn id="1579" dur="750"/>
                                        <p:tgtEl>
                                          <p:spTgt spid="123907">
                                            <p:txEl>
                                              <p:pRg st="7" end="7"/>
                                            </p:txEl>
                                          </p:spTgt>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123907">
                                            <p:txEl>
                                              <p:pRg st="8" end="8"/>
                                            </p:txEl>
                                          </p:spTgt>
                                        </p:tgtEl>
                                        <p:attrNameLst>
                                          <p:attrName>style.visibility</p:attrName>
                                        </p:attrNameLst>
                                      </p:cBhvr>
                                      <p:to>
                                        <p:strVal val="visible"/>
                                      </p:to>
                                    </p:set>
                                    <p:animEffect transition="in" filter="fade">
                                      <p:cBhvr>
                                        <p:cTn id="1582" dur="750"/>
                                        <p:tgtEl>
                                          <p:spTgt spid="123907">
                                            <p:txEl>
                                              <p:pRg st="8" end="8"/>
                                            </p:txEl>
                                          </p:spTgt>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123907">
                                            <p:txEl>
                                              <p:pRg st="9" end="9"/>
                                            </p:txEl>
                                          </p:spTgt>
                                        </p:tgtEl>
                                        <p:attrNameLst>
                                          <p:attrName>style.visibility</p:attrName>
                                        </p:attrNameLst>
                                      </p:cBhvr>
                                      <p:to>
                                        <p:strVal val="visible"/>
                                      </p:to>
                                    </p:set>
                                    <p:animEffect transition="in" filter="fade">
                                      <p:cBhvr>
                                        <p:cTn id="1585" dur="750"/>
                                        <p:tgtEl>
                                          <p:spTgt spid="123907">
                                            <p:txEl>
                                              <p:pRg st="9" end="9"/>
                                            </p:txEl>
                                          </p:spTgt>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123907">
                                            <p:txEl>
                                              <p:pRg st="10" end="10"/>
                                            </p:txEl>
                                          </p:spTgt>
                                        </p:tgtEl>
                                        <p:attrNameLst>
                                          <p:attrName>style.visibility</p:attrName>
                                        </p:attrNameLst>
                                      </p:cBhvr>
                                      <p:to>
                                        <p:strVal val="visible"/>
                                      </p:to>
                                    </p:set>
                                    <p:animEffect transition="in" filter="fade">
                                      <p:cBhvr>
                                        <p:cTn id="1588" dur="750"/>
                                        <p:tgtEl>
                                          <p:spTgt spid="123907">
                                            <p:txEl>
                                              <p:pRg st="10" end="10"/>
                                            </p:txEl>
                                          </p:spTgt>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123907">
                                            <p:txEl>
                                              <p:pRg st="10" end="10"/>
                                            </p:txEl>
                                          </p:spTgt>
                                        </p:tgtEl>
                                        <p:attrNameLst>
                                          <p:attrName>style.visibility</p:attrName>
                                        </p:attrNameLst>
                                      </p:cBhvr>
                                      <p:to>
                                        <p:strVal val="visible"/>
                                      </p:to>
                                    </p:set>
                                    <p:animEffect transition="in" filter="fade">
                                      <p:cBhvr>
                                        <p:cTn id="1591" dur="750"/>
                                        <p:tgtEl>
                                          <p:spTgt spid="123907">
                                            <p:txEl>
                                              <p:pRg st="10" end="10"/>
                                            </p:txEl>
                                          </p:spTgt>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123907">
                                            <p:txEl>
                                              <p:pRg st="9" end="9"/>
                                            </p:txEl>
                                          </p:spTgt>
                                        </p:tgtEl>
                                        <p:attrNameLst>
                                          <p:attrName>style.visibility</p:attrName>
                                        </p:attrNameLst>
                                      </p:cBhvr>
                                      <p:to>
                                        <p:strVal val="visible"/>
                                      </p:to>
                                    </p:set>
                                    <p:animEffect transition="in" filter="fade">
                                      <p:cBhvr>
                                        <p:cTn id="1594" dur="750"/>
                                        <p:tgtEl>
                                          <p:spTgt spid="123907">
                                            <p:txEl>
                                              <p:pRg st="9" end="9"/>
                                            </p:txEl>
                                          </p:spTgt>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123907">
                                            <p:txEl>
                                              <p:pRg st="10" end="10"/>
                                            </p:txEl>
                                          </p:spTgt>
                                        </p:tgtEl>
                                        <p:attrNameLst>
                                          <p:attrName>style.visibility</p:attrName>
                                        </p:attrNameLst>
                                      </p:cBhvr>
                                      <p:to>
                                        <p:strVal val="visible"/>
                                      </p:to>
                                    </p:set>
                                    <p:animEffect transition="in" filter="fade">
                                      <p:cBhvr>
                                        <p:cTn id="1597" dur="750"/>
                                        <p:tgtEl>
                                          <p:spTgt spid="123907">
                                            <p:txEl>
                                              <p:pRg st="10" end="10"/>
                                            </p:txEl>
                                          </p:spTgt>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123907">
                                            <p:txEl>
                                              <p:pRg st="10" end="10"/>
                                            </p:txEl>
                                          </p:spTgt>
                                        </p:tgtEl>
                                        <p:attrNameLst>
                                          <p:attrName>style.visibility</p:attrName>
                                        </p:attrNameLst>
                                      </p:cBhvr>
                                      <p:to>
                                        <p:strVal val="visible"/>
                                      </p:to>
                                    </p:set>
                                    <p:animEffect transition="in" filter="fade">
                                      <p:cBhvr>
                                        <p:cTn id="1600" dur="750"/>
                                        <p:tgtEl>
                                          <p:spTgt spid="123907">
                                            <p:txEl>
                                              <p:pRg st="10" end="10"/>
                                            </p:txEl>
                                          </p:spTgt>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123907">
                                            <p:txEl>
                                              <p:pRg st="11" end="11"/>
                                            </p:txEl>
                                          </p:spTgt>
                                        </p:tgtEl>
                                        <p:attrNameLst>
                                          <p:attrName>style.visibility</p:attrName>
                                        </p:attrNameLst>
                                      </p:cBhvr>
                                      <p:to>
                                        <p:strVal val="visible"/>
                                      </p:to>
                                    </p:set>
                                    <p:animEffect transition="in" filter="fade">
                                      <p:cBhvr>
                                        <p:cTn id="1603" dur="750"/>
                                        <p:tgtEl>
                                          <p:spTgt spid="123907">
                                            <p:txEl>
                                              <p:pRg st="11" end="11"/>
                                            </p:txEl>
                                          </p:spTgt>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123907">
                                            <p:txEl>
                                              <p:pRg st="7" end="7"/>
                                            </p:txEl>
                                          </p:spTgt>
                                        </p:tgtEl>
                                        <p:attrNameLst>
                                          <p:attrName>style.visibility</p:attrName>
                                        </p:attrNameLst>
                                      </p:cBhvr>
                                      <p:to>
                                        <p:strVal val="visible"/>
                                      </p:to>
                                    </p:set>
                                    <p:animEffect transition="in" filter="fade">
                                      <p:cBhvr>
                                        <p:cTn id="1606" dur="750"/>
                                        <p:tgtEl>
                                          <p:spTgt spid="123907">
                                            <p:txEl>
                                              <p:pRg st="7" end="7"/>
                                            </p:txEl>
                                          </p:spTgt>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123907">
                                            <p:txEl>
                                              <p:pRg st="8" end="8"/>
                                            </p:txEl>
                                          </p:spTgt>
                                        </p:tgtEl>
                                        <p:attrNameLst>
                                          <p:attrName>style.visibility</p:attrName>
                                        </p:attrNameLst>
                                      </p:cBhvr>
                                      <p:to>
                                        <p:strVal val="visible"/>
                                      </p:to>
                                    </p:set>
                                    <p:animEffect transition="in" filter="fade">
                                      <p:cBhvr>
                                        <p:cTn id="1609" dur="750"/>
                                        <p:tgtEl>
                                          <p:spTgt spid="123907">
                                            <p:txEl>
                                              <p:pRg st="8" end="8"/>
                                            </p:txEl>
                                          </p:spTgt>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123907">
                                            <p:txEl>
                                              <p:pRg st="9" end="9"/>
                                            </p:txEl>
                                          </p:spTgt>
                                        </p:tgtEl>
                                        <p:attrNameLst>
                                          <p:attrName>style.visibility</p:attrName>
                                        </p:attrNameLst>
                                      </p:cBhvr>
                                      <p:to>
                                        <p:strVal val="visible"/>
                                      </p:to>
                                    </p:set>
                                    <p:animEffect transition="in" filter="fade">
                                      <p:cBhvr>
                                        <p:cTn id="1612" dur="750"/>
                                        <p:tgtEl>
                                          <p:spTgt spid="123907">
                                            <p:txEl>
                                              <p:pRg st="9" end="9"/>
                                            </p:txEl>
                                          </p:spTgt>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123907">
                                            <p:txEl>
                                              <p:pRg st="10" end="10"/>
                                            </p:txEl>
                                          </p:spTgt>
                                        </p:tgtEl>
                                        <p:attrNameLst>
                                          <p:attrName>style.visibility</p:attrName>
                                        </p:attrNameLst>
                                      </p:cBhvr>
                                      <p:to>
                                        <p:strVal val="visible"/>
                                      </p:to>
                                    </p:set>
                                    <p:animEffect transition="in" filter="fade">
                                      <p:cBhvr>
                                        <p:cTn id="1615" dur="750"/>
                                        <p:tgtEl>
                                          <p:spTgt spid="123907">
                                            <p:txEl>
                                              <p:pRg st="10" end="10"/>
                                            </p:txEl>
                                          </p:spTgt>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123907">
                                            <p:txEl>
                                              <p:pRg st="10" end="10"/>
                                            </p:txEl>
                                          </p:spTgt>
                                        </p:tgtEl>
                                        <p:attrNameLst>
                                          <p:attrName>style.visibility</p:attrName>
                                        </p:attrNameLst>
                                      </p:cBhvr>
                                      <p:to>
                                        <p:strVal val="visible"/>
                                      </p:to>
                                    </p:set>
                                    <p:animEffect transition="in" filter="fade">
                                      <p:cBhvr>
                                        <p:cTn id="1618" dur="750"/>
                                        <p:tgtEl>
                                          <p:spTgt spid="123907">
                                            <p:txEl>
                                              <p:pRg st="10" end="10"/>
                                            </p:txEl>
                                          </p:spTgt>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123907">
                                            <p:txEl>
                                              <p:pRg st="9" end="9"/>
                                            </p:txEl>
                                          </p:spTgt>
                                        </p:tgtEl>
                                        <p:attrNameLst>
                                          <p:attrName>style.visibility</p:attrName>
                                        </p:attrNameLst>
                                      </p:cBhvr>
                                      <p:to>
                                        <p:strVal val="visible"/>
                                      </p:to>
                                    </p:set>
                                    <p:animEffect transition="in" filter="fade">
                                      <p:cBhvr>
                                        <p:cTn id="1621" dur="750"/>
                                        <p:tgtEl>
                                          <p:spTgt spid="123907">
                                            <p:txEl>
                                              <p:pRg st="9" end="9"/>
                                            </p:txEl>
                                          </p:spTgt>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123907">
                                            <p:txEl>
                                              <p:pRg st="10" end="10"/>
                                            </p:txEl>
                                          </p:spTgt>
                                        </p:tgtEl>
                                        <p:attrNameLst>
                                          <p:attrName>style.visibility</p:attrName>
                                        </p:attrNameLst>
                                      </p:cBhvr>
                                      <p:to>
                                        <p:strVal val="visible"/>
                                      </p:to>
                                    </p:set>
                                    <p:animEffect transition="in" filter="fade">
                                      <p:cBhvr>
                                        <p:cTn id="1624" dur="750"/>
                                        <p:tgtEl>
                                          <p:spTgt spid="123907">
                                            <p:txEl>
                                              <p:pRg st="10" end="10"/>
                                            </p:txEl>
                                          </p:spTgt>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123907">
                                            <p:txEl>
                                              <p:pRg st="10" end="10"/>
                                            </p:txEl>
                                          </p:spTgt>
                                        </p:tgtEl>
                                        <p:attrNameLst>
                                          <p:attrName>style.visibility</p:attrName>
                                        </p:attrNameLst>
                                      </p:cBhvr>
                                      <p:to>
                                        <p:strVal val="visible"/>
                                      </p:to>
                                    </p:set>
                                    <p:animEffect transition="in" filter="fade">
                                      <p:cBhvr>
                                        <p:cTn id="1627" dur="750"/>
                                        <p:tgtEl>
                                          <p:spTgt spid="123907">
                                            <p:txEl>
                                              <p:pRg st="10" end="10"/>
                                            </p:txEl>
                                          </p:spTgt>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123907">
                                            <p:txEl>
                                              <p:pRg st="11" end="11"/>
                                            </p:txEl>
                                          </p:spTgt>
                                        </p:tgtEl>
                                        <p:attrNameLst>
                                          <p:attrName>style.visibility</p:attrName>
                                        </p:attrNameLst>
                                      </p:cBhvr>
                                      <p:to>
                                        <p:strVal val="visible"/>
                                      </p:to>
                                    </p:set>
                                    <p:animEffect transition="in" filter="fade">
                                      <p:cBhvr>
                                        <p:cTn id="1630" dur="750"/>
                                        <p:tgtEl>
                                          <p:spTgt spid="123907">
                                            <p:txEl>
                                              <p:pRg st="11" end="11"/>
                                            </p:txEl>
                                          </p:spTgt>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123907">
                                            <p:txEl>
                                              <p:pRg st="6" end="6"/>
                                            </p:txEl>
                                          </p:spTgt>
                                        </p:tgtEl>
                                        <p:attrNameLst>
                                          <p:attrName>style.visibility</p:attrName>
                                        </p:attrNameLst>
                                      </p:cBhvr>
                                      <p:to>
                                        <p:strVal val="visible"/>
                                      </p:to>
                                    </p:set>
                                    <p:animEffect transition="in" filter="fade">
                                      <p:cBhvr>
                                        <p:cTn id="1633" dur="750"/>
                                        <p:tgtEl>
                                          <p:spTgt spid="123907">
                                            <p:txEl>
                                              <p:pRg st="6" end="6"/>
                                            </p:txEl>
                                          </p:spTgt>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123907">
                                            <p:txEl>
                                              <p:pRg st="7" end="7"/>
                                            </p:txEl>
                                          </p:spTgt>
                                        </p:tgtEl>
                                        <p:attrNameLst>
                                          <p:attrName>style.visibility</p:attrName>
                                        </p:attrNameLst>
                                      </p:cBhvr>
                                      <p:to>
                                        <p:strVal val="visible"/>
                                      </p:to>
                                    </p:set>
                                    <p:animEffect transition="in" filter="fade">
                                      <p:cBhvr>
                                        <p:cTn id="1636" dur="750"/>
                                        <p:tgtEl>
                                          <p:spTgt spid="123907">
                                            <p:txEl>
                                              <p:pRg st="7" end="7"/>
                                            </p:txEl>
                                          </p:spTgt>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123907">
                                            <p:txEl>
                                              <p:pRg st="8" end="8"/>
                                            </p:txEl>
                                          </p:spTgt>
                                        </p:tgtEl>
                                        <p:attrNameLst>
                                          <p:attrName>style.visibility</p:attrName>
                                        </p:attrNameLst>
                                      </p:cBhvr>
                                      <p:to>
                                        <p:strVal val="visible"/>
                                      </p:to>
                                    </p:set>
                                    <p:animEffect transition="in" filter="fade">
                                      <p:cBhvr>
                                        <p:cTn id="1639" dur="750"/>
                                        <p:tgtEl>
                                          <p:spTgt spid="123907">
                                            <p:txEl>
                                              <p:pRg st="8" end="8"/>
                                            </p:txEl>
                                          </p:spTgt>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123907">
                                            <p:txEl>
                                              <p:pRg st="9" end="9"/>
                                            </p:txEl>
                                          </p:spTgt>
                                        </p:tgtEl>
                                        <p:attrNameLst>
                                          <p:attrName>style.visibility</p:attrName>
                                        </p:attrNameLst>
                                      </p:cBhvr>
                                      <p:to>
                                        <p:strVal val="visible"/>
                                      </p:to>
                                    </p:set>
                                    <p:animEffect transition="in" filter="fade">
                                      <p:cBhvr>
                                        <p:cTn id="1642" dur="750"/>
                                        <p:tgtEl>
                                          <p:spTgt spid="123907">
                                            <p:txEl>
                                              <p:pRg st="9" end="9"/>
                                            </p:txEl>
                                          </p:spTgt>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123907">
                                            <p:txEl>
                                              <p:pRg st="10" end="10"/>
                                            </p:txEl>
                                          </p:spTgt>
                                        </p:tgtEl>
                                        <p:attrNameLst>
                                          <p:attrName>style.visibility</p:attrName>
                                        </p:attrNameLst>
                                      </p:cBhvr>
                                      <p:to>
                                        <p:strVal val="visible"/>
                                      </p:to>
                                    </p:set>
                                    <p:animEffect transition="in" filter="fade">
                                      <p:cBhvr>
                                        <p:cTn id="1645" dur="750"/>
                                        <p:tgtEl>
                                          <p:spTgt spid="123907">
                                            <p:txEl>
                                              <p:pRg st="10" end="10"/>
                                            </p:txEl>
                                          </p:spTgt>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123907">
                                            <p:txEl>
                                              <p:pRg st="10" end="10"/>
                                            </p:txEl>
                                          </p:spTgt>
                                        </p:tgtEl>
                                        <p:attrNameLst>
                                          <p:attrName>style.visibility</p:attrName>
                                        </p:attrNameLst>
                                      </p:cBhvr>
                                      <p:to>
                                        <p:strVal val="visible"/>
                                      </p:to>
                                    </p:set>
                                    <p:animEffect transition="in" filter="fade">
                                      <p:cBhvr>
                                        <p:cTn id="1648" dur="750"/>
                                        <p:tgtEl>
                                          <p:spTgt spid="123907">
                                            <p:txEl>
                                              <p:pRg st="10" end="10"/>
                                            </p:txEl>
                                          </p:spTgt>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123907">
                                            <p:txEl>
                                              <p:pRg st="9" end="9"/>
                                            </p:txEl>
                                          </p:spTgt>
                                        </p:tgtEl>
                                        <p:attrNameLst>
                                          <p:attrName>style.visibility</p:attrName>
                                        </p:attrNameLst>
                                      </p:cBhvr>
                                      <p:to>
                                        <p:strVal val="visible"/>
                                      </p:to>
                                    </p:set>
                                    <p:animEffect transition="in" filter="fade">
                                      <p:cBhvr>
                                        <p:cTn id="1651" dur="750"/>
                                        <p:tgtEl>
                                          <p:spTgt spid="123907">
                                            <p:txEl>
                                              <p:pRg st="9" end="9"/>
                                            </p:txEl>
                                          </p:spTgt>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123907">
                                            <p:txEl>
                                              <p:pRg st="10" end="10"/>
                                            </p:txEl>
                                          </p:spTgt>
                                        </p:tgtEl>
                                        <p:attrNameLst>
                                          <p:attrName>style.visibility</p:attrName>
                                        </p:attrNameLst>
                                      </p:cBhvr>
                                      <p:to>
                                        <p:strVal val="visible"/>
                                      </p:to>
                                    </p:set>
                                    <p:animEffect transition="in" filter="fade">
                                      <p:cBhvr>
                                        <p:cTn id="1654" dur="750"/>
                                        <p:tgtEl>
                                          <p:spTgt spid="123907">
                                            <p:txEl>
                                              <p:pRg st="10" end="10"/>
                                            </p:txEl>
                                          </p:spTgt>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123907">
                                            <p:txEl>
                                              <p:pRg st="10" end="10"/>
                                            </p:txEl>
                                          </p:spTgt>
                                        </p:tgtEl>
                                        <p:attrNameLst>
                                          <p:attrName>style.visibility</p:attrName>
                                        </p:attrNameLst>
                                      </p:cBhvr>
                                      <p:to>
                                        <p:strVal val="visible"/>
                                      </p:to>
                                    </p:set>
                                    <p:animEffect transition="in" filter="fade">
                                      <p:cBhvr>
                                        <p:cTn id="1657" dur="750"/>
                                        <p:tgtEl>
                                          <p:spTgt spid="123907">
                                            <p:txEl>
                                              <p:pRg st="10" end="10"/>
                                            </p:txEl>
                                          </p:spTgt>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123907">
                                            <p:txEl>
                                              <p:pRg st="11" end="11"/>
                                            </p:txEl>
                                          </p:spTgt>
                                        </p:tgtEl>
                                        <p:attrNameLst>
                                          <p:attrName>style.visibility</p:attrName>
                                        </p:attrNameLst>
                                      </p:cBhvr>
                                      <p:to>
                                        <p:strVal val="visible"/>
                                      </p:to>
                                    </p:set>
                                    <p:animEffect transition="in" filter="fade">
                                      <p:cBhvr>
                                        <p:cTn id="1660" dur="750"/>
                                        <p:tgtEl>
                                          <p:spTgt spid="123907">
                                            <p:txEl>
                                              <p:pRg st="11" end="11"/>
                                            </p:txEl>
                                          </p:spTgt>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123907">
                                            <p:txEl>
                                              <p:pRg st="7" end="7"/>
                                            </p:txEl>
                                          </p:spTgt>
                                        </p:tgtEl>
                                        <p:attrNameLst>
                                          <p:attrName>style.visibility</p:attrName>
                                        </p:attrNameLst>
                                      </p:cBhvr>
                                      <p:to>
                                        <p:strVal val="visible"/>
                                      </p:to>
                                    </p:set>
                                    <p:animEffect transition="in" filter="fade">
                                      <p:cBhvr>
                                        <p:cTn id="1663" dur="750"/>
                                        <p:tgtEl>
                                          <p:spTgt spid="123907">
                                            <p:txEl>
                                              <p:pRg st="7" end="7"/>
                                            </p:txEl>
                                          </p:spTgt>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123907">
                                            <p:txEl>
                                              <p:pRg st="8" end="8"/>
                                            </p:txEl>
                                          </p:spTgt>
                                        </p:tgtEl>
                                        <p:attrNameLst>
                                          <p:attrName>style.visibility</p:attrName>
                                        </p:attrNameLst>
                                      </p:cBhvr>
                                      <p:to>
                                        <p:strVal val="visible"/>
                                      </p:to>
                                    </p:set>
                                    <p:animEffect transition="in" filter="fade">
                                      <p:cBhvr>
                                        <p:cTn id="1666" dur="750"/>
                                        <p:tgtEl>
                                          <p:spTgt spid="123907">
                                            <p:txEl>
                                              <p:pRg st="8" end="8"/>
                                            </p:txEl>
                                          </p:spTgt>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123907">
                                            <p:txEl>
                                              <p:pRg st="9" end="9"/>
                                            </p:txEl>
                                          </p:spTgt>
                                        </p:tgtEl>
                                        <p:attrNameLst>
                                          <p:attrName>style.visibility</p:attrName>
                                        </p:attrNameLst>
                                      </p:cBhvr>
                                      <p:to>
                                        <p:strVal val="visible"/>
                                      </p:to>
                                    </p:set>
                                    <p:animEffect transition="in" filter="fade">
                                      <p:cBhvr>
                                        <p:cTn id="1669" dur="750"/>
                                        <p:tgtEl>
                                          <p:spTgt spid="123907">
                                            <p:txEl>
                                              <p:pRg st="9" end="9"/>
                                            </p:txEl>
                                          </p:spTgt>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123907">
                                            <p:txEl>
                                              <p:pRg st="10" end="10"/>
                                            </p:txEl>
                                          </p:spTgt>
                                        </p:tgtEl>
                                        <p:attrNameLst>
                                          <p:attrName>style.visibility</p:attrName>
                                        </p:attrNameLst>
                                      </p:cBhvr>
                                      <p:to>
                                        <p:strVal val="visible"/>
                                      </p:to>
                                    </p:set>
                                    <p:animEffect transition="in" filter="fade">
                                      <p:cBhvr>
                                        <p:cTn id="1672" dur="750"/>
                                        <p:tgtEl>
                                          <p:spTgt spid="123907">
                                            <p:txEl>
                                              <p:pRg st="10" end="10"/>
                                            </p:txEl>
                                          </p:spTgt>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123907">
                                            <p:txEl>
                                              <p:pRg st="10" end="10"/>
                                            </p:txEl>
                                          </p:spTgt>
                                        </p:tgtEl>
                                        <p:attrNameLst>
                                          <p:attrName>style.visibility</p:attrName>
                                        </p:attrNameLst>
                                      </p:cBhvr>
                                      <p:to>
                                        <p:strVal val="visible"/>
                                      </p:to>
                                    </p:set>
                                    <p:animEffect transition="in" filter="fade">
                                      <p:cBhvr>
                                        <p:cTn id="1675" dur="750"/>
                                        <p:tgtEl>
                                          <p:spTgt spid="123907">
                                            <p:txEl>
                                              <p:pRg st="10" end="10"/>
                                            </p:txEl>
                                          </p:spTgt>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123907">
                                            <p:txEl>
                                              <p:pRg st="9" end="9"/>
                                            </p:txEl>
                                          </p:spTgt>
                                        </p:tgtEl>
                                        <p:attrNameLst>
                                          <p:attrName>style.visibility</p:attrName>
                                        </p:attrNameLst>
                                      </p:cBhvr>
                                      <p:to>
                                        <p:strVal val="visible"/>
                                      </p:to>
                                    </p:set>
                                    <p:animEffect transition="in" filter="fade">
                                      <p:cBhvr>
                                        <p:cTn id="1678" dur="750"/>
                                        <p:tgtEl>
                                          <p:spTgt spid="123907">
                                            <p:txEl>
                                              <p:pRg st="9" end="9"/>
                                            </p:txEl>
                                          </p:spTgt>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123907">
                                            <p:txEl>
                                              <p:pRg st="10" end="10"/>
                                            </p:txEl>
                                          </p:spTgt>
                                        </p:tgtEl>
                                        <p:attrNameLst>
                                          <p:attrName>style.visibility</p:attrName>
                                        </p:attrNameLst>
                                      </p:cBhvr>
                                      <p:to>
                                        <p:strVal val="visible"/>
                                      </p:to>
                                    </p:set>
                                    <p:animEffect transition="in" filter="fade">
                                      <p:cBhvr>
                                        <p:cTn id="1681" dur="750"/>
                                        <p:tgtEl>
                                          <p:spTgt spid="123907">
                                            <p:txEl>
                                              <p:pRg st="10" end="10"/>
                                            </p:txEl>
                                          </p:spTgt>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123907">
                                            <p:txEl>
                                              <p:pRg st="10" end="10"/>
                                            </p:txEl>
                                          </p:spTgt>
                                        </p:tgtEl>
                                        <p:attrNameLst>
                                          <p:attrName>style.visibility</p:attrName>
                                        </p:attrNameLst>
                                      </p:cBhvr>
                                      <p:to>
                                        <p:strVal val="visible"/>
                                      </p:to>
                                    </p:set>
                                    <p:animEffect transition="in" filter="fade">
                                      <p:cBhvr>
                                        <p:cTn id="1684" dur="750"/>
                                        <p:tgtEl>
                                          <p:spTgt spid="123907">
                                            <p:txEl>
                                              <p:pRg st="10" end="10"/>
                                            </p:txEl>
                                          </p:spTgt>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123907">
                                            <p:txEl>
                                              <p:pRg st="11" end="11"/>
                                            </p:txEl>
                                          </p:spTgt>
                                        </p:tgtEl>
                                        <p:attrNameLst>
                                          <p:attrName>style.visibility</p:attrName>
                                        </p:attrNameLst>
                                      </p:cBhvr>
                                      <p:to>
                                        <p:strVal val="visible"/>
                                      </p:to>
                                    </p:set>
                                    <p:animEffect transition="in" filter="fade">
                                      <p:cBhvr>
                                        <p:cTn id="1687" dur="750"/>
                                        <p:tgtEl>
                                          <p:spTgt spid="123907">
                                            <p:txEl>
                                              <p:pRg st="11" end="11"/>
                                            </p:txEl>
                                          </p:spTgt>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123907">
                                            <p:txEl>
                                              <p:pRg st="4" end="4"/>
                                            </p:txEl>
                                          </p:spTgt>
                                        </p:tgtEl>
                                        <p:attrNameLst>
                                          <p:attrName>style.visibility</p:attrName>
                                        </p:attrNameLst>
                                      </p:cBhvr>
                                      <p:to>
                                        <p:strVal val="visible"/>
                                      </p:to>
                                    </p:set>
                                    <p:animEffect transition="in" filter="fade">
                                      <p:cBhvr>
                                        <p:cTn id="1690" dur="750"/>
                                        <p:tgtEl>
                                          <p:spTgt spid="123907">
                                            <p:txEl>
                                              <p:pRg st="4" end="4"/>
                                            </p:txEl>
                                          </p:spTgt>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123907">
                                            <p:txEl>
                                              <p:pRg st="5" end="5"/>
                                            </p:txEl>
                                          </p:spTgt>
                                        </p:tgtEl>
                                        <p:attrNameLst>
                                          <p:attrName>style.visibility</p:attrName>
                                        </p:attrNameLst>
                                      </p:cBhvr>
                                      <p:to>
                                        <p:strVal val="visible"/>
                                      </p:to>
                                    </p:set>
                                    <p:animEffect transition="in" filter="fade">
                                      <p:cBhvr>
                                        <p:cTn id="1693" dur="750"/>
                                        <p:tgtEl>
                                          <p:spTgt spid="123907">
                                            <p:txEl>
                                              <p:pRg st="5" end="5"/>
                                            </p:txEl>
                                          </p:spTgt>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123907">
                                            <p:txEl>
                                              <p:pRg st="6" end="6"/>
                                            </p:txEl>
                                          </p:spTgt>
                                        </p:tgtEl>
                                        <p:attrNameLst>
                                          <p:attrName>style.visibility</p:attrName>
                                        </p:attrNameLst>
                                      </p:cBhvr>
                                      <p:to>
                                        <p:strVal val="visible"/>
                                      </p:to>
                                    </p:set>
                                    <p:animEffect transition="in" filter="fade">
                                      <p:cBhvr>
                                        <p:cTn id="1696" dur="750"/>
                                        <p:tgtEl>
                                          <p:spTgt spid="123907">
                                            <p:txEl>
                                              <p:pRg st="6" end="6"/>
                                            </p:txEl>
                                          </p:spTgt>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123907">
                                            <p:txEl>
                                              <p:pRg st="7" end="7"/>
                                            </p:txEl>
                                          </p:spTgt>
                                        </p:tgtEl>
                                        <p:attrNameLst>
                                          <p:attrName>style.visibility</p:attrName>
                                        </p:attrNameLst>
                                      </p:cBhvr>
                                      <p:to>
                                        <p:strVal val="visible"/>
                                      </p:to>
                                    </p:set>
                                    <p:animEffect transition="in" filter="fade">
                                      <p:cBhvr>
                                        <p:cTn id="1699" dur="750"/>
                                        <p:tgtEl>
                                          <p:spTgt spid="123907">
                                            <p:txEl>
                                              <p:pRg st="7" end="7"/>
                                            </p:txEl>
                                          </p:spTgt>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123907">
                                            <p:txEl>
                                              <p:pRg st="8" end="8"/>
                                            </p:txEl>
                                          </p:spTgt>
                                        </p:tgtEl>
                                        <p:attrNameLst>
                                          <p:attrName>style.visibility</p:attrName>
                                        </p:attrNameLst>
                                      </p:cBhvr>
                                      <p:to>
                                        <p:strVal val="visible"/>
                                      </p:to>
                                    </p:set>
                                    <p:animEffect transition="in" filter="fade">
                                      <p:cBhvr>
                                        <p:cTn id="1702" dur="750"/>
                                        <p:tgtEl>
                                          <p:spTgt spid="123907">
                                            <p:txEl>
                                              <p:pRg st="8" end="8"/>
                                            </p:txEl>
                                          </p:spTgt>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123907">
                                            <p:txEl>
                                              <p:pRg st="9" end="9"/>
                                            </p:txEl>
                                          </p:spTgt>
                                        </p:tgtEl>
                                        <p:attrNameLst>
                                          <p:attrName>style.visibility</p:attrName>
                                        </p:attrNameLst>
                                      </p:cBhvr>
                                      <p:to>
                                        <p:strVal val="visible"/>
                                      </p:to>
                                    </p:set>
                                    <p:animEffect transition="in" filter="fade">
                                      <p:cBhvr>
                                        <p:cTn id="1705" dur="750"/>
                                        <p:tgtEl>
                                          <p:spTgt spid="123907">
                                            <p:txEl>
                                              <p:pRg st="9" end="9"/>
                                            </p:txEl>
                                          </p:spTgt>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123907">
                                            <p:txEl>
                                              <p:pRg st="10" end="10"/>
                                            </p:txEl>
                                          </p:spTgt>
                                        </p:tgtEl>
                                        <p:attrNameLst>
                                          <p:attrName>style.visibility</p:attrName>
                                        </p:attrNameLst>
                                      </p:cBhvr>
                                      <p:to>
                                        <p:strVal val="visible"/>
                                      </p:to>
                                    </p:set>
                                    <p:animEffect transition="in" filter="fade">
                                      <p:cBhvr>
                                        <p:cTn id="1708" dur="750"/>
                                        <p:tgtEl>
                                          <p:spTgt spid="123907">
                                            <p:txEl>
                                              <p:pRg st="10" end="10"/>
                                            </p:txEl>
                                          </p:spTgt>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123907">
                                            <p:txEl>
                                              <p:pRg st="10" end="10"/>
                                            </p:txEl>
                                          </p:spTgt>
                                        </p:tgtEl>
                                        <p:attrNameLst>
                                          <p:attrName>style.visibility</p:attrName>
                                        </p:attrNameLst>
                                      </p:cBhvr>
                                      <p:to>
                                        <p:strVal val="visible"/>
                                      </p:to>
                                    </p:set>
                                    <p:animEffect transition="in" filter="fade">
                                      <p:cBhvr>
                                        <p:cTn id="1711" dur="750"/>
                                        <p:tgtEl>
                                          <p:spTgt spid="123907">
                                            <p:txEl>
                                              <p:pRg st="10" end="10"/>
                                            </p:txEl>
                                          </p:spTgt>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123907">
                                            <p:txEl>
                                              <p:pRg st="9" end="9"/>
                                            </p:txEl>
                                          </p:spTgt>
                                        </p:tgtEl>
                                        <p:attrNameLst>
                                          <p:attrName>style.visibility</p:attrName>
                                        </p:attrNameLst>
                                      </p:cBhvr>
                                      <p:to>
                                        <p:strVal val="visible"/>
                                      </p:to>
                                    </p:set>
                                    <p:animEffect transition="in" filter="fade">
                                      <p:cBhvr>
                                        <p:cTn id="1714" dur="750"/>
                                        <p:tgtEl>
                                          <p:spTgt spid="123907">
                                            <p:txEl>
                                              <p:pRg st="9" end="9"/>
                                            </p:txEl>
                                          </p:spTgt>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123907">
                                            <p:txEl>
                                              <p:pRg st="10" end="10"/>
                                            </p:txEl>
                                          </p:spTgt>
                                        </p:tgtEl>
                                        <p:attrNameLst>
                                          <p:attrName>style.visibility</p:attrName>
                                        </p:attrNameLst>
                                      </p:cBhvr>
                                      <p:to>
                                        <p:strVal val="visible"/>
                                      </p:to>
                                    </p:set>
                                    <p:animEffect transition="in" filter="fade">
                                      <p:cBhvr>
                                        <p:cTn id="1717" dur="750"/>
                                        <p:tgtEl>
                                          <p:spTgt spid="123907">
                                            <p:txEl>
                                              <p:pRg st="10" end="10"/>
                                            </p:txEl>
                                          </p:spTgt>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123907">
                                            <p:txEl>
                                              <p:pRg st="10" end="10"/>
                                            </p:txEl>
                                          </p:spTgt>
                                        </p:tgtEl>
                                        <p:attrNameLst>
                                          <p:attrName>style.visibility</p:attrName>
                                        </p:attrNameLst>
                                      </p:cBhvr>
                                      <p:to>
                                        <p:strVal val="visible"/>
                                      </p:to>
                                    </p:set>
                                    <p:animEffect transition="in" filter="fade">
                                      <p:cBhvr>
                                        <p:cTn id="1720" dur="750"/>
                                        <p:tgtEl>
                                          <p:spTgt spid="123907">
                                            <p:txEl>
                                              <p:pRg st="10" end="10"/>
                                            </p:txEl>
                                          </p:spTgt>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123907">
                                            <p:txEl>
                                              <p:pRg st="11" end="11"/>
                                            </p:txEl>
                                          </p:spTgt>
                                        </p:tgtEl>
                                        <p:attrNameLst>
                                          <p:attrName>style.visibility</p:attrName>
                                        </p:attrNameLst>
                                      </p:cBhvr>
                                      <p:to>
                                        <p:strVal val="visible"/>
                                      </p:to>
                                    </p:set>
                                    <p:animEffect transition="in" filter="fade">
                                      <p:cBhvr>
                                        <p:cTn id="1723" dur="750"/>
                                        <p:tgtEl>
                                          <p:spTgt spid="123907">
                                            <p:txEl>
                                              <p:pRg st="11" end="11"/>
                                            </p:txEl>
                                          </p:spTgt>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123907">
                                            <p:txEl>
                                              <p:pRg st="7" end="7"/>
                                            </p:txEl>
                                          </p:spTgt>
                                        </p:tgtEl>
                                        <p:attrNameLst>
                                          <p:attrName>style.visibility</p:attrName>
                                        </p:attrNameLst>
                                      </p:cBhvr>
                                      <p:to>
                                        <p:strVal val="visible"/>
                                      </p:to>
                                    </p:set>
                                    <p:animEffect transition="in" filter="fade">
                                      <p:cBhvr>
                                        <p:cTn id="1726" dur="750"/>
                                        <p:tgtEl>
                                          <p:spTgt spid="123907">
                                            <p:txEl>
                                              <p:pRg st="7" end="7"/>
                                            </p:txEl>
                                          </p:spTgt>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123907">
                                            <p:txEl>
                                              <p:pRg st="8" end="8"/>
                                            </p:txEl>
                                          </p:spTgt>
                                        </p:tgtEl>
                                        <p:attrNameLst>
                                          <p:attrName>style.visibility</p:attrName>
                                        </p:attrNameLst>
                                      </p:cBhvr>
                                      <p:to>
                                        <p:strVal val="visible"/>
                                      </p:to>
                                    </p:set>
                                    <p:animEffect transition="in" filter="fade">
                                      <p:cBhvr>
                                        <p:cTn id="1729" dur="750"/>
                                        <p:tgtEl>
                                          <p:spTgt spid="123907">
                                            <p:txEl>
                                              <p:pRg st="8" end="8"/>
                                            </p:txEl>
                                          </p:spTgt>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123907">
                                            <p:txEl>
                                              <p:pRg st="9" end="9"/>
                                            </p:txEl>
                                          </p:spTgt>
                                        </p:tgtEl>
                                        <p:attrNameLst>
                                          <p:attrName>style.visibility</p:attrName>
                                        </p:attrNameLst>
                                      </p:cBhvr>
                                      <p:to>
                                        <p:strVal val="visible"/>
                                      </p:to>
                                    </p:set>
                                    <p:animEffect transition="in" filter="fade">
                                      <p:cBhvr>
                                        <p:cTn id="1732" dur="750"/>
                                        <p:tgtEl>
                                          <p:spTgt spid="123907">
                                            <p:txEl>
                                              <p:pRg st="9" end="9"/>
                                            </p:txEl>
                                          </p:spTgt>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123907">
                                            <p:txEl>
                                              <p:pRg st="10" end="10"/>
                                            </p:txEl>
                                          </p:spTgt>
                                        </p:tgtEl>
                                        <p:attrNameLst>
                                          <p:attrName>style.visibility</p:attrName>
                                        </p:attrNameLst>
                                      </p:cBhvr>
                                      <p:to>
                                        <p:strVal val="visible"/>
                                      </p:to>
                                    </p:set>
                                    <p:animEffect transition="in" filter="fade">
                                      <p:cBhvr>
                                        <p:cTn id="1735" dur="750"/>
                                        <p:tgtEl>
                                          <p:spTgt spid="123907">
                                            <p:txEl>
                                              <p:pRg st="10" end="10"/>
                                            </p:txEl>
                                          </p:spTgt>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123907">
                                            <p:txEl>
                                              <p:pRg st="10" end="10"/>
                                            </p:txEl>
                                          </p:spTgt>
                                        </p:tgtEl>
                                        <p:attrNameLst>
                                          <p:attrName>style.visibility</p:attrName>
                                        </p:attrNameLst>
                                      </p:cBhvr>
                                      <p:to>
                                        <p:strVal val="visible"/>
                                      </p:to>
                                    </p:set>
                                    <p:animEffect transition="in" filter="fade">
                                      <p:cBhvr>
                                        <p:cTn id="1738" dur="750"/>
                                        <p:tgtEl>
                                          <p:spTgt spid="123907">
                                            <p:txEl>
                                              <p:pRg st="10" end="10"/>
                                            </p:txEl>
                                          </p:spTgt>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123907">
                                            <p:txEl>
                                              <p:pRg st="9" end="9"/>
                                            </p:txEl>
                                          </p:spTgt>
                                        </p:tgtEl>
                                        <p:attrNameLst>
                                          <p:attrName>style.visibility</p:attrName>
                                        </p:attrNameLst>
                                      </p:cBhvr>
                                      <p:to>
                                        <p:strVal val="visible"/>
                                      </p:to>
                                    </p:set>
                                    <p:animEffect transition="in" filter="fade">
                                      <p:cBhvr>
                                        <p:cTn id="1741" dur="750"/>
                                        <p:tgtEl>
                                          <p:spTgt spid="123907">
                                            <p:txEl>
                                              <p:pRg st="9" end="9"/>
                                            </p:txEl>
                                          </p:spTgt>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123907">
                                            <p:txEl>
                                              <p:pRg st="10" end="10"/>
                                            </p:txEl>
                                          </p:spTgt>
                                        </p:tgtEl>
                                        <p:attrNameLst>
                                          <p:attrName>style.visibility</p:attrName>
                                        </p:attrNameLst>
                                      </p:cBhvr>
                                      <p:to>
                                        <p:strVal val="visible"/>
                                      </p:to>
                                    </p:set>
                                    <p:animEffect transition="in" filter="fade">
                                      <p:cBhvr>
                                        <p:cTn id="1744" dur="750"/>
                                        <p:tgtEl>
                                          <p:spTgt spid="123907">
                                            <p:txEl>
                                              <p:pRg st="10" end="10"/>
                                            </p:txEl>
                                          </p:spTgt>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123907">
                                            <p:txEl>
                                              <p:pRg st="10" end="10"/>
                                            </p:txEl>
                                          </p:spTgt>
                                        </p:tgtEl>
                                        <p:attrNameLst>
                                          <p:attrName>style.visibility</p:attrName>
                                        </p:attrNameLst>
                                      </p:cBhvr>
                                      <p:to>
                                        <p:strVal val="visible"/>
                                      </p:to>
                                    </p:set>
                                    <p:animEffect transition="in" filter="fade">
                                      <p:cBhvr>
                                        <p:cTn id="1747" dur="750"/>
                                        <p:tgtEl>
                                          <p:spTgt spid="123907">
                                            <p:txEl>
                                              <p:pRg st="10" end="10"/>
                                            </p:txEl>
                                          </p:spTgt>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123907">
                                            <p:txEl>
                                              <p:pRg st="11" end="11"/>
                                            </p:txEl>
                                          </p:spTgt>
                                        </p:tgtEl>
                                        <p:attrNameLst>
                                          <p:attrName>style.visibility</p:attrName>
                                        </p:attrNameLst>
                                      </p:cBhvr>
                                      <p:to>
                                        <p:strVal val="visible"/>
                                      </p:to>
                                    </p:set>
                                    <p:animEffect transition="in" filter="fade">
                                      <p:cBhvr>
                                        <p:cTn id="1750" dur="750"/>
                                        <p:tgtEl>
                                          <p:spTgt spid="123907">
                                            <p:txEl>
                                              <p:pRg st="11" end="11"/>
                                            </p:txEl>
                                          </p:spTgt>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123907">
                                            <p:txEl>
                                              <p:pRg st="6" end="6"/>
                                            </p:txEl>
                                          </p:spTgt>
                                        </p:tgtEl>
                                        <p:attrNameLst>
                                          <p:attrName>style.visibility</p:attrName>
                                        </p:attrNameLst>
                                      </p:cBhvr>
                                      <p:to>
                                        <p:strVal val="visible"/>
                                      </p:to>
                                    </p:set>
                                    <p:animEffect transition="in" filter="fade">
                                      <p:cBhvr>
                                        <p:cTn id="1753" dur="750"/>
                                        <p:tgtEl>
                                          <p:spTgt spid="123907">
                                            <p:txEl>
                                              <p:pRg st="6" end="6"/>
                                            </p:txEl>
                                          </p:spTgt>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123907">
                                            <p:txEl>
                                              <p:pRg st="7" end="7"/>
                                            </p:txEl>
                                          </p:spTgt>
                                        </p:tgtEl>
                                        <p:attrNameLst>
                                          <p:attrName>style.visibility</p:attrName>
                                        </p:attrNameLst>
                                      </p:cBhvr>
                                      <p:to>
                                        <p:strVal val="visible"/>
                                      </p:to>
                                    </p:set>
                                    <p:animEffect transition="in" filter="fade">
                                      <p:cBhvr>
                                        <p:cTn id="1756" dur="750"/>
                                        <p:tgtEl>
                                          <p:spTgt spid="123907">
                                            <p:txEl>
                                              <p:pRg st="7" end="7"/>
                                            </p:txEl>
                                          </p:spTgt>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123907">
                                            <p:txEl>
                                              <p:pRg st="8" end="8"/>
                                            </p:txEl>
                                          </p:spTgt>
                                        </p:tgtEl>
                                        <p:attrNameLst>
                                          <p:attrName>style.visibility</p:attrName>
                                        </p:attrNameLst>
                                      </p:cBhvr>
                                      <p:to>
                                        <p:strVal val="visible"/>
                                      </p:to>
                                    </p:set>
                                    <p:animEffect transition="in" filter="fade">
                                      <p:cBhvr>
                                        <p:cTn id="1759" dur="750"/>
                                        <p:tgtEl>
                                          <p:spTgt spid="123907">
                                            <p:txEl>
                                              <p:pRg st="8" end="8"/>
                                            </p:txEl>
                                          </p:spTgt>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123907">
                                            <p:txEl>
                                              <p:pRg st="9" end="9"/>
                                            </p:txEl>
                                          </p:spTgt>
                                        </p:tgtEl>
                                        <p:attrNameLst>
                                          <p:attrName>style.visibility</p:attrName>
                                        </p:attrNameLst>
                                      </p:cBhvr>
                                      <p:to>
                                        <p:strVal val="visible"/>
                                      </p:to>
                                    </p:set>
                                    <p:animEffect transition="in" filter="fade">
                                      <p:cBhvr>
                                        <p:cTn id="1762" dur="750"/>
                                        <p:tgtEl>
                                          <p:spTgt spid="123907">
                                            <p:txEl>
                                              <p:pRg st="9" end="9"/>
                                            </p:txEl>
                                          </p:spTgt>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123907">
                                            <p:txEl>
                                              <p:pRg st="10" end="10"/>
                                            </p:txEl>
                                          </p:spTgt>
                                        </p:tgtEl>
                                        <p:attrNameLst>
                                          <p:attrName>style.visibility</p:attrName>
                                        </p:attrNameLst>
                                      </p:cBhvr>
                                      <p:to>
                                        <p:strVal val="visible"/>
                                      </p:to>
                                    </p:set>
                                    <p:animEffect transition="in" filter="fade">
                                      <p:cBhvr>
                                        <p:cTn id="1765" dur="750"/>
                                        <p:tgtEl>
                                          <p:spTgt spid="123907">
                                            <p:txEl>
                                              <p:pRg st="10" end="10"/>
                                            </p:txEl>
                                          </p:spTgt>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123907">
                                            <p:txEl>
                                              <p:pRg st="10" end="10"/>
                                            </p:txEl>
                                          </p:spTgt>
                                        </p:tgtEl>
                                        <p:attrNameLst>
                                          <p:attrName>style.visibility</p:attrName>
                                        </p:attrNameLst>
                                      </p:cBhvr>
                                      <p:to>
                                        <p:strVal val="visible"/>
                                      </p:to>
                                    </p:set>
                                    <p:animEffect transition="in" filter="fade">
                                      <p:cBhvr>
                                        <p:cTn id="1768" dur="750"/>
                                        <p:tgtEl>
                                          <p:spTgt spid="123907">
                                            <p:txEl>
                                              <p:pRg st="10" end="10"/>
                                            </p:txEl>
                                          </p:spTgt>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123907">
                                            <p:txEl>
                                              <p:pRg st="9" end="9"/>
                                            </p:txEl>
                                          </p:spTgt>
                                        </p:tgtEl>
                                        <p:attrNameLst>
                                          <p:attrName>style.visibility</p:attrName>
                                        </p:attrNameLst>
                                      </p:cBhvr>
                                      <p:to>
                                        <p:strVal val="visible"/>
                                      </p:to>
                                    </p:set>
                                    <p:animEffect transition="in" filter="fade">
                                      <p:cBhvr>
                                        <p:cTn id="1771" dur="750"/>
                                        <p:tgtEl>
                                          <p:spTgt spid="123907">
                                            <p:txEl>
                                              <p:pRg st="9" end="9"/>
                                            </p:txEl>
                                          </p:spTgt>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123907">
                                            <p:txEl>
                                              <p:pRg st="10" end="10"/>
                                            </p:txEl>
                                          </p:spTgt>
                                        </p:tgtEl>
                                        <p:attrNameLst>
                                          <p:attrName>style.visibility</p:attrName>
                                        </p:attrNameLst>
                                      </p:cBhvr>
                                      <p:to>
                                        <p:strVal val="visible"/>
                                      </p:to>
                                    </p:set>
                                    <p:animEffect transition="in" filter="fade">
                                      <p:cBhvr>
                                        <p:cTn id="1774" dur="750"/>
                                        <p:tgtEl>
                                          <p:spTgt spid="123907">
                                            <p:txEl>
                                              <p:pRg st="10" end="10"/>
                                            </p:txEl>
                                          </p:spTgt>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123907">
                                            <p:txEl>
                                              <p:pRg st="10" end="10"/>
                                            </p:txEl>
                                          </p:spTgt>
                                        </p:tgtEl>
                                        <p:attrNameLst>
                                          <p:attrName>style.visibility</p:attrName>
                                        </p:attrNameLst>
                                      </p:cBhvr>
                                      <p:to>
                                        <p:strVal val="visible"/>
                                      </p:to>
                                    </p:set>
                                    <p:animEffect transition="in" filter="fade">
                                      <p:cBhvr>
                                        <p:cTn id="1777" dur="750"/>
                                        <p:tgtEl>
                                          <p:spTgt spid="123907">
                                            <p:txEl>
                                              <p:pRg st="10" end="10"/>
                                            </p:txEl>
                                          </p:spTgt>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123907">
                                            <p:txEl>
                                              <p:pRg st="11" end="11"/>
                                            </p:txEl>
                                          </p:spTgt>
                                        </p:tgtEl>
                                        <p:attrNameLst>
                                          <p:attrName>style.visibility</p:attrName>
                                        </p:attrNameLst>
                                      </p:cBhvr>
                                      <p:to>
                                        <p:strVal val="visible"/>
                                      </p:to>
                                    </p:set>
                                    <p:animEffect transition="in" filter="fade">
                                      <p:cBhvr>
                                        <p:cTn id="1780" dur="750"/>
                                        <p:tgtEl>
                                          <p:spTgt spid="123907">
                                            <p:txEl>
                                              <p:pRg st="11" end="11"/>
                                            </p:txEl>
                                          </p:spTgt>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123907">
                                            <p:txEl>
                                              <p:pRg st="7" end="7"/>
                                            </p:txEl>
                                          </p:spTgt>
                                        </p:tgtEl>
                                        <p:attrNameLst>
                                          <p:attrName>style.visibility</p:attrName>
                                        </p:attrNameLst>
                                      </p:cBhvr>
                                      <p:to>
                                        <p:strVal val="visible"/>
                                      </p:to>
                                    </p:set>
                                    <p:animEffect transition="in" filter="fade">
                                      <p:cBhvr>
                                        <p:cTn id="1783" dur="750"/>
                                        <p:tgtEl>
                                          <p:spTgt spid="123907">
                                            <p:txEl>
                                              <p:pRg st="7" end="7"/>
                                            </p:txEl>
                                          </p:spTgt>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123907">
                                            <p:txEl>
                                              <p:pRg st="8" end="8"/>
                                            </p:txEl>
                                          </p:spTgt>
                                        </p:tgtEl>
                                        <p:attrNameLst>
                                          <p:attrName>style.visibility</p:attrName>
                                        </p:attrNameLst>
                                      </p:cBhvr>
                                      <p:to>
                                        <p:strVal val="visible"/>
                                      </p:to>
                                    </p:set>
                                    <p:animEffect transition="in" filter="fade">
                                      <p:cBhvr>
                                        <p:cTn id="1786" dur="750"/>
                                        <p:tgtEl>
                                          <p:spTgt spid="123907">
                                            <p:txEl>
                                              <p:pRg st="8" end="8"/>
                                            </p:txEl>
                                          </p:spTgt>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123907">
                                            <p:txEl>
                                              <p:pRg st="9" end="9"/>
                                            </p:txEl>
                                          </p:spTgt>
                                        </p:tgtEl>
                                        <p:attrNameLst>
                                          <p:attrName>style.visibility</p:attrName>
                                        </p:attrNameLst>
                                      </p:cBhvr>
                                      <p:to>
                                        <p:strVal val="visible"/>
                                      </p:to>
                                    </p:set>
                                    <p:animEffect transition="in" filter="fade">
                                      <p:cBhvr>
                                        <p:cTn id="1789" dur="750"/>
                                        <p:tgtEl>
                                          <p:spTgt spid="123907">
                                            <p:txEl>
                                              <p:pRg st="9" end="9"/>
                                            </p:txEl>
                                          </p:spTgt>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123907">
                                            <p:txEl>
                                              <p:pRg st="10" end="10"/>
                                            </p:txEl>
                                          </p:spTgt>
                                        </p:tgtEl>
                                        <p:attrNameLst>
                                          <p:attrName>style.visibility</p:attrName>
                                        </p:attrNameLst>
                                      </p:cBhvr>
                                      <p:to>
                                        <p:strVal val="visible"/>
                                      </p:to>
                                    </p:set>
                                    <p:animEffect transition="in" filter="fade">
                                      <p:cBhvr>
                                        <p:cTn id="1792" dur="750"/>
                                        <p:tgtEl>
                                          <p:spTgt spid="123907">
                                            <p:txEl>
                                              <p:pRg st="10" end="10"/>
                                            </p:txEl>
                                          </p:spTgt>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123907">
                                            <p:txEl>
                                              <p:pRg st="10" end="10"/>
                                            </p:txEl>
                                          </p:spTgt>
                                        </p:tgtEl>
                                        <p:attrNameLst>
                                          <p:attrName>style.visibility</p:attrName>
                                        </p:attrNameLst>
                                      </p:cBhvr>
                                      <p:to>
                                        <p:strVal val="visible"/>
                                      </p:to>
                                    </p:set>
                                    <p:animEffect transition="in" filter="fade">
                                      <p:cBhvr>
                                        <p:cTn id="1795" dur="750"/>
                                        <p:tgtEl>
                                          <p:spTgt spid="123907">
                                            <p:txEl>
                                              <p:pRg st="10" end="10"/>
                                            </p:txEl>
                                          </p:spTgt>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123907">
                                            <p:txEl>
                                              <p:pRg st="9" end="9"/>
                                            </p:txEl>
                                          </p:spTgt>
                                        </p:tgtEl>
                                        <p:attrNameLst>
                                          <p:attrName>style.visibility</p:attrName>
                                        </p:attrNameLst>
                                      </p:cBhvr>
                                      <p:to>
                                        <p:strVal val="visible"/>
                                      </p:to>
                                    </p:set>
                                    <p:animEffect transition="in" filter="fade">
                                      <p:cBhvr>
                                        <p:cTn id="1798" dur="750"/>
                                        <p:tgtEl>
                                          <p:spTgt spid="123907">
                                            <p:txEl>
                                              <p:pRg st="9" end="9"/>
                                            </p:txEl>
                                          </p:spTgt>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123907">
                                            <p:txEl>
                                              <p:pRg st="10" end="10"/>
                                            </p:txEl>
                                          </p:spTgt>
                                        </p:tgtEl>
                                        <p:attrNameLst>
                                          <p:attrName>style.visibility</p:attrName>
                                        </p:attrNameLst>
                                      </p:cBhvr>
                                      <p:to>
                                        <p:strVal val="visible"/>
                                      </p:to>
                                    </p:set>
                                    <p:animEffect transition="in" filter="fade">
                                      <p:cBhvr>
                                        <p:cTn id="1801" dur="750"/>
                                        <p:tgtEl>
                                          <p:spTgt spid="123907">
                                            <p:txEl>
                                              <p:pRg st="10" end="10"/>
                                            </p:txEl>
                                          </p:spTgt>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123907">
                                            <p:txEl>
                                              <p:pRg st="10" end="10"/>
                                            </p:txEl>
                                          </p:spTgt>
                                        </p:tgtEl>
                                        <p:attrNameLst>
                                          <p:attrName>style.visibility</p:attrName>
                                        </p:attrNameLst>
                                      </p:cBhvr>
                                      <p:to>
                                        <p:strVal val="visible"/>
                                      </p:to>
                                    </p:set>
                                    <p:animEffect transition="in" filter="fade">
                                      <p:cBhvr>
                                        <p:cTn id="1804" dur="750"/>
                                        <p:tgtEl>
                                          <p:spTgt spid="123907">
                                            <p:txEl>
                                              <p:pRg st="10" end="10"/>
                                            </p:txEl>
                                          </p:spTgt>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123907">
                                            <p:txEl>
                                              <p:pRg st="11" end="11"/>
                                            </p:txEl>
                                          </p:spTgt>
                                        </p:tgtEl>
                                        <p:attrNameLst>
                                          <p:attrName>style.visibility</p:attrName>
                                        </p:attrNameLst>
                                      </p:cBhvr>
                                      <p:to>
                                        <p:strVal val="visible"/>
                                      </p:to>
                                    </p:set>
                                    <p:animEffect transition="in" filter="fade">
                                      <p:cBhvr>
                                        <p:cTn id="1807" dur="750"/>
                                        <p:tgtEl>
                                          <p:spTgt spid="123907">
                                            <p:txEl>
                                              <p:pRg st="11" end="11"/>
                                            </p:txEl>
                                          </p:spTgt>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123907">
                                            <p:txEl>
                                              <p:pRg st="5" end="5"/>
                                            </p:txEl>
                                          </p:spTgt>
                                        </p:tgtEl>
                                        <p:attrNameLst>
                                          <p:attrName>style.visibility</p:attrName>
                                        </p:attrNameLst>
                                      </p:cBhvr>
                                      <p:to>
                                        <p:strVal val="visible"/>
                                      </p:to>
                                    </p:set>
                                    <p:animEffect transition="in" filter="fade">
                                      <p:cBhvr>
                                        <p:cTn id="1810" dur="750"/>
                                        <p:tgtEl>
                                          <p:spTgt spid="123907">
                                            <p:txEl>
                                              <p:pRg st="5" end="5"/>
                                            </p:txEl>
                                          </p:spTgt>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123907">
                                            <p:txEl>
                                              <p:pRg st="6" end="6"/>
                                            </p:txEl>
                                          </p:spTgt>
                                        </p:tgtEl>
                                        <p:attrNameLst>
                                          <p:attrName>style.visibility</p:attrName>
                                        </p:attrNameLst>
                                      </p:cBhvr>
                                      <p:to>
                                        <p:strVal val="visible"/>
                                      </p:to>
                                    </p:set>
                                    <p:animEffect transition="in" filter="fade">
                                      <p:cBhvr>
                                        <p:cTn id="1813" dur="750"/>
                                        <p:tgtEl>
                                          <p:spTgt spid="123907">
                                            <p:txEl>
                                              <p:pRg st="6" end="6"/>
                                            </p:txEl>
                                          </p:spTgt>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123907">
                                            <p:txEl>
                                              <p:pRg st="7" end="7"/>
                                            </p:txEl>
                                          </p:spTgt>
                                        </p:tgtEl>
                                        <p:attrNameLst>
                                          <p:attrName>style.visibility</p:attrName>
                                        </p:attrNameLst>
                                      </p:cBhvr>
                                      <p:to>
                                        <p:strVal val="visible"/>
                                      </p:to>
                                    </p:set>
                                    <p:animEffect transition="in" filter="fade">
                                      <p:cBhvr>
                                        <p:cTn id="1816" dur="750"/>
                                        <p:tgtEl>
                                          <p:spTgt spid="123907">
                                            <p:txEl>
                                              <p:pRg st="7" end="7"/>
                                            </p:txEl>
                                          </p:spTgt>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123907">
                                            <p:txEl>
                                              <p:pRg st="8" end="8"/>
                                            </p:txEl>
                                          </p:spTgt>
                                        </p:tgtEl>
                                        <p:attrNameLst>
                                          <p:attrName>style.visibility</p:attrName>
                                        </p:attrNameLst>
                                      </p:cBhvr>
                                      <p:to>
                                        <p:strVal val="visible"/>
                                      </p:to>
                                    </p:set>
                                    <p:animEffect transition="in" filter="fade">
                                      <p:cBhvr>
                                        <p:cTn id="1819" dur="750"/>
                                        <p:tgtEl>
                                          <p:spTgt spid="123907">
                                            <p:txEl>
                                              <p:pRg st="8" end="8"/>
                                            </p:txEl>
                                          </p:spTgt>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123907">
                                            <p:txEl>
                                              <p:pRg st="9" end="9"/>
                                            </p:txEl>
                                          </p:spTgt>
                                        </p:tgtEl>
                                        <p:attrNameLst>
                                          <p:attrName>style.visibility</p:attrName>
                                        </p:attrNameLst>
                                      </p:cBhvr>
                                      <p:to>
                                        <p:strVal val="visible"/>
                                      </p:to>
                                    </p:set>
                                    <p:animEffect transition="in" filter="fade">
                                      <p:cBhvr>
                                        <p:cTn id="1822" dur="750"/>
                                        <p:tgtEl>
                                          <p:spTgt spid="123907">
                                            <p:txEl>
                                              <p:pRg st="9" end="9"/>
                                            </p:txEl>
                                          </p:spTgt>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123907">
                                            <p:txEl>
                                              <p:pRg st="10" end="10"/>
                                            </p:txEl>
                                          </p:spTgt>
                                        </p:tgtEl>
                                        <p:attrNameLst>
                                          <p:attrName>style.visibility</p:attrName>
                                        </p:attrNameLst>
                                      </p:cBhvr>
                                      <p:to>
                                        <p:strVal val="visible"/>
                                      </p:to>
                                    </p:set>
                                    <p:animEffect transition="in" filter="fade">
                                      <p:cBhvr>
                                        <p:cTn id="1825" dur="750"/>
                                        <p:tgtEl>
                                          <p:spTgt spid="123907">
                                            <p:txEl>
                                              <p:pRg st="10" end="10"/>
                                            </p:txEl>
                                          </p:spTgt>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123907">
                                            <p:txEl>
                                              <p:pRg st="10" end="10"/>
                                            </p:txEl>
                                          </p:spTgt>
                                        </p:tgtEl>
                                        <p:attrNameLst>
                                          <p:attrName>style.visibility</p:attrName>
                                        </p:attrNameLst>
                                      </p:cBhvr>
                                      <p:to>
                                        <p:strVal val="visible"/>
                                      </p:to>
                                    </p:set>
                                    <p:animEffect transition="in" filter="fade">
                                      <p:cBhvr>
                                        <p:cTn id="1828" dur="750"/>
                                        <p:tgtEl>
                                          <p:spTgt spid="123907">
                                            <p:txEl>
                                              <p:pRg st="10" end="10"/>
                                            </p:txEl>
                                          </p:spTgt>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123907">
                                            <p:txEl>
                                              <p:pRg st="9" end="9"/>
                                            </p:txEl>
                                          </p:spTgt>
                                        </p:tgtEl>
                                        <p:attrNameLst>
                                          <p:attrName>style.visibility</p:attrName>
                                        </p:attrNameLst>
                                      </p:cBhvr>
                                      <p:to>
                                        <p:strVal val="visible"/>
                                      </p:to>
                                    </p:set>
                                    <p:animEffect transition="in" filter="fade">
                                      <p:cBhvr>
                                        <p:cTn id="1831" dur="750"/>
                                        <p:tgtEl>
                                          <p:spTgt spid="123907">
                                            <p:txEl>
                                              <p:pRg st="9" end="9"/>
                                            </p:txEl>
                                          </p:spTgt>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123907">
                                            <p:txEl>
                                              <p:pRg st="10" end="10"/>
                                            </p:txEl>
                                          </p:spTgt>
                                        </p:tgtEl>
                                        <p:attrNameLst>
                                          <p:attrName>style.visibility</p:attrName>
                                        </p:attrNameLst>
                                      </p:cBhvr>
                                      <p:to>
                                        <p:strVal val="visible"/>
                                      </p:to>
                                    </p:set>
                                    <p:animEffect transition="in" filter="fade">
                                      <p:cBhvr>
                                        <p:cTn id="1834" dur="750"/>
                                        <p:tgtEl>
                                          <p:spTgt spid="123907">
                                            <p:txEl>
                                              <p:pRg st="10" end="10"/>
                                            </p:txEl>
                                          </p:spTgt>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123907">
                                            <p:txEl>
                                              <p:pRg st="10" end="10"/>
                                            </p:txEl>
                                          </p:spTgt>
                                        </p:tgtEl>
                                        <p:attrNameLst>
                                          <p:attrName>style.visibility</p:attrName>
                                        </p:attrNameLst>
                                      </p:cBhvr>
                                      <p:to>
                                        <p:strVal val="visible"/>
                                      </p:to>
                                    </p:set>
                                    <p:animEffect transition="in" filter="fade">
                                      <p:cBhvr>
                                        <p:cTn id="1837" dur="750"/>
                                        <p:tgtEl>
                                          <p:spTgt spid="123907">
                                            <p:txEl>
                                              <p:pRg st="10" end="10"/>
                                            </p:txEl>
                                          </p:spTgt>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123907">
                                            <p:txEl>
                                              <p:pRg st="11" end="11"/>
                                            </p:txEl>
                                          </p:spTgt>
                                        </p:tgtEl>
                                        <p:attrNameLst>
                                          <p:attrName>style.visibility</p:attrName>
                                        </p:attrNameLst>
                                      </p:cBhvr>
                                      <p:to>
                                        <p:strVal val="visible"/>
                                      </p:to>
                                    </p:set>
                                    <p:animEffect transition="in" filter="fade">
                                      <p:cBhvr>
                                        <p:cTn id="1840" dur="750"/>
                                        <p:tgtEl>
                                          <p:spTgt spid="123907">
                                            <p:txEl>
                                              <p:pRg st="11" end="11"/>
                                            </p:txEl>
                                          </p:spTgt>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123907">
                                            <p:txEl>
                                              <p:pRg st="7" end="7"/>
                                            </p:txEl>
                                          </p:spTgt>
                                        </p:tgtEl>
                                        <p:attrNameLst>
                                          <p:attrName>style.visibility</p:attrName>
                                        </p:attrNameLst>
                                      </p:cBhvr>
                                      <p:to>
                                        <p:strVal val="visible"/>
                                      </p:to>
                                    </p:set>
                                    <p:animEffect transition="in" filter="fade">
                                      <p:cBhvr>
                                        <p:cTn id="1843" dur="750"/>
                                        <p:tgtEl>
                                          <p:spTgt spid="123907">
                                            <p:txEl>
                                              <p:pRg st="7" end="7"/>
                                            </p:txEl>
                                          </p:spTgt>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123907">
                                            <p:txEl>
                                              <p:pRg st="8" end="8"/>
                                            </p:txEl>
                                          </p:spTgt>
                                        </p:tgtEl>
                                        <p:attrNameLst>
                                          <p:attrName>style.visibility</p:attrName>
                                        </p:attrNameLst>
                                      </p:cBhvr>
                                      <p:to>
                                        <p:strVal val="visible"/>
                                      </p:to>
                                    </p:set>
                                    <p:animEffect transition="in" filter="fade">
                                      <p:cBhvr>
                                        <p:cTn id="1846" dur="750"/>
                                        <p:tgtEl>
                                          <p:spTgt spid="123907">
                                            <p:txEl>
                                              <p:pRg st="8" end="8"/>
                                            </p:txEl>
                                          </p:spTgt>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123907">
                                            <p:txEl>
                                              <p:pRg st="9" end="9"/>
                                            </p:txEl>
                                          </p:spTgt>
                                        </p:tgtEl>
                                        <p:attrNameLst>
                                          <p:attrName>style.visibility</p:attrName>
                                        </p:attrNameLst>
                                      </p:cBhvr>
                                      <p:to>
                                        <p:strVal val="visible"/>
                                      </p:to>
                                    </p:set>
                                    <p:animEffect transition="in" filter="fade">
                                      <p:cBhvr>
                                        <p:cTn id="1849" dur="750"/>
                                        <p:tgtEl>
                                          <p:spTgt spid="123907">
                                            <p:txEl>
                                              <p:pRg st="9" end="9"/>
                                            </p:txEl>
                                          </p:spTgt>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123907">
                                            <p:txEl>
                                              <p:pRg st="10" end="10"/>
                                            </p:txEl>
                                          </p:spTgt>
                                        </p:tgtEl>
                                        <p:attrNameLst>
                                          <p:attrName>style.visibility</p:attrName>
                                        </p:attrNameLst>
                                      </p:cBhvr>
                                      <p:to>
                                        <p:strVal val="visible"/>
                                      </p:to>
                                    </p:set>
                                    <p:animEffect transition="in" filter="fade">
                                      <p:cBhvr>
                                        <p:cTn id="1852" dur="750"/>
                                        <p:tgtEl>
                                          <p:spTgt spid="123907">
                                            <p:txEl>
                                              <p:pRg st="10" end="10"/>
                                            </p:txEl>
                                          </p:spTgt>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123907">
                                            <p:txEl>
                                              <p:pRg st="10" end="10"/>
                                            </p:txEl>
                                          </p:spTgt>
                                        </p:tgtEl>
                                        <p:attrNameLst>
                                          <p:attrName>style.visibility</p:attrName>
                                        </p:attrNameLst>
                                      </p:cBhvr>
                                      <p:to>
                                        <p:strVal val="visible"/>
                                      </p:to>
                                    </p:set>
                                    <p:animEffect transition="in" filter="fade">
                                      <p:cBhvr>
                                        <p:cTn id="1855" dur="750"/>
                                        <p:tgtEl>
                                          <p:spTgt spid="123907">
                                            <p:txEl>
                                              <p:pRg st="10" end="10"/>
                                            </p:txEl>
                                          </p:spTgt>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123907">
                                            <p:txEl>
                                              <p:pRg st="9" end="9"/>
                                            </p:txEl>
                                          </p:spTgt>
                                        </p:tgtEl>
                                        <p:attrNameLst>
                                          <p:attrName>style.visibility</p:attrName>
                                        </p:attrNameLst>
                                      </p:cBhvr>
                                      <p:to>
                                        <p:strVal val="visible"/>
                                      </p:to>
                                    </p:set>
                                    <p:animEffect transition="in" filter="fade">
                                      <p:cBhvr>
                                        <p:cTn id="1858" dur="750"/>
                                        <p:tgtEl>
                                          <p:spTgt spid="123907">
                                            <p:txEl>
                                              <p:pRg st="9" end="9"/>
                                            </p:txEl>
                                          </p:spTgt>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123907">
                                            <p:txEl>
                                              <p:pRg st="10" end="10"/>
                                            </p:txEl>
                                          </p:spTgt>
                                        </p:tgtEl>
                                        <p:attrNameLst>
                                          <p:attrName>style.visibility</p:attrName>
                                        </p:attrNameLst>
                                      </p:cBhvr>
                                      <p:to>
                                        <p:strVal val="visible"/>
                                      </p:to>
                                    </p:set>
                                    <p:animEffect transition="in" filter="fade">
                                      <p:cBhvr>
                                        <p:cTn id="1861" dur="750"/>
                                        <p:tgtEl>
                                          <p:spTgt spid="123907">
                                            <p:txEl>
                                              <p:pRg st="10" end="10"/>
                                            </p:txEl>
                                          </p:spTgt>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123907">
                                            <p:txEl>
                                              <p:pRg st="10" end="10"/>
                                            </p:txEl>
                                          </p:spTgt>
                                        </p:tgtEl>
                                        <p:attrNameLst>
                                          <p:attrName>style.visibility</p:attrName>
                                        </p:attrNameLst>
                                      </p:cBhvr>
                                      <p:to>
                                        <p:strVal val="visible"/>
                                      </p:to>
                                    </p:set>
                                    <p:animEffect transition="in" filter="fade">
                                      <p:cBhvr>
                                        <p:cTn id="1864" dur="750"/>
                                        <p:tgtEl>
                                          <p:spTgt spid="123907">
                                            <p:txEl>
                                              <p:pRg st="10" end="10"/>
                                            </p:txEl>
                                          </p:spTgt>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123907">
                                            <p:txEl>
                                              <p:pRg st="11" end="11"/>
                                            </p:txEl>
                                          </p:spTgt>
                                        </p:tgtEl>
                                        <p:attrNameLst>
                                          <p:attrName>style.visibility</p:attrName>
                                        </p:attrNameLst>
                                      </p:cBhvr>
                                      <p:to>
                                        <p:strVal val="visible"/>
                                      </p:to>
                                    </p:set>
                                    <p:animEffect transition="in" filter="fade">
                                      <p:cBhvr>
                                        <p:cTn id="1867" dur="750"/>
                                        <p:tgtEl>
                                          <p:spTgt spid="123907">
                                            <p:txEl>
                                              <p:pRg st="11" end="11"/>
                                            </p:txEl>
                                          </p:spTgt>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123907">
                                            <p:txEl>
                                              <p:pRg st="6" end="6"/>
                                            </p:txEl>
                                          </p:spTgt>
                                        </p:tgtEl>
                                        <p:attrNameLst>
                                          <p:attrName>style.visibility</p:attrName>
                                        </p:attrNameLst>
                                      </p:cBhvr>
                                      <p:to>
                                        <p:strVal val="visible"/>
                                      </p:to>
                                    </p:set>
                                    <p:animEffect transition="in" filter="fade">
                                      <p:cBhvr>
                                        <p:cTn id="1870" dur="750"/>
                                        <p:tgtEl>
                                          <p:spTgt spid="123907">
                                            <p:txEl>
                                              <p:pRg st="6" end="6"/>
                                            </p:txEl>
                                          </p:spTgt>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123907">
                                            <p:txEl>
                                              <p:pRg st="7" end="7"/>
                                            </p:txEl>
                                          </p:spTgt>
                                        </p:tgtEl>
                                        <p:attrNameLst>
                                          <p:attrName>style.visibility</p:attrName>
                                        </p:attrNameLst>
                                      </p:cBhvr>
                                      <p:to>
                                        <p:strVal val="visible"/>
                                      </p:to>
                                    </p:set>
                                    <p:animEffect transition="in" filter="fade">
                                      <p:cBhvr>
                                        <p:cTn id="1873" dur="750"/>
                                        <p:tgtEl>
                                          <p:spTgt spid="123907">
                                            <p:txEl>
                                              <p:pRg st="7" end="7"/>
                                            </p:txEl>
                                          </p:spTgt>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123907">
                                            <p:txEl>
                                              <p:pRg st="8" end="8"/>
                                            </p:txEl>
                                          </p:spTgt>
                                        </p:tgtEl>
                                        <p:attrNameLst>
                                          <p:attrName>style.visibility</p:attrName>
                                        </p:attrNameLst>
                                      </p:cBhvr>
                                      <p:to>
                                        <p:strVal val="visible"/>
                                      </p:to>
                                    </p:set>
                                    <p:animEffect transition="in" filter="fade">
                                      <p:cBhvr>
                                        <p:cTn id="1876" dur="750"/>
                                        <p:tgtEl>
                                          <p:spTgt spid="123907">
                                            <p:txEl>
                                              <p:pRg st="8" end="8"/>
                                            </p:txEl>
                                          </p:spTgt>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123907">
                                            <p:txEl>
                                              <p:pRg st="9" end="9"/>
                                            </p:txEl>
                                          </p:spTgt>
                                        </p:tgtEl>
                                        <p:attrNameLst>
                                          <p:attrName>style.visibility</p:attrName>
                                        </p:attrNameLst>
                                      </p:cBhvr>
                                      <p:to>
                                        <p:strVal val="visible"/>
                                      </p:to>
                                    </p:set>
                                    <p:animEffect transition="in" filter="fade">
                                      <p:cBhvr>
                                        <p:cTn id="1879" dur="750"/>
                                        <p:tgtEl>
                                          <p:spTgt spid="123907">
                                            <p:txEl>
                                              <p:pRg st="9" end="9"/>
                                            </p:txEl>
                                          </p:spTgt>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123907">
                                            <p:txEl>
                                              <p:pRg st="10" end="10"/>
                                            </p:txEl>
                                          </p:spTgt>
                                        </p:tgtEl>
                                        <p:attrNameLst>
                                          <p:attrName>style.visibility</p:attrName>
                                        </p:attrNameLst>
                                      </p:cBhvr>
                                      <p:to>
                                        <p:strVal val="visible"/>
                                      </p:to>
                                    </p:set>
                                    <p:animEffect transition="in" filter="fade">
                                      <p:cBhvr>
                                        <p:cTn id="1882" dur="750"/>
                                        <p:tgtEl>
                                          <p:spTgt spid="123907">
                                            <p:txEl>
                                              <p:pRg st="10" end="10"/>
                                            </p:txEl>
                                          </p:spTgt>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123907">
                                            <p:txEl>
                                              <p:pRg st="10" end="10"/>
                                            </p:txEl>
                                          </p:spTgt>
                                        </p:tgtEl>
                                        <p:attrNameLst>
                                          <p:attrName>style.visibility</p:attrName>
                                        </p:attrNameLst>
                                      </p:cBhvr>
                                      <p:to>
                                        <p:strVal val="visible"/>
                                      </p:to>
                                    </p:set>
                                    <p:animEffect transition="in" filter="fade">
                                      <p:cBhvr>
                                        <p:cTn id="1885" dur="750"/>
                                        <p:tgtEl>
                                          <p:spTgt spid="123907">
                                            <p:txEl>
                                              <p:pRg st="10" end="10"/>
                                            </p:txEl>
                                          </p:spTgt>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123907">
                                            <p:txEl>
                                              <p:pRg st="9" end="9"/>
                                            </p:txEl>
                                          </p:spTgt>
                                        </p:tgtEl>
                                        <p:attrNameLst>
                                          <p:attrName>style.visibility</p:attrName>
                                        </p:attrNameLst>
                                      </p:cBhvr>
                                      <p:to>
                                        <p:strVal val="visible"/>
                                      </p:to>
                                    </p:set>
                                    <p:animEffect transition="in" filter="fade">
                                      <p:cBhvr>
                                        <p:cTn id="1888" dur="750"/>
                                        <p:tgtEl>
                                          <p:spTgt spid="123907">
                                            <p:txEl>
                                              <p:pRg st="9" end="9"/>
                                            </p:txEl>
                                          </p:spTgt>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123907">
                                            <p:txEl>
                                              <p:pRg st="10" end="10"/>
                                            </p:txEl>
                                          </p:spTgt>
                                        </p:tgtEl>
                                        <p:attrNameLst>
                                          <p:attrName>style.visibility</p:attrName>
                                        </p:attrNameLst>
                                      </p:cBhvr>
                                      <p:to>
                                        <p:strVal val="visible"/>
                                      </p:to>
                                    </p:set>
                                    <p:animEffect transition="in" filter="fade">
                                      <p:cBhvr>
                                        <p:cTn id="1891" dur="750"/>
                                        <p:tgtEl>
                                          <p:spTgt spid="123907">
                                            <p:txEl>
                                              <p:pRg st="10" end="10"/>
                                            </p:txEl>
                                          </p:spTgt>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123907">
                                            <p:txEl>
                                              <p:pRg st="10" end="10"/>
                                            </p:txEl>
                                          </p:spTgt>
                                        </p:tgtEl>
                                        <p:attrNameLst>
                                          <p:attrName>style.visibility</p:attrName>
                                        </p:attrNameLst>
                                      </p:cBhvr>
                                      <p:to>
                                        <p:strVal val="visible"/>
                                      </p:to>
                                    </p:set>
                                    <p:animEffect transition="in" filter="fade">
                                      <p:cBhvr>
                                        <p:cTn id="1894" dur="750"/>
                                        <p:tgtEl>
                                          <p:spTgt spid="123907">
                                            <p:txEl>
                                              <p:pRg st="10" end="10"/>
                                            </p:txEl>
                                          </p:spTgt>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123907">
                                            <p:txEl>
                                              <p:pRg st="11" end="11"/>
                                            </p:txEl>
                                          </p:spTgt>
                                        </p:tgtEl>
                                        <p:attrNameLst>
                                          <p:attrName>style.visibility</p:attrName>
                                        </p:attrNameLst>
                                      </p:cBhvr>
                                      <p:to>
                                        <p:strVal val="visible"/>
                                      </p:to>
                                    </p:set>
                                    <p:animEffect transition="in" filter="fade">
                                      <p:cBhvr>
                                        <p:cTn id="1897" dur="750"/>
                                        <p:tgtEl>
                                          <p:spTgt spid="123907">
                                            <p:txEl>
                                              <p:pRg st="11" end="11"/>
                                            </p:txEl>
                                          </p:spTgt>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123907">
                                            <p:txEl>
                                              <p:pRg st="7" end="7"/>
                                            </p:txEl>
                                          </p:spTgt>
                                        </p:tgtEl>
                                        <p:attrNameLst>
                                          <p:attrName>style.visibility</p:attrName>
                                        </p:attrNameLst>
                                      </p:cBhvr>
                                      <p:to>
                                        <p:strVal val="visible"/>
                                      </p:to>
                                    </p:set>
                                    <p:animEffect transition="in" filter="fade">
                                      <p:cBhvr>
                                        <p:cTn id="1900" dur="750"/>
                                        <p:tgtEl>
                                          <p:spTgt spid="123907">
                                            <p:txEl>
                                              <p:pRg st="7" end="7"/>
                                            </p:txEl>
                                          </p:spTgt>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123907">
                                            <p:txEl>
                                              <p:pRg st="8" end="8"/>
                                            </p:txEl>
                                          </p:spTgt>
                                        </p:tgtEl>
                                        <p:attrNameLst>
                                          <p:attrName>style.visibility</p:attrName>
                                        </p:attrNameLst>
                                      </p:cBhvr>
                                      <p:to>
                                        <p:strVal val="visible"/>
                                      </p:to>
                                    </p:set>
                                    <p:animEffect transition="in" filter="fade">
                                      <p:cBhvr>
                                        <p:cTn id="1903" dur="750"/>
                                        <p:tgtEl>
                                          <p:spTgt spid="123907">
                                            <p:txEl>
                                              <p:pRg st="8" end="8"/>
                                            </p:txEl>
                                          </p:spTgt>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123907">
                                            <p:txEl>
                                              <p:pRg st="9" end="9"/>
                                            </p:txEl>
                                          </p:spTgt>
                                        </p:tgtEl>
                                        <p:attrNameLst>
                                          <p:attrName>style.visibility</p:attrName>
                                        </p:attrNameLst>
                                      </p:cBhvr>
                                      <p:to>
                                        <p:strVal val="visible"/>
                                      </p:to>
                                    </p:set>
                                    <p:animEffect transition="in" filter="fade">
                                      <p:cBhvr>
                                        <p:cTn id="1906" dur="750"/>
                                        <p:tgtEl>
                                          <p:spTgt spid="123907">
                                            <p:txEl>
                                              <p:pRg st="9" end="9"/>
                                            </p:txEl>
                                          </p:spTgt>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123907">
                                            <p:txEl>
                                              <p:pRg st="10" end="10"/>
                                            </p:txEl>
                                          </p:spTgt>
                                        </p:tgtEl>
                                        <p:attrNameLst>
                                          <p:attrName>style.visibility</p:attrName>
                                        </p:attrNameLst>
                                      </p:cBhvr>
                                      <p:to>
                                        <p:strVal val="visible"/>
                                      </p:to>
                                    </p:set>
                                    <p:animEffect transition="in" filter="fade">
                                      <p:cBhvr>
                                        <p:cTn id="1909" dur="750"/>
                                        <p:tgtEl>
                                          <p:spTgt spid="123907">
                                            <p:txEl>
                                              <p:pRg st="10" end="10"/>
                                            </p:txEl>
                                          </p:spTgt>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123907">
                                            <p:txEl>
                                              <p:pRg st="10" end="10"/>
                                            </p:txEl>
                                          </p:spTgt>
                                        </p:tgtEl>
                                        <p:attrNameLst>
                                          <p:attrName>style.visibility</p:attrName>
                                        </p:attrNameLst>
                                      </p:cBhvr>
                                      <p:to>
                                        <p:strVal val="visible"/>
                                      </p:to>
                                    </p:set>
                                    <p:animEffect transition="in" filter="fade">
                                      <p:cBhvr>
                                        <p:cTn id="1912" dur="750"/>
                                        <p:tgtEl>
                                          <p:spTgt spid="123907">
                                            <p:txEl>
                                              <p:pRg st="10" end="10"/>
                                            </p:txEl>
                                          </p:spTgt>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123907">
                                            <p:txEl>
                                              <p:pRg st="9" end="9"/>
                                            </p:txEl>
                                          </p:spTgt>
                                        </p:tgtEl>
                                        <p:attrNameLst>
                                          <p:attrName>style.visibility</p:attrName>
                                        </p:attrNameLst>
                                      </p:cBhvr>
                                      <p:to>
                                        <p:strVal val="visible"/>
                                      </p:to>
                                    </p:set>
                                    <p:animEffect transition="in" filter="fade">
                                      <p:cBhvr>
                                        <p:cTn id="1915" dur="750"/>
                                        <p:tgtEl>
                                          <p:spTgt spid="123907">
                                            <p:txEl>
                                              <p:pRg st="9" end="9"/>
                                            </p:txEl>
                                          </p:spTgt>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123907">
                                            <p:txEl>
                                              <p:pRg st="10" end="10"/>
                                            </p:txEl>
                                          </p:spTgt>
                                        </p:tgtEl>
                                        <p:attrNameLst>
                                          <p:attrName>style.visibility</p:attrName>
                                        </p:attrNameLst>
                                      </p:cBhvr>
                                      <p:to>
                                        <p:strVal val="visible"/>
                                      </p:to>
                                    </p:set>
                                    <p:animEffect transition="in" filter="fade">
                                      <p:cBhvr>
                                        <p:cTn id="1918" dur="750"/>
                                        <p:tgtEl>
                                          <p:spTgt spid="123907">
                                            <p:txEl>
                                              <p:pRg st="10" end="10"/>
                                            </p:txEl>
                                          </p:spTgt>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123907">
                                            <p:txEl>
                                              <p:pRg st="10" end="10"/>
                                            </p:txEl>
                                          </p:spTgt>
                                        </p:tgtEl>
                                        <p:attrNameLst>
                                          <p:attrName>style.visibility</p:attrName>
                                        </p:attrNameLst>
                                      </p:cBhvr>
                                      <p:to>
                                        <p:strVal val="visible"/>
                                      </p:to>
                                    </p:set>
                                    <p:animEffect transition="in" filter="fade">
                                      <p:cBhvr>
                                        <p:cTn id="1921" dur="750"/>
                                        <p:tgtEl>
                                          <p:spTgt spid="123907">
                                            <p:txEl>
                                              <p:pRg st="10" end="10"/>
                                            </p:txEl>
                                          </p:spTgt>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123907">
                                            <p:txEl>
                                              <p:pRg st="11" end="11"/>
                                            </p:txEl>
                                          </p:spTgt>
                                        </p:tgtEl>
                                        <p:attrNameLst>
                                          <p:attrName>style.visibility</p:attrName>
                                        </p:attrNameLst>
                                      </p:cBhvr>
                                      <p:to>
                                        <p:strVal val="visible"/>
                                      </p:to>
                                    </p:set>
                                    <p:animEffect transition="in" filter="fade">
                                      <p:cBhvr>
                                        <p:cTn id="1924" dur="750"/>
                                        <p:tgtEl>
                                          <p:spTgt spid="123907">
                                            <p:txEl>
                                              <p:pRg st="11" end="11"/>
                                            </p:txEl>
                                          </p:spTgt>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123907">
                                            <p:txEl>
                                              <p:pRg st="1" end="1"/>
                                            </p:txEl>
                                          </p:spTgt>
                                        </p:tgtEl>
                                        <p:attrNameLst>
                                          <p:attrName>style.visibility</p:attrName>
                                        </p:attrNameLst>
                                      </p:cBhvr>
                                      <p:to>
                                        <p:strVal val="visible"/>
                                      </p:to>
                                    </p:set>
                                    <p:animEffect transition="in" filter="fade">
                                      <p:cBhvr>
                                        <p:cTn id="1927" dur="750"/>
                                        <p:tgtEl>
                                          <p:spTgt spid="123907">
                                            <p:txEl>
                                              <p:pRg st="1" end="1"/>
                                            </p:txEl>
                                          </p:spTgt>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123907">
                                            <p:txEl>
                                              <p:pRg st="2" end="2"/>
                                            </p:txEl>
                                          </p:spTgt>
                                        </p:tgtEl>
                                        <p:attrNameLst>
                                          <p:attrName>style.visibility</p:attrName>
                                        </p:attrNameLst>
                                      </p:cBhvr>
                                      <p:to>
                                        <p:strVal val="visible"/>
                                      </p:to>
                                    </p:set>
                                    <p:animEffect transition="in" filter="fade">
                                      <p:cBhvr>
                                        <p:cTn id="1930" dur="750"/>
                                        <p:tgtEl>
                                          <p:spTgt spid="123907">
                                            <p:txEl>
                                              <p:pRg st="2" end="2"/>
                                            </p:txEl>
                                          </p:spTgt>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123907">
                                            <p:txEl>
                                              <p:pRg st="3" end="3"/>
                                            </p:txEl>
                                          </p:spTgt>
                                        </p:tgtEl>
                                        <p:attrNameLst>
                                          <p:attrName>style.visibility</p:attrName>
                                        </p:attrNameLst>
                                      </p:cBhvr>
                                      <p:to>
                                        <p:strVal val="visible"/>
                                      </p:to>
                                    </p:set>
                                    <p:animEffect transition="in" filter="fade">
                                      <p:cBhvr>
                                        <p:cTn id="1933" dur="750"/>
                                        <p:tgtEl>
                                          <p:spTgt spid="123907">
                                            <p:txEl>
                                              <p:pRg st="3" end="3"/>
                                            </p:txEl>
                                          </p:spTgt>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123907">
                                            <p:txEl>
                                              <p:pRg st="4" end="4"/>
                                            </p:txEl>
                                          </p:spTgt>
                                        </p:tgtEl>
                                        <p:attrNameLst>
                                          <p:attrName>style.visibility</p:attrName>
                                        </p:attrNameLst>
                                      </p:cBhvr>
                                      <p:to>
                                        <p:strVal val="visible"/>
                                      </p:to>
                                    </p:set>
                                    <p:animEffect transition="in" filter="fade">
                                      <p:cBhvr>
                                        <p:cTn id="1936" dur="750"/>
                                        <p:tgtEl>
                                          <p:spTgt spid="123907">
                                            <p:txEl>
                                              <p:pRg st="4" end="4"/>
                                            </p:txEl>
                                          </p:spTgt>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123907">
                                            <p:txEl>
                                              <p:pRg st="5" end="5"/>
                                            </p:txEl>
                                          </p:spTgt>
                                        </p:tgtEl>
                                        <p:attrNameLst>
                                          <p:attrName>style.visibility</p:attrName>
                                        </p:attrNameLst>
                                      </p:cBhvr>
                                      <p:to>
                                        <p:strVal val="visible"/>
                                      </p:to>
                                    </p:set>
                                    <p:animEffect transition="in" filter="fade">
                                      <p:cBhvr>
                                        <p:cTn id="1939" dur="750"/>
                                        <p:tgtEl>
                                          <p:spTgt spid="123907">
                                            <p:txEl>
                                              <p:pRg st="5" end="5"/>
                                            </p:txEl>
                                          </p:spTgt>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123907">
                                            <p:txEl>
                                              <p:pRg st="6" end="6"/>
                                            </p:txEl>
                                          </p:spTgt>
                                        </p:tgtEl>
                                        <p:attrNameLst>
                                          <p:attrName>style.visibility</p:attrName>
                                        </p:attrNameLst>
                                      </p:cBhvr>
                                      <p:to>
                                        <p:strVal val="visible"/>
                                      </p:to>
                                    </p:set>
                                    <p:animEffect transition="in" filter="fade">
                                      <p:cBhvr>
                                        <p:cTn id="1942" dur="750"/>
                                        <p:tgtEl>
                                          <p:spTgt spid="123907">
                                            <p:txEl>
                                              <p:pRg st="6" end="6"/>
                                            </p:txEl>
                                          </p:spTgt>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123907">
                                            <p:txEl>
                                              <p:pRg st="7" end="7"/>
                                            </p:txEl>
                                          </p:spTgt>
                                        </p:tgtEl>
                                        <p:attrNameLst>
                                          <p:attrName>style.visibility</p:attrName>
                                        </p:attrNameLst>
                                      </p:cBhvr>
                                      <p:to>
                                        <p:strVal val="visible"/>
                                      </p:to>
                                    </p:set>
                                    <p:animEffect transition="in" filter="fade">
                                      <p:cBhvr>
                                        <p:cTn id="1945" dur="750"/>
                                        <p:tgtEl>
                                          <p:spTgt spid="123907">
                                            <p:txEl>
                                              <p:pRg st="7" end="7"/>
                                            </p:txEl>
                                          </p:spTgt>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123907">
                                            <p:txEl>
                                              <p:pRg st="8" end="8"/>
                                            </p:txEl>
                                          </p:spTgt>
                                        </p:tgtEl>
                                        <p:attrNameLst>
                                          <p:attrName>style.visibility</p:attrName>
                                        </p:attrNameLst>
                                      </p:cBhvr>
                                      <p:to>
                                        <p:strVal val="visible"/>
                                      </p:to>
                                    </p:set>
                                    <p:animEffect transition="in" filter="fade">
                                      <p:cBhvr>
                                        <p:cTn id="1948" dur="750"/>
                                        <p:tgtEl>
                                          <p:spTgt spid="123907">
                                            <p:txEl>
                                              <p:pRg st="8" end="8"/>
                                            </p:txEl>
                                          </p:spTgt>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123907">
                                            <p:txEl>
                                              <p:pRg st="9" end="9"/>
                                            </p:txEl>
                                          </p:spTgt>
                                        </p:tgtEl>
                                        <p:attrNameLst>
                                          <p:attrName>style.visibility</p:attrName>
                                        </p:attrNameLst>
                                      </p:cBhvr>
                                      <p:to>
                                        <p:strVal val="visible"/>
                                      </p:to>
                                    </p:set>
                                    <p:animEffect transition="in" filter="fade">
                                      <p:cBhvr>
                                        <p:cTn id="1951" dur="750"/>
                                        <p:tgtEl>
                                          <p:spTgt spid="123907">
                                            <p:txEl>
                                              <p:pRg st="9" end="9"/>
                                            </p:txEl>
                                          </p:spTgt>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123907">
                                            <p:txEl>
                                              <p:pRg st="10" end="10"/>
                                            </p:txEl>
                                          </p:spTgt>
                                        </p:tgtEl>
                                        <p:attrNameLst>
                                          <p:attrName>style.visibility</p:attrName>
                                        </p:attrNameLst>
                                      </p:cBhvr>
                                      <p:to>
                                        <p:strVal val="visible"/>
                                      </p:to>
                                    </p:set>
                                    <p:animEffect transition="in" filter="fade">
                                      <p:cBhvr>
                                        <p:cTn id="1954" dur="750"/>
                                        <p:tgtEl>
                                          <p:spTgt spid="123907">
                                            <p:txEl>
                                              <p:pRg st="10" end="10"/>
                                            </p:txEl>
                                          </p:spTgt>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123907">
                                            <p:txEl>
                                              <p:pRg st="10" end="10"/>
                                            </p:txEl>
                                          </p:spTgt>
                                        </p:tgtEl>
                                        <p:attrNameLst>
                                          <p:attrName>style.visibility</p:attrName>
                                        </p:attrNameLst>
                                      </p:cBhvr>
                                      <p:to>
                                        <p:strVal val="visible"/>
                                      </p:to>
                                    </p:set>
                                    <p:animEffect transition="in" filter="fade">
                                      <p:cBhvr>
                                        <p:cTn id="1957" dur="750"/>
                                        <p:tgtEl>
                                          <p:spTgt spid="123907">
                                            <p:txEl>
                                              <p:pRg st="10" end="10"/>
                                            </p:txEl>
                                          </p:spTgt>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123907">
                                            <p:txEl>
                                              <p:pRg st="9" end="9"/>
                                            </p:txEl>
                                          </p:spTgt>
                                        </p:tgtEl>
                                        <p:attrNameLst>
                                          <p:attrName>style.visibility</p:attrName>
                                        </p:attrNameLst>
                                      </p:cBhvr>
                                      <p:to>
                                        <p:strVal val="visible"/>
                                      </p:to>
                                    </p:set>
                                    <p:animEffect transition="in" filter="fade">
                                      <p:cBhvr>
                                        <p:cTn id="1960" dur="750"/>
                                        <p:tgtEl>
                                          <p:spTgt spid="123907">
                                            <p:txEl>
                                              <p:pRg st="9" end="9"/>
                                            </p:txEl>
                                          </p:spTgt>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123907">
                                            <p:txEl>
                                              <p:pRg st="10" end="10"/>
                                            </p:txEl>
                                          </p:spTgt>
                                        </p:tgtEl>
                                        <p:attrNameLst>
                                          <p:attrName>style.visibility</p:attrName>
                                        </p:attrNameLst>
                                      </p:cBhvr>
                                      <p:to>
                                        <p:strVal val="visible"/>
                                      </p:to>
                                    </p:set>
                                    <p:animEffect transition="in" filter="fade">
                                      <p:cBhvr>
                                        <p:cTn id="1963" dur="750"/>
                                        <p:tgtEl>
                                          <p:spTgt spid="123907">
                                            <p:txEl>
                                              <p:pRg st="10" end="10"/>
                                            </p:txEl>
                                          </p:spTgt>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123907">
                                            <p:txEl>
                                              <p:pRg st="10" end="10"/>
                                            </p:txEl>
                                          </p:spTgt>
                                        </p:tgtEl>
                                        <p:attrNameLst>
                                          <p:attrName>style.visibility</p:attrName>
                                        </p:attrNameLst>
                                      </p:cBhvr>
                                      <p:to>
                                        <p:strVal val="visible"/>
                                      </p:to>
                                    </p:set>
                                    <p:animEffect transition="in" filter="fade">
                                      <p:cBhvr>
                                        <p:cTn id="1966" dur="750"/>
                                        <p:tgtEl>
                                          <p:spTgt spid="123907">
                                            <p:txEl>
                                              <p:pRg st="10" end="10"/>
                                            </p:txEl>
                                          </p:spTgt>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123907">
                                            <p:txEl>
                                              <p:pRg st="11" end="11"/>
                                            </p:txEl>
                                          </p:spTgt>
                                        </p:tgtEl>
                                        <p:attrNameLst>
                                          <p:attrName>style.visibility</p:attrName>
                                        </p:attrNameLst>
                                      </p:cBhvr>
                                      <p:to>
                                        <p:strVal val="visible"/>
                                      </p:to>
                                    </p:set>
                                    <p:animEffect transition="in" filter="fade">
                                      <p:cBhvr>
                                        <p:cTn id="1969" dur="750"/>
                                        <p:tgtEl>
                                          <p:spTgt spid="123907">
                                            <p:txEl>
                                              <p:pRg st="11" end="11"/>
                                            </p:txEl>
                                          </p:spTgt>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123907">
                                            <p:txEl>
                                              <p:pRg st="7" end="7"/>
                                            </p:txEl>
                                          </p:spTgt>
                                        </p:tgtEl>
                                        <p:attrNameLst>
                                          <p:attrName>style.visibility</p:attrName>
                                        </p:attrNameLst>
                                      </p:cBhvr>
                                      <p:to>
                                        <p:strVal val="visible"/>
                                      </p:to>
                                    </p:set>
                                    <p:animEffect transition="in" filter="fade">
                                      <p:cBhvr>
                                        <p:cTn id="1972" dur="750"/>
                                        <p:tgtEl>
                                          <p:spTgt spid="123907">
                                            <p:txEl>
                                              <p:pRg st="7" end="7"/>
                                            </p:txEl>
                                          </p:spTgt>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123907">
                                            <p:txEl>
                                              <p:pRg st="8" end="8"/>
                                            </p:txEl>
                                          </p:spTgt>
                                        </p:tgtEl>
                                        <p:attrNameLst>
                                          <p:attrName>style.visibility</p:attrName>
                                        </p:attrNameLst>
                                      </p:cBhvr>
                                      <p:to>
                                        <p:strVal val="visible"/>
                                      </p:to>
                                    </p:set>
                                    <p:animEffect transition="in" filter="fade">
                                      <p:cBhvr>
                                        <p:cTn id="1975" dur="750"/>
                                        <p:tgtEl>
                                          <p:spTgt spid="123907">
                                            <p:txEl>
                                              <p:pRg st="8" end="8"/>
                                            </p:txEl>
                                          </p:spTgt>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123907">
                                            <p:txEl>
                                              <p:pRg st="9" end="9"/>
                                            </p:txEl>
                                          </p:spTgt>
                                        </p:tgtEl>
                                        <p:attrNameLst>
                                          <p:attrName>style.visibility</p:attrName>
                                        </p:attrNameLst>
                                      </p:cBhvr>
                                      <p:to>
                                        <p:strVal val="visible"/>
                                      </p:to>
                                    </p:set>
                                    <p:animEffect transition="in" filter="fade">
                                      <p:cBhvr>
                                        <p:cTn id="1978" dur="750"/>
                                        <p:tgtEl>
                                          <p:spTgt spid="123907">
                                            <p:txEl>
                                              <p:pRg st="9" end="9"/>
                                            </p:txEl>
                                          </p:spTgt>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123907">
                                            <p:txEl>
                                              <p:pRg st="10" end="10"/>
                                            </p:txEl>
                                          </p:spTgt>
                                        </p:tgtEl>
                                        <p:attrNameLst>
                                          <p:attrName>style.visibility</p:attrName>
                                        </p:attrNameLst>
                                      </p:cBhvr>
                                      <p:to>
                                        <p:strVal val="visible"/>
                                      </p:to>
                                    </p:set>
                                    <p:animEffect transition="in" filter="fade">
                                      <p:cBhvr>
                                        <p:cTn id="1981" dur="750"/>
                                        <p:tgtEl>
                                          <p:spTgt spid="123907">
                                            <p:txEl>
                                              <p:pRg st="10" end="10"/>
                                            </p:txEl>
                                          </p:spTgt>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123907">
                                            <p:txEl>
                                              <p:pRg st="10" end="10"/>
                                            </p:txEl>
                                          </p:spTgt>
                                        </p:tgtEl>
                                        <p:attrNameLst>
                                          <p:attrName>style.visibility</p:attrName>
                                        </p:attrNameLst>
                                      </p:cBhvr>
                                      <p:to>
                                        <p:strVal val="visible"/>
                                      </p:to>
                                    </p:set>
                                    <p:animEffect transition="in" filter="fade">
                                      <p:cBhvr>
                                        <p:cTn id="1984" dur="750"/>
                                        <p:tgtEl>
                                          <p:spTgt spid="123907">
                                            <p:txEl>
                                              <p:pRg st="10" end="10"/>
                                            </p:txEl>
                                          </p:spTgt>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123907">
                                            <p:txEl>
                                              <p:pRg st="9" end="9"/>
                                            </p:txEl>
                                          </p:spTgt>
                                        </p:tgtEl>
                                        <p:attrNameLst>
                                          <p:attrName>style.visibility</p:attrName>
                                        </p:attrNameLst>
                                      </p:cBhvr>
                                      <p:to>
                                        <p:strVal val="visible"/>
                                      </p:to>
                                    </p:set>
                                    <p:animEffect transition="in" filter="fade">
                                      <p:cBhvr>
                                        <p:cTn id="1987" dur="750"/>
                                        <p:tgtEl>
                                          <p:spTgt spid="123907">
                                            <p:txEl>
                                              <p:pRg st="9" end="9"/>
                                            </p:txEl>
                                          </p:spTgt>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123907">
                                            <p:txEl>
                                              <p:pRg st="10" end="10"/>
                                            </p:txEl>
                                          </p:spTgt>
                                        </p:tgtEl>
                                        <p:attrNameLst>
                                          <p:attrName>style.visibility</p:attrName>
                                        </p:attrNameLst>
                                      </p:cBhvr>
                                      <p:to>
                                        <p:strVal val="visible"/>
                                      </p:to>
                                    </p:set>
                                    <p:animEffect transition="in" filter="fade">
                                      <p:cBhvr>
                                        <p:cTn id="1990" dur="750"/>
                                        <p:tgtEl>
                                          <p:spTgt spid="123907">
                                            <p:txEl>
                                              <p:pRg st="10" end="10"/>
                                            </p:txEl>
                                          </p:spTgt>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123907">
                                            <p:txEl>
                                              <p:pRg st="10" end="10"/>
                                            </p:txEl>
                                          </p:spTgt>
                                        </p:tgtEl>
                                        <p:attrNameLst>
                                          <p:attrName>style.visibility</p:attrName>
                                        </p:attrNameLst>
                                      </p:cBhvr>
                                      <p:to>
                                        <p:strVal val="visible"/>
                                      </p:to>
                                    </p:set>
                                    <p:animEffect transition="in" filter="fade">
                                      <p:cBhvr>
                                        <p:cTn id="1993" dur="750"/>
                                        <p:tgtEl>
                                          <p:spTgt spid="123907">
                                            <p:txEl>
                                              <p:pRg st="10" end="10"/>
                                            </p:txEl>
                                          </p:spTgt>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123907">
                                            <p:txEl>
                                              <p:pRg st="11" end="11"/>
                                            </p:txEl>
                                          </p:spTgt>
                                        </p:tgtEl>
                                        <p:attrNameLst>
                                          <p:attrName>style.visibility</p:attrName>
                                        </p:attrNameLst>
                                      </p:cBhvr>
                                      <p:to>
                                        <p:strVal val="visible"/>
                                      </p:to>
                                    </p:set>
                                    <p:animEffect transition="in" filter="fade">
                                      <p:cBhvr>
                                        <p:cTn id="1996" dur="750"/>
                                        <p:tgtEl>
                                          <p:spTgt spid="123907">
                                            <p:txEl>
                                              <p:pRg st="11" end="11"/>
                                            </p:txEl>
                                          </p:spTgt>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123907">
                                            <p:txEl>
                                              <p:pRg st="6" end="6"/>
                                            </p:txEl>
                                          </p:spTgt>
                                        </p:tgtEl>
                                        <p:attrNameLst>
                                          <p:attrName>style.visibility</p:attrName>
                                        </p:attrNameLst>
                                      </p:cBhvr>
                                      <p:to>
                                        <p:strVal val="visible"/>
                                      </p:to>
                                    </p:set>
                                    <p:animEffect transition="in" filter="fade">
                                      <p:cBhvr>
                                        <p:cTn id="1999" dur="750"/>
                                        <p:tgtEl>
                                          <p:spTgt spid="123907">
                                            <p:txEl>
                                              <p:pRg st="6" end="6"/>
                                            </p:txEl>
                                          </p:spTgt>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123907">
                                            <p:txEl>
                                              <p:pRg st="7" end="7"/>
                                            </p:txEl>
                                          </p:spTgt>
                                        </p:tgtEl>
                                        <p:attrNameLst>
                                          <p:attrName>style.visibility</p:attrName>
                                        </p:attrNameLst>
                                      </p:cBhvr>
                                      <p:to>
                                        <p:strVal val="visible"/>
                                      </p:to>
                                    </p:set>
                                    <p:animEffect transition="in" filter="fade">
                                      <p:cBhvr>
                                        <p:cTn id="2002" dur="750"/>
                                        <p:tgtEl>
                                          <p:spTgt spid="123907">
                                            <p:txEl>
                                              <p:pRg st="7" end="7"/>
                                            </p:txEl>
                                          </p:spTgt>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123907">
                                            <p:txEl>
                                              <p:pRg st="8" end="8"/>
                                            </p:txEl>
                                          </p:spTgt>
                                        </p:tgtEl>
                                        <p:attrNameLst>
                                          <p:attrName>style.visibility</p:attrName>
                                        </p:attrNameLst>
                                      </p:cBhvr>
                                      <p:to>
                                        <p:strVal val="visible"/>
                                      </p:to>
                                    </p:set>
                                    <p:animEffect transition="in" filter="fade">
                                      <p:cBhvr>
                                        <p:cTn id="2005" dur="750"/>
                                        <p:tgtEl>
                                          <p:spTgt spid="123907">
                                            <p:txEl>
                                              <p:pRg st="8" end="8"/>
                                            </p:txEl>
                                          </p:spTgt>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123907">
                                            <p:txEl>
                                              <p:pRg st="9" end="9"/>
                                            </p:txEl>
                                          </p:spTgt>
                                        </p:tgtEl>
                                        <p:attrNameLst>
                                          <p:attrName>style.visibility</p:attrName>
                                        </p:attrNameLst>
                                      </p:cBhvr>
                                      <p:to>
                                        <p:strVal val="visible"/>
                                      </p:to>
                                    </p:set>
                                    <p:animEffect transition="in" filter="fade">
                                      <p:cBhvr>
                                        <p:cTn id="2008" dur="750"/>
                                        <p:tgtEl>
                                          <p:spTgt spid="123907">
                                            <p:txEl>
                                              <p:pRg st="9" end="9"/>
                                            </p:txEl>
                                          </p:spTgt>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123907">
                                            <p:txEl>
                                              <p:pRg st="10" end="10"/>
                                            </p:txEl>
                                          </p:spTgt>
                                        </p:tgtEl>
                                        <p:attrNameLst>
                                          <p:attrName>style.visibility</p:attrName>
                                        </p:attrNameLst>
                                      </p:cBhvr>
                                      <p:to>
                                        <p:strVal val="visible"/>
                                      </p:to>
                                    </p:set>
                                    <p:animEffect transition="in" filter="fade">
                                      <p:cBhvr>
                                        <p:cTn id="2011" dur="750"/>
                                        <p:tgtEl>
                                          <p:spTgt spid="123907">
                                            <p:txEl>
                                              <p:pRg st="10" end="10"/>
                                            </p:txEl>
                                          </p:spTgt>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123907">
                                            <p:txEl>
                                              <p:pRg st="10" end="10"/>
                                            </p:txEl>
                                          </p:spTgt>
                                        </p:tgtEl>
                                        <p:attrNameLst>
                                          <p:attrName>style.visibility</p:attrName>
                                        </p:attrNameLst>
                                      </p:cBhvr>
                                      <p:to>
                                        <p:strVal val="visible"/>
                                      </p:to>
                                    </p:set>
                                    <p:animEffect transition="in" filter="fade">
                                      <p:cBhvr>
                                        <p:cTn id="2014" dur="750"/>
                                        <p:tgtEl>
                                          <p:spTgt spid="123907">
                                            <p:txEl>
                                              <p:pRg st="10" end="10"/>
                                            </p:txEl>
                                          </p:spTgt>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123907">
                                            <p:txEl>
                                              <p:pRg st="9" end="9"/>
                                            </p:txEl>
                                          </p:spTgt>
                                        </p:tgtEl>
                                        <p:attrNameLst>
                                          <p:attrName>style.visibility</p:attrName>
                                        </p:attrNameLst>
                                      </p:cBhvr>
                                      <p:to>
                                        <p:strVal val="visible"/>
                                      </p:to>
                                    </p:set>
                                    <p:animEffect transition="in" filter="fade">
                                      <p:cBhvr>
                                        <p:cTn id="2017" dur="750"/>
                                        <p:tgtEl>
                                          <p:spTgt spid="123907">
                                            <p:txEl>
                                              <p:pRg st="9" end="9"/>
                                            </p:txEl>
                                          </p:spTgt>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123907">
                                            <p:txEl>
                                              <p:pRg st="10" end="10"/>
                                            </p:txEl>
                                          </p:spTgt>
                                        </p:tgtEl>
                                        <p:attrNameLst>
                                          <p:attrName>style.visibility</p:attrName>
                                        </p:attrNameLst>
                                      </p:cBhvr>
                                      <p:to>
                                        <p:strVal val="visible"/>
                                      </p:to>
                                    </p:set>
                                    <p:animEffect transition="in" filter="fade">
                                      <p:cBhvr>
                                        <p:cTn id="2020" dur="750"/>
                                        <p:tgtEl>
                                          <p:spTgt spid="123907">
                                            <p:txEl>
                                              <p:pRg st="10" end="10"/>
                                            </p:txEl>
                                          </p:spTgt>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123907">
                                            <p:txEl>
                                              <p:pRg st="10" end="10"/>
                                            </p:txEl>
                                          </p:spTgt>
                                        </p:tgtEl>
                                        <p:attrNameLst>
                                          <p:attrName>style.visibility</p:attrName>
                                        </p:attrNameLst>
                                      </p:cBhvr>
                                      <p:to>
                                        <p:strVal val="visible"/>
                                      </p:to>
                                    </p:set>
                                    <p:animEffect transition="in" filter="fade">
                                      <p:cBhvr>
                                        <p:cTn id="2023" dur="750"/>
                                        <p:tgtEl>
                                          <p:spTgt spid="123907">
                                            <p:txEl>
                                              <p:pRg st="10" end="10"/>
                                            </p:txEl>
                                          </p:spTgt>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123907">
                                            <p:txEl>
                                              <p:pRg st="11" end="11"/>
                                            </p:txEl>
                                          </p:spTgt>
                                        </p:tgtEl>
                                        <p:attrNameLst>
                                          <p:attrName>style.visibility</p:attrName>
                                        </p:attrNameLst>
                                      </p:cBhvr>
                                      <p:to>
                                        <p:strVal val="visible"/>
                                      </p:to>
                                    </p:set>
                                    <p:animEffect transition="in" filter="fade">
                                      <p:cBhvr>
                                        <p:cTn id="2026" dur="750"/>
                                        <p:tgtEl>
                                          <p:spTgt spid="123907">
                                            <p:txEl>
                                              <p:pRg st="11" end="11"/>
                                            </p:txEl>
                                          </p:spTgt>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123907">
                                            <p:txEl>
                                              <p:pRg st="7" end="7"/>
                                            </p:txEl>
                                          </p:spTgt>
                                        </p:tgtEl>
                                        <p:attrNameLst>
                                          <p:attrName>style.visibility</p:attrName>
                                        </p:attrNameLst>
                                      </p:cBhvr>
                                      <p:to>
                                        <p:strVal val="visible"/>
                                      </p:to>
                                    </p:set>
                                    <p:animEffect transition="in" filter="fade">
                                      <p:cBhvr>
                                        <p:cTn id="2029" dur="750"/>
                                        <p:tgtEl>
                                          <p:spTgt spid="123907">
                                            <p:txEl>
                                              <p:pRg st="7" end="7"/>
                                            </p:txEl>
                                          </p:spTgt>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123907">
                                            <p:txEl>
                                              <p:pRg st="8" end="8"/>
                                            </p:txEl>
                                          </p:spTgt>
                                        </p:tgtEl>
                                        <p:attrNameLst>
                                          <p:attrName>style.visibility</p:attrName>
                                        </p:attrNameLst>
                                      </p:cBhvr>
                                      <p:to>
                                        <p:strVal val="visible"/>
                                      </p:to>
                                    </p:set>
                                    <p:animEffect transition="in" filter="fade">
                                      <p:cBhvr>
                                        <p:cTn id="2032" dur="750"/>
                                        <p:tgtEl>
                                          <p:spTgt spid="123907">
                                            <p:txEl>
                                              <p:pRg st="8" end="8"/>
                                            </p:txEl>
                                          </p:spTgt>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123907">
                                            <p:txEl>
                                              <p:pRg st="9" end="9"/>
                                            </p:txEl>
                                          </p:spTgt>
                                        </p:tgtEl>
                                        <p:attrNameLst>
                                          <p:attrName>style.visibility</p:attrName>
                                        </p:attrNameLst>
                                      </p:cBhvr>
                                      <p:to>
                                        <p:strVal val="visible"/>
                                      </p:to>
                                    </p:set>
                                    <p:animEffect transition="in" filter="fade">
                                      <p:cBhvr>
                                        <p:cTn id="2035" dur="750"/>
                                        <p:tgtEl>
                                          <p:spTgt spid="123907">
                                            <p:txEl>
                                              <p:pRg st="9" end="9"/>
                                            </p:txEl>
                                          </p:spTgt>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123907">
                                            <p:txEl>
                                              <p:pRg st="10" end="10"/>
                                            </p:txEl>
                                          </p:spTgt>
                                        </p:tgtEl>
                                        <p:attrNameLst>
                                          <p:attrName>style.visibility</p:attrName>
                                        </p:attrNameLst>
                                      </p:cBhvr>
                                      <p:to>
                                        <p:strVal val="visible"/>
                                      </p:to>
                                    </p:set>
                                    <p:animEffect transition="in" filter="fade">
                                      <p:cBhvr>
                                        <p:cTn id="2038" dur="750"/>
                                        <p:tgtEl>
                                          <p:spTgt spid="123907">
                                            <p:txEl>
                                              <p:pRg st="10" end="10"/>
                                            </p:txEl>
                                          </p:spTgt>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123907">
                                            <p:txEl>
                                              <p:pRg st="10" end="10"/>
                                            </p:txEl>
                                          </p:spTgt>
                                        </p:tgtEl>
                                        <p:attrNameLst>
                                          <p:attrName>style.visibility</p:attrName>
                                        </p:attrNameLst>
                                      </p:cBhvr>
                                      <p:to>
                                        <p:strVal val="visible"/>
                                      </p:to>
                                    </p:set>
                                    <p:animEffect transition="in" filter="fade">
                                      <p:cBhvr>
                                        <p:cTn id="2041" dur="750"/>
                                        <p:tgtEl>
                                          <p:spTgt spid="123907">
                                            <p:txEl>
                                              <p:pRg st="10" end="10"/>
                                            </p:txEl>
                                          </p:spTgt>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123907">
                                            <p:txEl>
                                              <p:pRg st="9" end="9"/>
                                            </p:txEl>
                                          </p:spTgt>
                                        </p:tgtEl>
                                        <p:attrNameLst>
                                          <p:attrName>style.visibility</p:attrName>
                                        </p:attrNameLst>
                                      </p:cBhvr>
                                      <p:to>
                                        <p:strVal val="visible"/>
                                      </p:to>
                                    </p:set>
                                    <p:animEffect transition="in" filter="fade">
                                      <p:cBhvr>
                                        <p:cTn id="2044" dur="750"/>
                                        <p:tgtEl>
                                          <p:spTgt spid="123907">
                                            <p:txEl>
                                              <p:pRg st="9" end="9"/>
                                            </p:txEl>
                                          </p:spTgt>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123907">
                                            <p:txEl>
                                              <p:pRg st="10" end="10"/>
                                            </p:txEl>
                                          </p:spTgt>
                                        </p:tgtEl>
                                        <p:attrNameLst>
                                          <p:attrName>style.visibility</p:attrName>
                                        </p:attrNameLst>
                                      </p:cBhvr>
                                      <p:to>
                                        <p:strVal val="visible"/>
                                      </p:to>
                                    </p:set>
                                    <p:animEffect transition="in" filter="fade">
                                      <p:cBhvr>
                                        <p:cTn id="2047" dur="750"/>
                                        <p:tgtEl>
                                          <p:spTgt spid="123907">
                                            <p:txEl>
                                              <p:pRg st="10" end="10"/>
                                            </p:txEl>
                                          </p:spTgt>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123907">
                                            <p:txEl>
                                              <p:pRg st="10" end="10"/>
                                            </p:txEl>
                                          </p:spTgt>
                                        </p:tgtEl>
                                        <p:attrNameLst>
                                          <p:attrName>style.visibility</p:attrName>
                                        </p:attrNameLst>
                                      </p:cBhvr>
                                      <p:to>
                                        <p:strVal val="visible"/>
                                      </p:to>
                                    </p:set>
                                    <p:animEffect transition="in" filter="fade">
                                      <p:cBhvr>
                                        <p:cTn id="2050" dur="750"/>
                                        <p:tgtEl>
                                          <p:spTgt spid="123907">
                                            <p:txEl>
                                              <p:pRg st="10" end="10"/>
                                            </p:txEl>
                                          </p:spTgt>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123907">
                                            <p:txEl>
                                              <p:pRg st="11" end="11"/>
                                            </p:txEl>
                                          </p:spTgt>
                                        </p:tgtEl>
                                        <p:attrNameLst>
                                          <p:attrName>style.visibility</p:attrName>
                                        </p:attrNameLst>
                                      </p:cBhvr>
                                      <p:to>
                                        <p:strVal val="visible"/>
                                      </p:to>
                                    </p:set>
                                    <p:animEffect transition="in" filter="fade">
                                      <p:cBhvr>
                                        <p:cTn id="2053" dur="750"/>
                                        <p:tgtEl>
                                          <p:spTgt spid="123907">
                                            <p:txEl>
                                              <p:pRg st="11" end="11"/>
                                            </p:txEl>
                                          </p:spTgt>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123907">
                                            <p:txEl>
                                              <p:pRg st="5" end="5"/>
                                            </p:txEl>
                                          </p:spTgt>
                                        </p:tgtEl>
                                        <p:attrNameLst>
                                          <p:attrName>style.visibility</p:attrName>
                                        </p:attrNameLst>
                                      </p:cBhvr>
                                      <p:to>
                                        <p:strVal val="visible"/>
                                      </p:to>
                                    </p:set>
                                    <p:animEffect transition="in" filter="fade">
                                      <p:cBhvr>
                                        <p:cTn id="2056" dur="750"/>
                                        <p:tgtEl>
                                          <p:spTgt spid="123907">
                                            <p:txEl>
                                              <p:pRg st="5" end="5"/>
                                            </p:txEl>
                                          </p:spTgt>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123907">
                                            <p:txEl>
                                              <p:pRg st="6" end="6"/>
                                            </p:txEl>
                                          </p:spTgt>
                                        </p:tgtEl>
                                        <p:attrNameLst>
                                          <p:attrName>style.visibility</p:attrName>
                                        </p:attrNameLst>
                                      </p:cBhvr>
                                      <p:to>
                                        <p:strVal val="visible"/>
                                      </p:to>
                                    </p:set>
                                    <p:animEffect transition="in" filter="fade">
                                      <p:cBhvr>
                                        <p:cTn id="2059" dur="750"/>
                                        <p:tgtEl>
                                          <p:spTgt spid="123907">
                                            <p:txEl>
                                              <p:pRg st="6" end="6"/>
                                            </p:txEl>
                                          </p:spTgt>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123907">
                                            <p:txEl>
                                              <p:pRg st="7" end="7"/>
                                            </p:txEl>
                                          </p:spTgt>
                                        </p:tgtEl>
                                        <p:attrNameLst>
                                          <p:attrName>style.visibility</p:attrName>
                                        </p:attrNameLst>
                                      </p:cBhvr>
                                      <p:to>
                                        <p:strVal val="visible"/>
                                      </p:to>
                                    </p:set>
                                    <p:animEffect transition="in" filter="fade">
                                      <p:cBhvr>
                                        <p:cTn id="2062" dur="750"/>
                                        <p:tgtEl>
                                          <p:spTgt spid="123907">
                                            <p:txEl>
                                              <p:pRg st="7" end="7"/>
                                            </p:txEl>
                                          </p:spTgt>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123907">
                                            <p:txEl>
                                              <p:pRg st="8" end="8"/>
                                            </p:txEl>
                                          </p:spTgt>
                                        </p:tgtEl>
                                        <p:attrNameLst>
                                          <p:attrName>style.visibility</p:attrName>
                                        </p:attrNameLst>
                                      </p:cBhvr>
                                      <p:to>
                                        <p:strVal val="visible"/>
                                      </p:to>
                                    </p:set>
                                    <p:animEffect transition="in" filter="fade">
                                      <p:cBhvr>
                                        <p:cTn id="2065" dur="750"/>
                                        <p:tgtEl>
                                          <p:spTgt spid="123907">
                                            <p:txEl>
                                              <p:pRg st="8" end="8"/>
                                            </p:txEl>
                                          </p:spTgt>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123907">
                                            <p:txEl>
                                              <p:pRg st="9" end="9"/>
                                            </p:txEl>
                                          </p:spTgt>
                                        </p:tgtEl>
                                        <p:attrNameLst>
                                          <p:attrName>style.visibility</p:attrName>
                                        </p:attrNameLst>
                                      </p:cBhvr>
                                      <p:to>
                                        <p:strVal val="visible"/>
                                      </p:to>
                                    </p:set>
                                    <p:animEffect transition="in" filter="fade">
                                      <p:cBhvr>
                                        <p:cTn id="2068" dur="750"/>
                                        <p:tgtEl>
                                          <p:spTgt spid="123907">
                                            <p:txEl>
                                              <p:pRg st="9" end="9"/>
                                            </p:txEl>
                                          </p:spTgt>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123907">
                                            <p:txEl>
                                              <p:pRg st="10" end="10"/>
                                            </p:txEl>
                                          </p:spTgt>
                                        </p:tgtEl>
                                        <p:attrNameLst>
                                          <p:attrName>style.visibility</p:attrName>
                                        </p:attrNameLst>
                                      </p:cBhvr>
                                      <p:to>
                                        <p:strVal val="visible"/>
                                      </p:to>
                                    </p:set>
                                    <p:animEffect transition="in" filter="fade">
                                      <p:cBhvr>
                                        <p:cTn id="2071" dur="750"/>
                                        <p:tgtEl>
                                          <p:spTgt spid="123907">
                                            <p:txEl>
                                              <p:pRg st="10" end="10"/>
                                            </p:txEl>
                                          </p:spTgt>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123907">
                                            <p:txEl>
                                              <p:pRg st="10" end="10"/>
                                            </p:txEl>
                                          </p:spTgt>
                                        </p:tgtEl>
                                        <p:attrNameLst>
                                          <p:attrName>style.visibility</p:attrName>
                                        </p:attrNameLst>
                                      </p:cBhvr>
                                      <p:to>
                                        <p:strVal val="visible"/>
                                      </p:to>
                                    </p:set>
                                    <p:animEffect transition="in" filter="fade">
                                      <p:cBhvr>
                                        <p:cTn id="2074" dur="750"/>
                                        <p:tgtEl>
                                          <p:spTgt spid="123907">
                                            <p:txEl>
                                              <p:pRg st="10" end="10"/>
                                            </p:txEl>
                                          </p:spTgt>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123907">
                                            <p:txEl>
                                              <p:pRg st="9" end="9"/>
                                            </p:txEl>
                                          </p:spTgt>
                                        </p:tgtEl>
                                        <p:attrNameLst>
                                          <p:attrName>style.visibility</p:attrName>
                                        </p:attrNameLst>
                                      </p:cBhvr>
                                      <p:to>
                                        <p:strVal val="visible"/>
                                      </p:to>
                                    </p:set>
                                    <p:animEffect transition="in" filter="fade">
                                      <p:cBhvr>
                                        <p:cTn id="2077" dur="750"/>
                                        <p:tgtEl>
                                          <p:spTgt spid="123907">
                                            <p:txEl>
                                              <p:pRg st="9" end="9"/>
                                            </p:txEl>
                                          </p:spTgt>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123907">
                                            <p:txEl>
                                              <p:pRg st="10" end="10"/>
                                            </p:txEl>
                                          </p:spTgt>
                                        </p:tgtEl>
                                        <p:attrNameLst>
                                          <p:attrName>style.visibility</p:attrName>
                                        </p:attrNameLst>
                                      </p:cBhvr>
                                      <p:to>
                                        <p:strVal val="visible"/>
                                      </p:to>
                                    </p:set>
                                    <p:animEffect transition="in" filter="fade">
                                      <p:cBhvr>
                                        <p:cTn id="2080" dur="750"/>
                                        <p:tgtEl>
                                          <p:spTgt spid="123907">
                                            <p:txEl>
                                              <p:pRg st="10" end="10"/>
                                            </p:txEl>
                                          </p:spTgt>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123907">
                                            <p:txEl>
                                              <p:pRg st="10" end="10"/>
                                            </p:txEl>
                                          </p:spTgt>
                                        </p:tgtEl>
                                        <p:attrNameLst>
                                          <p:attrName>style.visibility</p:attrName>
                                        </p:attrNameLst>
                                      </p:cBhvr>
                                      <p:to>
                                        <p:strVal val="visible"/>
                                      </p:to>
                                    </p:set>
                                    <p:animEffect transition="in" filter="fade">
                                      <p:cBhvr>
                                        <p:cTn id="2083" dur="750"/>
                                        <p:tgtEl>
                                          <p:spTgt spid="123907">
                                            <p:txEl>
                                              <p:pRg st="10" end="10"/>
                                            </p:txEl>
                                          </p:spTgt>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123907">
                                            <p:txEl>
                                              <p:pRg st="11" end="11"/>
                                            </p:txEl>
                                          </p:spTgt>
                                        </p:tgtEl>
                                        <p:attrNameLst>
                                          <p:attrName>style.visibility</p:attrName>
                                        </p:attrNameLst>
                                      </p:cBhvr>
                                      <p:to>
                                        <p:strVal val="visible"/>
                                      </p:to>
                                    </p:set>
                                    <p:animEffect transition="in" filter="fade">
                                      <p:cBhvr>
                                        <p:cTn id="2086" dur="750"/>
                                        <p:tgtEl>
                                          <p:spTgt spid="123907">
                                            <p:txEl>
                                              <p:pRg st="11" end="11"/>
                                            </p:txEl>
                                          </p:spTgt>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123907">
                                            <p:txEl>
                                              <p:pRg st="7" end="7"/>
                                            </p:txEl>
                                          </p:spTgt>
                                        </p:tgtEl>
                                        <p:attrNameLst>
                                          <p:attrName>style.visibility</p:attrName>
                                        </p:attrNameLst>
                                      </p:cBhvr>
                                      <p:to>
                                        <p:strVal val="visible"/>
                                      </p:to>
                                    </p:set>
                                    <p:animEffect transition="in" filter="fade">
                                      <p:cBhvr>
                                        <p:cTn id="2089" dur="750"/>
                                        <p:tgtEl>
                                          <p:spTgt spid="123907">
                                            <p:txEl>
                                              <p:pRg st="7" end="7"/>
                                            </p:txEl>
                                          </p:spTgt>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123907">
                                            <p:txEl>
                                              <p:pRg st="8" end="8"/>
                                            </p:txEl>
                                          </p:spTgt>
                                        </p:tgtEl>
                                        <p:attrNameLst>
                                          <p:attrName>style.visibility</p:attrName>
                                        </p:attrNameLst>
                                      </p:cBhvr>
                                      <p:to>
                                        <p:strVal val="visible"/>
                                      </p:to>
                                    </p:set>
                                    <p:animEffect transition="in" filter="fade">
                                      <p:cBhvr>
                                        <p:cTn id="2092" dur="750"/>
                                        <p:tgtEl>
                                          <p:spTgt spid="123907">
                                            <p:txEl>
                                              <p:pRg st="8" end="8"/>
                                            </p:txEl>
                                          </p:spTgt>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123907">
                                            <p:txEl>
                                              <p:pRg st="9" end="9"/>
                                            </p:txEl>
                                          </p:spTgt>
                                        </p:tgtEl>
                                        <p:attrNameLst>
                                          <p:attrName>style.visibility</p:attrName>
                                        </p:attrNameLst>
                                      </p:cBhvr>
                                      <p:to>
                                        <p:strVal val="visible"/>
                                      </p:to>
                                    </p:set>
                                    <p:animEffect transition="in" filter="fade">
                                      <p:cBhvr>
                                        <p:cTn id="2095" dur="750"/>
                                        <p:tgtEl>
                                          <p:spTgt spid="123907">
                                            <p:txEl>
                                              <p:pRg st="9" end="9"/>
                                            </p:txEl>
                                          </p:spTgt>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123907">
                                            <p:txEl>
                                              <p:pRg st="10" end="10"/>
                                            </p:txEl>
                                          </p:spTgt>
                                        </p:tgtEl>
                                        <p:attrNameLst>
                                          <p:attrName>style.visibility</p:attrName>
                                        </p:attrNameLst>
                                      </p:cBhvr>
                                      <p:to>
                                        <p:strVal val="visible"/>
                                      </p:to>
                                    </p:set>
                                    <p:animEffect transition="in" filter="fade">
                                      <p:cBhvr>
                                        <p:cTn id="2098" dur="750"/>
                                        <p:tgtEl>
                                          <p:spTgt spid="123907">
                                            <p:txEl>
                                              <p:pRg st="10" end="10"/>
                                            </p:txEl>
                                          </p:spTgt>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123907">
                                            <p:txEl>
                                              <p:pRg st="10" end="10"/>
                                            </p:txEl>
                                          </p:spTgt>
                                        </p:tgtEl>
                                        <p:attrNameLst>
                                          <p:attrName>style.visibility</p:attrName>
                                        </p:attrNameLst>
                                      </p:cBhvr>
                                      <p:to>
                                        <p:strVal val="visible"/>
                                      </p:to>
                                    </p:set>
                                    <p:animEffect transition="in" filter="fade">
                                      <p:cBhvr>
                                        <p:cTn id="2101" dur="750"/>
                                        <p:tgtEl>
                                          <p:spTgt spid="123907">
                                            <p:txEl>
                                              <p:pRg st="10" end="10"/>
                                            </p:txEl>
                                          </p:spTgt>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123907">
                                            <p:txEl>
                                              <p:pRg st="9" end="9"/>
                                            </p:txEl>
                                          </p:spTgt>
                                        </p:tgtEl>
                                        <p:attrNameLst>
                                          <p:attrName>style.visibility</p:attrName>
                                        </p:attrNameLst>
                                      </p:cBhvr>
                                      <p:to>
                                        <p:strVal val="visible"/>
                                      </p:to>
                                    </p:set>
                                    <p:animEffect transition="in" filter="fade">
                                      <p:cBhvr>
                                        <p:cTn id="2104" dur="750"/>
                                        <p:tgtEl>
                                          <p:spTgt spid="123907">
                                            <p:txEl>
                                              <p:pRg st="9" end="9"/>
                                            </p:txEl>
                                          </p:spTgt>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123907">
                                            <p:txEl>
                                              <p:pRg st="10" end="10"/>
                                            </p:txEl>
                                          </p:spTgt>
                                        </p:tgtEl>
                                        <p:attrNameLst>
                                          <p:attrName>style.visibility</p:attrName>
                                        </p:attrNameLst>
                                      </p:cBhvr>
                                      <p:to>
                                        <p:strVal val="visible"/>
                                      </p:to>
                                    </p:set>
                                    <p:animEffect transition="in" filter="fade">
                                      <p:cBhvr>
                                        <p:cTn id="2107" dur="750"/>
                                        <p:tgtEl>
                                          <p:spTgt spid="123907">
                                            <p:txEl>
                                              <p:pRg st="10" end="10"/>
                                            </p:txEl>
                                          </p:spTgt>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123907">
                                            <p:txEl>
                                              <p:pRg st="10" end="10"/>
                                            </p:txEl>
                                          </p:spTgt>
                                        </p:tgtEl>
                                        <p:attrNameLst>
                                          <p:attrName>style.visibility</p:attrName>
                                        </p:attrNameLst>
                                      </p:cBhvr>
                                      <p:to>
                                        <p:strVal val="visible"/>
                                      </p:to>
                                    </p:set>
                                    <p:animEffect transition="in" filter="fade">
                                      <p:cBhvr>
                                        <p:cTn id="2110" dur="750"/>
                                        <p:tgtEl>
                                          <p:spTgt spid="123907">
                                            <p:txEl>
                                              <p:pRg st="10" end="10"/>
                                            </p:txEl>
                                          </p:spTgt>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123907">
                                            <p:txEl>
                                              <p:pRg st="11" end="11"/>
                                            </p:txEl>
                                          </p:spTgt>
                                        </p:tgtEl>
                                        <p:attrNameLst>
                                          <p:attrName>style.visibility</p:attrName>
                                        </p:attrNameLst>
                                      </p:cBhvr>
                                      <p:to>
                                        <p:strVal val="visible"/>
                                      </p:to>
                                    </p:set>
                                    <p:animEffect transition="in" filter="fade">
                                      <p:cBhvr>
                                        <p:cTn id="2113" dur="750"/>
                                        <p:tgtEl>
                                          <p:spTgt spid="123907">
                                            <p:txEl>
                                              <p:pRg st="11" end="11"/>
                                            </p:txEl>
                                          </p:spTgt>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123907">
                                            <p:txEl>
                                              <p:pRg st="6" end="6"/>
                                            </p:txEl>
                                          </p:spTgt>
                                        </p:tgtEl>
                                        <p:attrNameLst>
                                          <p:attrName>style.visibility</p:attrName>
                                        </p:attrNameLst>
                                      </p:cBhvr>
                                      <p:to>
                                        <p:strVal val="visible"/>
                                      </p:to>
                                    </p:set>
                                    <p:animEffect transition="in" filter="fade">
                                      <p:cBhvr>
                                        <p:cTn id="2116" dur="750"/>
                                        <p:tgtEl>
                                          <p:spTgt spid="123907">
                                            <p:txEl>
                                              <p:pRg st="6" end="6"/>
                                            </p:txEl>
                                          </p:spTgt>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123907">
                                            <p:txEl>
                                              <p:pRg st="7" end="7"/>
                                            </p:txEl>
                                          </p:spTgt>
                                        </p:tgtEl>
                                        <p:attrNameLst>
                                          <p:attrName>style.visibility</p:attrName>
                                        </p:attrNameLst>
                                      </p:cBhvr>
                                      <p:to>
                                        <p:strVal val="visible"/>
                                      </p:to>
                                    </p:set>
                                    <p:animEffect transition="in" filter="fade">
                                      <p:cBhvr>
                                        <p:cTn id="2119" dur="750"/>
                                        <p:tgtEl>
                                          <p:spTgt spid="123907">
                                            <p:txEl>
                                              <p:pRg st="7" end="7"/>
                                            </p:txEl>
                                          </p:spTgt>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123907">
                                            <p:txEl>
                                              <p:pRg st="8" end="8"/>
                                            </p:txEl>
                                          </p:spTgt>
                                        </p:tgtEl>
                                        <p:attrNameLst>
                                          <p:attrName>style.visibility</p:attrName>
                                        </p:attrNameLst>
                                      </p:cBhvr>
                                      <p:to>
                                        <p:strVal val="visible"/>
                                      </p:to>
                                    </p:set>
                                    <p:animEffect transition="in" filter="fade">
                                      <p:cBhvr>
                                        <p:cTn id="2122" dur="750"/>
                                        <p:tgtEl>
                                          <p:spTgt spid="123907">
                                            <p:txEl>
                                              <p:pRg st="8" end="8"/>
                                            </p:txEl>
                                          </p:spTgt>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123907">
                                            <p:txEl>
                                              <p:pRg st="9" end="9"/>
                                            </p:txEl>
                                          </p:spTgt>
                                        </p:tgtEl>
                                        <p:attrNameLst>
                                          <p:attrName>style.visibility</p:attrName>
                                        </p:attrNameLst>
                                      </p:cBhvr>
                                      <p:to>
                                        <p:strVal val="visible"/>
                                      </p:to>
                                    </p:set>
                                    <p:animEffect transition="in" filter="fade">
                                      <p:cBhvr>
                                        <p:cTn id="2125" dur="750"/>
                                        <p:tgtEl>
                                          <p:spTgt spid="123907">
                                            <p:txEl>
                                              <p:pRg st="9" end="9"/>
                                            </p:txEl>
                                          </p:spTgt>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123907">
                                            <p:txEl>
                                              <p:pRg st="10" end="10"/>
                                            </p:txEl>
                                          </p:spTgt>
                                        </p:tgtEl>
                                        <p:attrNameLst>
                                          <p:attrName>style.visibility</p:attrName>
                                        </p:attrNameLst>
                                      </p:cBhvr>
                                      <p:to>
                                        <p:strVal val="visible"/>
                                      </p:to>
                                    </p:set>
                                    <p:animEffect transition="in" filter="fade">
                                      <p:cBhvr>
                                        <p:cTn id="2128" dur="750"/>
                                        <p:tgtEl>
                                          <p:spTgt spid="123907">
                                            <p:txEl>
                                              <p:pRg st="10" end="10"/>
                                            </p:txEl>
                                          </p:spTgt>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123907">
                                            <p:txEl>
                                              <p:pRg st="10" end="10"/>
                                            </p:txEl>
                                          </p:spTgt>
                                        </p:tgtEl>
                                        <p:attrNameLst>
                                          <p:attrName>style.visibility</p:attrName>
                                        </p:attrNameLst>
                                      </p:cBhvr>
                                      <p:to>
                                        <p:strVal val="visible"/>
                                      </p:to>
                                    </p:set>
                                    <p:animEffect transition="in" filter="fade">
                                      <p:cBhvr>
                                        <p:cTn id="2131" dur="750"/>
                                        <p:tgtEl>
                                          <p:spTgt spid="123907">
                                            <p:txEl>
                                              <p:pRg st="10" end="10"/>
                                            </p:txEl>
                                          </p:spTgt>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123907">
                                            <p:txEl>
                                              <p:pRg st="9" end="9"/>
                                            </p:txEl>
                                          </p:spTgt>
                                        </p:tgtEl>
                                        <p:attrNameLst>
                                          <p:attrName>style.visibility</p:attrName>
                                        </p:attrNameLst>
                                      </p:cBhvr>
                                      <p:to>
                                        <p:strVal val="visible"/>
                                      </p:to>
                                    </p:set>
                                    <p:animEffect transition="in" filter="fade">
                                      <p:cBhvr>
                                        <p:cTn id="2134" dur="750"/>
                                        <p:tgtEl>
                                          <p:spTgt spid="123907">
                                            <p:txEl>
                                              <p:pRg st="9" end="9"/>
                                            </p:txEl>
                                          </p:spTgt>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123907">
                                            <p:txEl>
                                              <p:pRg st="10" end="10"/>
                                            </p:txEl>
                                          </p:spTgt>
                                        </p:tgtEl>
                                        <p:attrNameLst>
                                          <p:attrName>style.visibility</p:attrName>
                                        </p:attrNameLst>
                                      </p:cBhvr>
                                      <p:to>
                                        <p:strVal val="visible"/>
                                      </p:to>
                                    </p:set>
                                    <p:animEffect transition="in" filter="fade">
                                      <p:cBhvr>
                                        <p:cTn id="2137" dur="750"/>
                                        <p:tgtEl>
                                          <p:spTgt spid="123907">
                                            <p:txEl>
                                              <p:pRg st="10" end="10"/>
                                            </p:txEl>
                                          </p:spTgt>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123907">
                                            <p:txEl>
                                              <p:pRg st="10" end="10"/>
                                            </p:txEl>
                                          </p:spTgt>
                                        </p:tgtEl>
                                        <p:attrNameLst>
                                          <p:attrName>style.visibility</p:attrName>
                                        </p:attrNameLst>
                                      </p:cBhvr>
                                      <p:to>
                                        <p:strVal val="visible"/>
                                      </p:to>
                                    </p:set>
                                    <p:animEffect transition="in" filter="fade">
                                      <p:cBhvr>
                                        <p:cTn id="2140" dur="750"/>
                                        <p:tgtEl>
                                          <p:spTgt spid="123907">
                                            <p:txEl>
                                              <p:pRg st="10" end="10"/>
                                            </p:txEl>
                                          </p:spTgt>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123907">
                                            <p:txEl>
                                              <p:pRg st="11" end="11"/>
                                            </p:txEl>
                                          </p:spTgt>
                                        </p:tgtEl>
                                        <p:attrNameLst>
                                          <p:attrName>style.visibility</p:attrName>
                                        </p:attrNameLst>
                                      </p:cBhvr>
                                      <p:to>
                                        <p:strVal val="visible"/>
                                      </p:to>
                                    </p:set>
                                    <p:animEffect transition="in" filter="fade">
                                      <p:cBhvr>
                                        <p:cTn id="2143" dur="750"/>
                                        <p:tgtEl>
                                          <p:spTgt spid="123907">
                                            <p:txEl>
                                              <p:pRg st="11" end="11"/>
                                            </p:txEl>
                                          </p:spTgt>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123907">
                                            <p:txEl>
                                              <p:pRg st="7" end="7"/>
                                            </p:txEl>
                                          </p:spTgt>
                                        </p:tgtEl>
                                        <p:attrNameLst>
                                          <p:attrName>style.visibility</p:attrName>
                                        </p:attrNameLst>
                                      </p:cBhvr>
                                      <p:to>
                                        <p:strVal val="visible"/>
                                      </p:to>
                                    </p:set>
                                    <p:animEffect transition="in" filter="fade">
                                      <p:cBhvr>
                                        <p:cTn id="2146" dur="750"/>
                                        <p:tgtEl>
                                          <p:spTgt spid="123907">
                                            <p:txEl>
                                              <p:pRg st="7" end="7"/>
                                            </p:txEl>
                                          </p:spTgt>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123907">
                                            <p:txEl>
                                              <p:pRg st="8" end="8"/>
                                            </p:txEl>
                                          </p:spTgt>
                                        </p:tgtEl>
                                        <p:attrNameLst>
                                          <p:attrName>style.visibility</p:attrName>
                                        </p:attrNameLst>
                                      </p:cBhvr>
                                      <p:to>
                                        <p:strVal val="visible"/>
                                      </p:to>
                                    </p:set>
                                    <p:animEffect transition="in" filter="fade">
                                      <p:cBhvr>
                                        <p:cTn id="2149" dur="750"/>
                                        <p:tgtEl>
                                          <p:spTgt spid="123907">
                                            <p:txEl>
                                              <p:pRg st="8" end="8"/>
                                            </p:txEl>
                                          </p:spTgt>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123907">
                                            <p:txEl>
                                              <p:pRg st="9" end="9"/>
                                            </p:txEl>
                                          </p:spTgt>
                                        </p:tgtEl>
                                        <p:attrNameLst>
                                          <p:attrName>style.visibility</p:attrName>
                                        </p:attrNameLst>
                                      </p:cBhvr>
                                      <p:to>
                                        <p:strVal val="visible"/>
                                      </p:to>
                                    </p:set>
                                    <p:animEffect transition="in" filter="fade">
                                      <p:cBhvr>
                                        <p:cTn id="2152" dur="750"/>
                                        <p:tgtEl>
                                          <p:spTgt spid="123907">
                                            <p:txEl>
                                              <p:pRg st="9" end="9"/>
                                            </p:txEl>
                                          </p:spTgt>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123907">
                                            <p:txEl>
                                              <p:pRg st="10" end="10"/>
                                            </p:txEl>
                                          </p:spTgt>
                                        </p:tgtEl>
                                        <p:attrNameLst>
                                          <p:attrName>style.visibility</p:attrName>
                                        </p:attrNameLst>
                                      </p:cBhvr>
                                      <p:to>
                                        <p:strVal val="visible"/>
                                      </p:to>
                                    </p:set>
                                    <p:animEffect transition="in" filter="fade">
                                      <p:cBhvr>
                                        <p:cTn id="2155" dur="750"/>
                                        <p:tgtEl>
                                          <p:spTgt spid="123907">
                                            <p:txEl>
                                              <p:pRg st="10" end="10"/>
                                            </p:txEl>
                                          </p:spTgt>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123907">
                                            <p:txEl>
                                              <p:pRg st="10" end="10"/>
                                            </p:txEl>
                                          </p:spTgt>
                                        </p:tgtEl>
                                        <p:attrNameLst>
                                          <p:attrName>style.visibility</p:attrName>
                                        </p:attrNameLst>
                                      </p:cBhvr>
                                      <p:to>
                                        <p:strVal val="visible"/>
                                      </p:to>
                                    </p:set>
                                    <p:animEffect transition="in" filter="fade">
                                      <p:cBhvr>
                                        <p:cTn id="2158" dur="750"/>
                                        <p:tgtEl>
                                          <p:spTgt spid="123907">
                                            <p:txEl>
                                              <p:pRg st="10" end="10"/>
                                            </p:txEl>
                                          </p:spTgt>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123907">
                                            <p:txEl>
                                              <p:pRg st="9" end="9"/>
                                            </p:txEl>
                                          </p:spTgt>
                                        </p:tgtEl>
                                        <p:attrNameLst>
                                          <p:attrName>style.visibility</p:attrName>
                                        </p:attrNameLst>
                                      </p:cBhvr>
                                      <p:to>
                                        <p:strVal val="visible"/>
                                      </p:to>
                                    </p:set>
                                    <p:animEffect transition="in" filter="fade">
                                      <p:cBhvr>
                                        <p:cTn id="2161" dur="750"/>
                                        <p:tgtEl>
                                          <p:spTgt spid="123907">
                                            <p:txEl>
                                              <p:pRg st="9" end="9"/>
                                            </p:txEl>
                                          </p:spTgt>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123907">
                                            <p:txEl>
                                              <p:pRg st="10" end="10"/>
                                            </p:txEl>
                                          </p:spTgt>
                                        </p:tgtEl>
                                        <p:attrNameLst>
                                          <p:attrName>style.visibility</p:attrName>
                                        </p:attrNameLst>
                                      </p:cBhvr>
                                      <p:to>
                                        <p:strVal val="visible"/>
                                      </p:to>
                                    </p:set>
                                    <p:animEffect transition="in" filter="fade">
                                      <p:cBhvr>
                                        <p:cTn id="2164" dur="750"/>
                                        <p:tgtEl>
                                          <p:spTgt spid="123907">
                                            <p:txEl>
                                              <p:pRg st="10" end="10"/>
                                            </p:txEl>
                                          </p:spTgt>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123907">
                                            <p:txEl>
                                              <p:pRg st="10" end="10"/>
                                            </p:txEl>
                                          </p:spTgt>
                                        </p:tgtEl>
                                        <p:attrNameLst>
                                          <p:attrName>style.visibility</p:attrName>
                                        </p:attrNameLst>
                                      </p:cBhvr>
                                      <p:to>
                                        <p:strVal val="visible"/>
                                      </p:to>
                                    </p:set>
                                    <p:animEffect transition="in" filter="fade">
                                      <p:cBhvr>
                                        <p:cTn id="2167" dur="750"/>
                                        <p:tgtEl>
                                          <p:spTgt spid="123907">
                                            <p:txEl>
                                              <p:pRg st="10" end="10"/>
                                            </p:txEl>
                                          </p:spTgt>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123907">
                                            <p:txEl>
                                              <p:pRg st="11" end="11"/>
                                            </p:txEl>
                                          </p:spTgt>
                                        </p:tgtEl>
                                        <p:attrNameLst>
                                          <p:attrName>style.visibility</p:attrName>
                                        </p:attrNameLst>
                                      </p:cBhvr>
                                      <p:to>
                                        <p:strVal val="visible"/>
                                      </p:to>
                                    </p:set>
                                    <p:animEffect transition="in" filter="fade">
                                      <p:cBhvr>
                                        <p:cTn id="2170" dur="750"/>
                                        <p:tgtEl>
                                          <p:spTgt spid="123907">
                                            <p:txEl>
                                              <p:pRg st="11" end="11"/>
                                            </p:txEl>
                                          </p:spTgt>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123907">
                                            <p:txEl>
                                              <p:pRg st="4" end="4"/>
                                            </p:txEl>
                                          </p:spTgt>
                                        </p:tgtEl>
                                        <p:attrNameLst>
                                          <p:attrName>style.visibility</p:attrName>
                                        </p:attrNameLst>
                                      </p:cBhvr>
                                      <p:to>
                                        <p:strVal val="visible"/>
                                      </p:to>
                                    </p:set>
                                    <p:animEffect transition="in" filter="fade">
                                      <p:cBhvr>
                                        <p:cTn id="2173" dur="750"/>
                                        <p:tgtEl>
                                          <p:spTgt spid="123907">
                                            <p:txEl>
                                              <p:pRg st="4" end="4"/>
                                            </p:txEl>
                                          </p:spTgt>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123907">
                                            <p:txEl>
                                              <p:pRg st="5" end="5"/>
                                            </p:txEl>
                                          </p:spTgt>
                                        </p:tgtEl>
                                        <p:attrNameLst>
                                          <p:attrName>style.visibility</p:attrName>
                                        </p:attrNameLst>
                                      </p:cBhvr>
                                      <p:to>
                                        <p:strVal val="visible"/>
                                      </p:to>
                                    </p:set>
                                    <p:animEffect transition="in" filter="fade">
                                      <p:cBhvr>
                                        <p:cTn id="2176" dur="750"/>
                                        <p:tgtEl>
                                          <p:spTgt spid="123907">
                                            <p:txEl>
                                              <p:pRg st="5" end="5"/>
                                            </p:txEl>
                                          </p:spTgt>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123907">
                                            <p:txEl>
                                              <p:pRg st="6" end="6"/>
                                            </p:txEl>
                                          </p:spTgt>
                                        </p:tgtEl>
                                        <p:attrNameLst>
                                          <p:attrName>style.visibility</p:attrName>
                                        </p:attrNameLst>
                                      </p:cBhvr>
                                      <p:to>
                                        <p:strVal val="visible"/>
                                      </p:to>
                                    </p:set>
                                    <p:animEffect transition="in" filter="fade">
                                      <p:cBhvr>
                                        <p:cTn id="2179" dur="750"/>
                                        <p:tgtEl>
                                          <p:spTgt spid="123907">
                                            <p:txEl>
                                              <p:pRg st="6" end="6"/>
                                            </p:txEl>
                                          </p:spTgt>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123907">
                                            <p:txEl>
                                              <p:pRg st="7" end="7"/>
                                            </p:txEl>
                                          </p:spTgt>
                                        </p:tgtEl>
                                        <p:attrNameLst>
                                          <p:attrName>style.visibility</p:attrName>
                                        </p:attrNameLst>
                                      </p:cBhvr>
                                      <p:to>
                                        <p:strVal val="visible"/>
                                      </p:to>
                                    </p:set>
                                    <p:animEffect transition="in" filter="fade">
                                      <p:cBhvr>
                                        <p:cTn id="2182" dur="750"/>
                                        <p:tgtEl>
                                          <p:spTgt spid="123907">
                                            <p:txEl>
                                              <p:pRg st="7" end="7"/>
                                            </p:txEl>
                                          </p:spTgt>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123907">
                                            <p:txEl>
                                              <p:pRg st="8" end="8"/>
                                            </p:txEl>
                                          </p:spTgt>
                                        </p:tgtEl>
                                        <p:attrNameLst>
                                          <p:attrName>style.visibility</p:attrName>
                                        </p:attrNameLst>
                                      </p:cBhvr>
                                      <p:to>
                                        <p:strVal val="visible"/>
                                      </p:to>
                                    </p:set>
                                    <p:animEffect transition="in" filter="fade">
                                      <p:cBhvr>
                                        <p:cTn id="2185" dur="750"/>
                                        <p:tgtEl>
                                          <p:spTgt spid="123907">
                                            <p:txEl>
                                              <p:pRg st="8" end="8"/>
                                            </p:txEl>
                                          </p:spTgt>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123907">
                                            <p:txEl>
                                              <p:pRg st="9" end="9"/>
                                            </p:txEl>
                                          </p:spTgt>
                                        </p:tgtEl>
                                        <p:attrNameLst>
                                          <p:attrName>style.visibility</p:attrName>
                                        </p:attrNameLst>
                                      </p:cBhvr>
                                      <p:to>
                                        <p:strVal val="visible"/>
                                      </p:to>
                                    </p:set>
                                    <p:animEffect transition="in" filter="fade">
                                      <p:cBhvr>
                                        <p:cTn id="2188" dur="750"/>
                                        <p:tgtEl>
                                          <p:spTgt spid="123907">
                                            <p:txEl>
                                              <p:pRg st="9" end="9"/>
                                            </p:txEl>
                                          </p:spTgt>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123907">
                                            <p:txEl>
                                              <p:pRg st="10" end="10"/>
                                            </p:txEl>
                                          </p:spTgt>
                                        </p:tgtEl>
                                        <p:attrNameLst>
                                          <p:attrName>style.visibility</p:attrName>
                                        </p:attrNameLst>
                                      </p:cBhvr>
                                      <p:to>
                                        <p:strVal val="visible"/>
                                      </p:to>
                                    </p:set>
                                    <p:animEffect transition="in" filter="fade">
                                      <p:cBhvr>
                                        <p:cTn id="2191" dur="750"/>
                                        <p:tgtEl>
                                          <p:spTgt spid="123907">
                                            <p:txEl>
                                              <p:pRg st="10" end="10"/>
                                            </p:txEl>
                                          </p:spTgt>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123907">
                                            <p:txEl>
                                              <p:pRg st="10" end="10"/>
                                            </p:txEl>
                                          </p:spTgt>
                                        </p:tgtEl>
                                        <p:attrNameLst>
                                          <p:attrName>style.visibility</p:attrName>
                                        </p:attrNameLst>
                                      </p:cBhvr>
                                      <p:to>
                                        <p:strVal val="visible"/>
                                      </p:to>
                                    </p:set>
                                    <p:animEffect transition="in" filter="fade">
                                      <p:cBhvr>
                                        <p:cTn id="2194" dur="750"/>
                                        <p:tgtEl>
                                          <p:spTgt spid="123907">
                                            <p:txEl>
                                              <p:pRg st="10" end="10"/>
                                            </p:txEl>
                                          </p:spTgt>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123907">
                                            <p:txEl>
                                              <p:pRg st="9" end="9"/>
                                            </p:txEl>
                                          </p:spTgt>
                                        </p:tgtEl>
                                        <p:attrNameLst>
                                          <p:attrName>style.visibility</p:attrName>
                                        </p:attrNameLst>
                                      </p:cBhvr>
                                      <p:to>
                                        <p:strVal val="visible"/>
                                      </p:to>
                                    </p:set>
                                    <p:animEffect transition="in" filter="fade">
                                      <p:cBhvr>
                                        <p:cTn id="2197" dur="750"/>
                                        <p:tgtEl>
                                          <p:spTgt spid="123907">
                                            <p:txEl>
                                              <p:pRg st="9" end="9"/>
                                            </p:txEl>
                                          </p:spTgt>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123907">
                                            <p:txEl>
                                              <p:pRg st="10" end="10"/>
                                            </p:txEl>
                                          </p:spTgt>
                                        </p:tgtEl>
                                        <p:attrNameLst>
                                          <p:attrName>style.visibility</p:attrName>
                                        </p:attrNameLst>
                                      </p:cBhvr>
                                      <p:to>
                                        <p:strVal val="visible"/>
                                      </p:to>
                                    </p:set>
                                    <p:animEffect transition="in" filter="fade">
                                      <p:cBhvr>
                                        <p:cTn id="2200" dur="750"/>
                                        <p:tgtEl>
                                          <p:spTgt spid="123907">
                                            <p:txEl>
                                              <p:pRg st="10" end="10"/>
                                            </p:txEl>
                                          </p:spTgt>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123907">
                                            <p:txEl>
                                              <p:pRg st="10" end="10"/>
                                            </p:txEl>
                                          </p:spTgt>
                                        </p:tgtEl>
                                        <p:attrNameLst>
                                          <p:attrName>style.visibility</p:attrName>
                                        </p:attrNameLst>
                                      </p:cBhvr>
                                      <p:to>
                                        <p:strVal val="visible"/>
                                      </p:to>
                                    </p:set>
                                    <p:animEffect transition="in" filter="fade">
                                      <p:cBhvr>
                                        <p:cTn id="2203" dur="750"/>
                                        <p:tgtEl>
                                          <p:spTgt spid="123907">
                                            <p:txEl>
                                              <p:pRg st="10" end="10"/>
                                            </p:txEl>
                                          </p:spTgt>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123907">
                                            <p:txEl>
                                              <p:pRg st="11" end="11"/>
                                            </p:txEl>
                                          </p:spTgt>
                                        </p:tgtEl>
                                        <p:attrNameLst>
                                          <p:attrName>style.visibility</p:attrName>
                                        </p:attrNameLst>
                                      </p:cBhvr>
                                      <p:to>
                                        <p:strVal val="visible"/>
                                      </p:to>
                                    </p:set>
                                    <p:animEffect transition="in" filter="fade">
                                      <p:cBhvr>
                                        <p:cTn id="2206" dur="750"/>
                                        <p:tgtEl>
                                          <p:spTgt spid="123907">
                                            <p:txEl>
                                              <p:pRg st="11" end="11"/>
                                            </p:txEl>
                                          </p:spTgt>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123907">
                                            <p:txEl>
                                              <p:pRg st="7" end="7"/>
                                            </p:txEl>
                                          </p:spTgt>
                                        </p:tgtEl>
                                        <p:attrNameLst>
                                          <p:attrName>style.visibility</p:attrName>
                                        </p:attrNameLst>
                                      </p:cBhvr>
                                      <p:to>
                                        <p:strVal val="visible"/>
                                      </p:to>
                                    </p:set>
                                    <p:animEffect transition="in" filter="fade">
                                      <p:cBhvr>
                                        <p:cTn id="2209" dur="750"/>
                                        <p:tgtEl>
                                          <p:spTgt spid="123907">
                                            <p:txEl>
                                              <p:pRg st="7" end="7"/>
                                            </p:txEl>
                                          </p:spTgt>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123907">
                                            <p:txEl>
                                              <p:pRg st="8" end="8"/>
                                            </p:txEl>
                                          </p:spTgt>
                                        </p:tgtEl>
                                        <p:attrNameLst>
                                          <p:attrName>style.visibility</p:attrName>
                                        </p:attrNameLst>
                                      </p:cBhvr>
                                      <p:to>
                                        <p:strVal val="visible"/>
                                      </p:to>
                                    </p:set>
                                    <p:animEffect transition="in" filter="fade">
                                      <p:cBhvr>
                                        <p:cTn id="2212" dur="750"/>
                                        <p:tgtEl>
                                          <p:spTgt spid="123907">
                                            <p:txEl>
                                              <p:pRg st="8" end="8"/>
                                            </p:txEl>
                                          </p:spTgt>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123907">
                                            <p:txEl>
                                              <p:pRg st="9" end="9"/>
                                            </p:txEl>
                                          </p:spTgt>
                                        </p:tgtEl>
                                        <p:attrNameLst>
                                          <p:attrName>style.visibility</p:attrName>
                                        </p:attrNameLst>
                                      </p:cBhvr>
                                      <p:to>
                                        <p:strVal val="visible"/>
                                      </p:to>
                                    </p:set>
                                    <p:animEffect transition="in" filter="fade">
                                      <p:cBhvr>
                                        <p:cTn id="2215" dur="750"/>
                                        <p:tgtEl>
                                          <p:spTgt spid="123907">
                                            <p:txEl>
                                              <p:pRg st="9" end="9"/>
                                            </p:txEl>
                                          </p:spTgt>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123907">
                                            <p:txEl>
                                              <p:pRg st="10" end="10"/>
                                            </p:txEl>
                                          </p:spTgt>
                                        </p:tgtEl>
                                        <p:attrNameLst>
                                          <p:attrName>style.visibility</p:attrName>
                                        </p:attrNameLst>
                                      </p:cBhvr>
                                      <p:to>
                                        <p:strVal val="visible"/>
                                      </p:to>
                                    </p:set>
                                    <p:animEffect transition="in" filter="fade">
                                      <p:cBhvr>
                                        <p:cTn id="2218" dur="750"/>
                                        <p:tgtEl>
                                          <p:spTgt spid="123907">
                                            <p:txEl>
                                              <p:pRg st="10" end="10"/>
                                            </p:txEl>
                                          </p:spTgt>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123907">
                                            <p:txEl>
                                              <p:pRg st="10" end="10"/>
                                            </p:txEl>
                                          </p:spTgt>
                                        </p:tgtEl>
                                        <p:attrNameLst>
                                          <p:attrName>style.visibility</p:attrName>
                                        </p:attrNameLst>
                                      </p:cBhvr>
                                      <p:to>
                                        <p:strVal val="visible"/>
                                      </p:to>
                                    </p:set>
                                    <p:animEffect transition="in" filter="fade">
                                      <p:cBhvr>
                                        <p:cTn id="2221" dur="750"/>
                                        <p:tgtEl>
                                          <p:spTgt spid="123907">
                                            <p:txEl>
                                              <p:pRg st="10" end="10"/>
                                            </p:txEl>
                                          </p:spTgt>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123907">
                                            <p:txEl>
                                              <p:pRg st="9" end="9"/>
                                            </p:txEl>
                                          </p:spTgt>
                                        </p:tgtEl>
                                        <p:attrNameLst>
                                          <p:attrName>style.visibility</p:attrName>
                                        </p:attrNameLst>
                                      </p:cBhvr>
                                      <p:to>
                                        <p:strVal val="visible"/>
                                      </p:to>
                                    </p:set>
                                    <p:animEffect transition="in" filter="fade">
                                      <p:cBhvr>
                                        <p:cTn id="2224" dur="750"/>
                                        <p:tgtEl>
                                          <p:spTgt spid="123907">
                                            <p:txEl>
                                              <p:pRg st="9" end="9"/>
                                            </p:txEl>
                                          </p:spTgt>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123907">
                                            <p:txEl>
                                              <p:pRg st="10" end="10"/>
                                            </p:txEl>
                                          </p:spTgt>
                                        </p:tgtEl>
                                        <p:attrNameLst>
                                          <p:attrName>style.visibility</p:attrName>
                                        </p:attrNameLst>
                                      </p:cBhvr>
                                      <p:to>
                                        <p:strVal val="visible"/>
                                      </p:to>
                                    </p:set>
                                    <p:animEffect transition="in" filter="fade">
                                      <p:cBhvr>
                                        <p:cTn id="2227" dur="750"/>
                                        <p:tgtEl>
                                          <p:spTgt spid="123907">
                                            <p:txEl>
                                              <p:pRg st="10" end="10"/>
                                            </p:txEl>
                                          </p:spTgt>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123907">
                                            <p:txEl>
                                              <p:pRg st="10" end="10"/>
                                            </p:txEl>
                                          </p:spTgt>
                                        </p:tgtEl>
                                        <p:attrNameLst>
                                          <p:attrName>style.visibility</p:attrName>
                                        </p:attrNameLst>
                                      </p:cBhvr>
                                      <p:to>
                                        <p:strVal val="visible"/>
                                      </p:to>
                                    </p:set>
                                    <p:animEffect transition="in" filter="fade">
                                      <p:cBhvr>
                                        <p:cTn id="2230" dur="750"/>
                                        <p:tgtEl>
                                          <p:spTgt spid="123907">
                                            <p:txEl>
                                              <p:pRg st="10" end="10"/>
                                            </p:txEl>
                                          </p:spTgt>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123907">
                                            <p:txEl>
                                              <p:pRg st="11" end="11"/>
                                            </p:txEl>
                                          </p:spTgt>
                                        </p:tgtEl>
                                        <p:attrNameLst>
                                          <p:attrName>style.visibility</p:attrName>
                                        </p:attrNameLst>
                                      </p:cBhvr>
                                      <p:to>
                                        <p:strVal val="visible"/>
                                      </p:to>
                                    </p:set>
                                    <p:animEffect transition="in" filter="fade">
                                      <p:cBhvr>
                                        <p:cTn id="2233" dur="750"/>
                                        <p:tgtEl>
                                          <p:spTgt spid="123907">
                                            <p:txEl>
                                              <p:pRg st="11" end="11"/>
                                            </p:txEl>
                                          </p:spTgt>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123907">
                                            <p:txEl>
                                              <p:pRg st="6" end="6"/>
                                            </p:txEl>
                                          </p:spTgt>
                                        </p:tgtEl>
                                        <p:attrNameLst>
                                          <p:attrName>style.visibility</p:attrName>
                                        </p:attrNameLst>
                                      </p:cBhvr>
                                      <p:to>
                                        <p:strVal val="visible"/>
                                      </p:to>
                                    </p:set>
                                    <p:animEffect transition="in" filter="fade">
                                      <p:cBhvr>
                                        <p:cTn id="2236" dur="750"/>
                                        <p:tgtEl>
                                          <p:spTgt spid="123907">
                                            <p:txEl>
                                              <p:pRg st="6" end="6"/>
                                            </p:txEl>
                                          </p:spTgt>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123907">
                                            <p:txEl>
                                              <p:pRg st="7" end="7"/>
                                            </p:txEl>
                                          </p:spTgt>
                                        </p:tgtEl>
                                        <p:attrNameLst>
                                          <p:attrName>style.visibility</p:attrName>
                                        </p:attrNameLst>
                                      </p:cBhvr>
                                      <p:to>
                                        <p:strVal val="visible"/>
                                      </p:to>
                                    </p:set>
                                    <p:animEffect transition="in" filter="fade">
                                      <p:cBhvr>
                                        <p:cTn id="2239" dur="750"/>
                                        <p:tgtEl>
                                          <p:spTgt spid="123907">
                                            <p:txEl>
                                              <p:pRg st="7" end="7"/>
                                            </p:txEl>
                                          </p:spTgt>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123907">
                                            <p:txEl>
                                              <p:pRg st="8" end="8"/>
                                            </p:txEl>
                                          </p:spTgt>
                                        </p:tgtEl>
                                        <p:attrNameLst>
                                          <p:attrName>style.visibility</p:attrName>
                                        </p:attrNameLst>
                                      </p:cBhvr>
                                      <p:to>
                                        <p:strVal val="visible"/>
                                      </p:to>
                                    </p:set>
                                    <p:animEffect transition="in" filter="fade">
                                      <p:cBhvr>
                                        <p:cTn id="2242" dur="750"/>
                                        <p:tgtEl>
                                          <p:spTgt spid="123907">
                                            <p:txEl>
                                              <p:pRg st="8" end="8"/>
                                            </p:txEl>
                                          </p:spTgt>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123907">
                                            <p:txEl>
                                              <p:pRg st="9" end="9"/>
                                            </p:txEl>
                                          </p:spTgt>
                                        </p:tgtEl>
                                        <p:attrNameLst>
                                          <p:attrName>style.visibility</p:attrName>
                                        </p:attrNameLst>
                                      </p:cBhvr>
                                      <p:to>
                                        <p:strVal val="visible"/>
                                      </p:to>
                                    </p:set>
                                    <p:animEffect transition="in" filter="fade">
                                      <p:cBhvr>
                                        <p:cTn id="2245" dur="750"/>
                                        <p:tgtEl>
                                          <p:spTgt spid="123907">
                                            <p:txEl>
                                              <p:pRg st="9" end="9"/>
                                            </p:txEl>
                                          </p:spTgt>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123907">
                                            <p:txEl>
                                              <p:pRg st="10" end="10"/>
                                            </p:txEl>
                                          </p:spTgt>
                                        </p:tgtEl>
                                        <p:attrNameLst>
                                          <p:attrName>style.visibility</p:attrName>
                                        </p:attrNameLst>
                                      </p:cBhvr>
                                      <p:to>
                                        <p:strVal val="visible"/>
                                      </p:to>
                                    </p:set>
                                    <p:animEffect transition="in" filter="fade">
                                      <p:cBhvr>
                                        <p:cTn id="2248" dur="750"/>
                                        <p:tgtEl>
                                          <p:spTgt spid="123907">
                                            <p:txEl>
                                              <p:pRg st="10" end="10"/>
                                            </p:txEl>
                                          </p:spTgt>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123907">
                                            <p:txEl>
                                              <p:pRg st="10" end="10"/>
                                            </p:txEl>
                                          </p:spTgt>
                                        </p:tgtEl>
                                        <p:attrNameLst>
                                          <p:attrName>style.visibility</p:attrName>
                                        </p:attrNameLst>
                                      </p:cBhvr>
                                      <p:to>
                                        <p:strVal val="visible"/>
                                      </p:to>
                                    </p:set>
                                    <p:animEffect transition="in" filter="fade">
                                      <p:cBhvr>
                                        <p:cTn id="2251" dur="750"/>
                                        <p:tgtEl>
                                          <p:spTgt spid="123907">
                                            <p:txEl>
                                              <p:pRg st="10" end="10"/>
                                            </p:txEl>
                                          </p:spTgt>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123907">
                                            <p:txEl>
                                              <p:pRg st="9" end="9"/>
                                            </p:txEl>
                                          </p:spTgt>
                                        </p:tgtEl>
                                        <p:attrNameLst>
                                          <p:attrName>style.visibility</p:attrName>
                                        </p:attrNameLst>
                                      </p:cBhvr>
                                      <p:to>
                                        <p:strVal val="visible"/>
                                      </p:to>
                                    </p:set>
                                    <p:animEffect transition="in" filter="fade">
                                      <p:cBhvr>
                                        <p:cTn id="2254" dur="750"/>
                                        <p:tgtEl>
                                          <p:spTgt spid="123907">
                                            <p:txEl>
                                              <p:pRg st="9" end="9"/>
                                            </p:txEl>
                                          </p:spTgt>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123907">
                                            <p:txEl>
                                              <p:pRg st="10" end="10"/>
                                            </p:txEl>
                                          </p:spTgt>
                                        </p:tgtEl>
                                        <p:attrNameLst>
                                          <p:attrName>style.visibility</p:attrName>
                                        </p:attrNameLst>
                                      </p:cBhvr>
                                      <p:to>
                                        <p:strVal val="visible"/>
                                      </p:to>
                                    </p:set>
                                    <p:animEffect transition="in" filter="fade">
                                      <p:cBhvr>
                                        <p:cTn id="2257" dur="750"/>
                                        <p:tgtEl>
                                          <p:spTgt spid="123907">
                                            <p:txEl>
                                              <p:pRg st="10" end="10"/>
                                            </p:txEl>
                                          </p:spTgt>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123907">
                                            <p:txEl>
                                              <p:pRg st="10" end="10"/>
                                            </p:txEl>
                                          </p:spTgt>
                                        </p:tgtEl>
                                        <p:attrNameLst>
                                          <p:attrName>style.visibility</p:attrName>
                                        </p:attrNameLst>
                                      </p:cBhvr>
                                      <p:to>
                                        <p:strVal val="visible"/>
                                      </p:to>
                                    </p:set>
                                    <p:animEffect transition="in" filter="fade">
                                      <p:cBhvr>
                                        <p:cTn id="2260" dur="750"/>
                                        <p:tgtEl>
                                          <p:spTgt spid="123907">
                                            <p:txEl>
                                              <p:pRg st="10" end="10"/>
                                            </p:txEl>
                                          </p:spTgt>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123907">
                                            <p:txEl>
                                              <p:pRg st="11" end="11"/>
                                            </p:txEl>
                                          </p:spTgt>
                                        </p:tgtEl>
                                        <p:attrNameLst>
                                          <p:attrName>style.visibility</p:attrName>
                                        </p:attrNameLst>
                                      </p:cBhvr>
                                      <p:to>
                                        <p:strVal val="visible"/>
                                      </p:to>
                                    </p:set>
                                    <p:animEffect transition="in" filter="fade">
                                      <p:cBhvr>
                                        <p:cTn id="2263" dur="750"/>
                                        <p:tgtEl>
                                          <p:spTgt spid="123907">
                                            <p:txEl>
                                              <p:pRg st="11" end="11"/>
                                            </p:txEl>
                                          </p:spTgt>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123907">
                                            <p:txEl>
                                              <p:pRg st="7" end="7"/>
                                            </p:txEl>
                                          </p:spTgt>
                                        </p:tgtEl>
                                        <p:attrNameLst>
                                          <p:attrName>style.visibility</p:attrName>
                                        </p:attrNameLst>
                                      </p:cBhvr>
                                      <p:to>
                                        <p:strVal val="visible"/>
                                      </p:to>
                                    </p:set>
                                    <p:animEffect transition="in" filter="fade">
                                      <p:cBhvr>
                                        <p:cTn id="2266" dur="750"/>
                                        <p:tgtEl>
                                          <p:spTgt spid="123907">
                                            <p:txEl>
                                              <p:pRg st="7" end="7"/>
                                            </p:txEl>
                                          </p:spTgt>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123907">
                                            <p:txEl>
                                              <p:pRg st="8" end="8"/>
                                            </p:txEl>
                                          </p:spTgt>
                                        </p:tgtEl>
                                        <p:attrNameLst>
                                          <p:attrName>style.visibility</p:attrName>
                                        </p:attrNameLst>
                                      </p:cBhvr>
                                      <p:to>
                                        <p:strVal val="visible"/>
                                      </p:to>
                                    </p:set>
                                    <p:animEffect transition="in" filter="fade">
                                      <p:cBhvr>
                                        <p:cTn id="2269" dur="750"/>
                                        <p:tgtEl>
                                          <p:spTgt spid="123907">
                                            <p:txEl>
                                              <p:pRg st="8" end="8"/>
                                            </p:txEl>
                                          </p:spTgt>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123907">
                                            <p:txEl>
                                              <p:pRg st="9" end="9"/>
                                            </p:txEl>
                                          </p:spTgt>
                                        </p:tgtEl>
                                        <p:attrNameLst>
                                          <p:attrName>style.visibility</p:attrName>
                                        </p:attrNameLst>
                                      </p:cBhvr>
                                      <p:to>
                                        <p:strVal val="visible"/>
                                      </p:to>
                                    </p:set>
                                    <p:animEffect transition="in" filter="fade">
                                      <p:cBhvr>
                                        <p:cTn id="2272" dur="750"/>
                                        <p:tgtEl>
                                          <p:spTgt spid="123907">
                                            <p:txEl>
                                              <p:pRg st="9" end="9"/>
                                            </p:txEl>
                                          </p:spTgt>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123907">
                                            <p:txEl>
                                              <p:pRg st="10" end="10"/>
                                            </p:txEl>
                                          </p:spTgt>
                                        </p:tgtEl>
                                        <p:attrNameLst>
                                          <p:attrName>style.visibility</p:attrName>
                                        </p:attrNameLst>
                                      </p:cBhvr>
                                      <p:to>
                                        <p:strVal val="visible"/>
                                      </p:to>
                                    </p:set>
                                    <p:animEffect transition="in" filter="fade">
                                      <p:cBhvr>
                                        <p:cTn id="2275" dur="750"/>
                                        <p:tgtEl>
                                          <p:spTgt spid="123907">
                                            <p:txEl>
                                              <p:pRg st="10" end="10"/>
                                            </p:txEl>
                                          </p:spTgt>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123907">
                                            <p:txEl>
                                              <p:pRg st="10" end="10"/>
                                            </p:txEl>
                                          </p:spTgt>
                                        </p:tgtEl>
                                        <p:attrNameLst>
                                          <p:attrName>style.visibility</p:attrName>
                                        </p:attrNameLst>
                                      </p:cBhvr>
                                      <p:to>
                                        <p:strVal val="visible"/>
                                      </p:to>
                                    </p:set>
                                    <p:animEffect transition="in" filter="fade">
                                      <p:cBhvr>
                                        <p:cTn id="2278" dur="750"/>
                                        <p:tgtEl>
                                          <p:spTgt spid="123907">
                                            <p:txEl>
                                              <p:pRg st="10" end="10"/>
                                            </p:txEl>
                                          </p:spTgt>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123907">
                                            <p:txEl>
                                              <p:pRg st="9" end="9"/>
                                            </p:txEl>
                                          </p:spTgt>
                                        </p:tgtEl>
                                        <p:attrNameLst>
                                          <p:attrName>style.visibility</p:attrName>
                                        </p:attrNameLst>
                                      </p:cBhvr>
                                      <p:to>
                                        <p:strVal val="visible"/>
                                      </p:to>
                                    </p:set>
                                    <p:animEffect transition="in" filter="fade">
                                      <p:cBhvr>
                                        <p:cTn id="2281" dur="750"/>
                                        <p:tgtEl>
                                          <p:spTgt spid="123907">
                                            <p:txEl>
                                              <p:pRg st="9" end="9"/>
                                            </p:txEl>
                                          </p:spTgt>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123907">
                                            <p:txEl>
                                              <p:pRg st="10" end="10"/>
                                            </p:txEl>
                                          </p:spTgt>
                                        </p:tgtEl>
                                        <p:attrNameLst>
                                          <p:attrName>style.visibility</p:attrName>
                                        </p:attrNameLst>
                                      </p:cBhvr>
                                      <p:to>
                                        <p:strVal val="visible"/>
                                      </p:to>
                                    </p:set>
                                    <p:animEffect transition="in" filter="fade">
                                      <p:cBhvr>
                                        <p:cTn id="2284" dur="750"/>
                                        <p:tgtEl>
                                          <p:spTgt spid="123907">
                                            <p:txEl>
                                              <p:pRg st="10" end="10"/>
                                            </p:txEl>
                                          </p:spTgt>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123907">
                                            <p:txEl>
                                              <p:pRg st="10" end="10"/>
                                            </p:txEl>
                                          </p:spTgt>
                                        </p:tgtEl>
                                        <p:attrNameLst>
                                          <p:attrName>style.visibility</p:attrName>
                                        </p:attrNameLst>
                                      </p:cBhvr>
                                      <p:to>
                                        <p:strVal val="visible"/>
                                      </p:to>
                                    </p:set>
                                    <p:animEffect transition="in" filter="fade">
                                      <p:cBhvr>
                                        <p:cTn id="2287" dur="750"/>
                                        <p:tgtEl>
                                          <p:spTgt spid="123907">
                                            <p:txEl>
                                              <p:pRg st="10" end="10"/>
                                            </p:txEl>
                                          </p:spTgt>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123907">
                                            <p:txEl>
                                              <p:pRg st="11" end="11"/>
                                            </p:txEl>
                                          </p:spTgt>
                                        </p:tgtEl>
                                        <p:attrNameLst>
                                          <p:attrName>style.visibility</p:attrName>
                                        </p:attrNameLst>
                                      </p:cBhvr>
                                      <p:to>
                                        <p:strVal val="visible"/>
                                      </p:to>
                                    </p:set>
                                    <p:animEffect transition="in" filter="fade">
                                      <p:cBhvr>
                                        <p:cTn id="2290" dur="750"/>
                                        <p:tgtEl>
                                          <p:spTgt spid="123907">
                                            <p:txEl>
                                              <p:pRg st="11" end="11"/>
                                            </p:txEl>
                                          </p:spTgt>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123907">
                                            <p:txEl>
                                              <p:pRg st="5" end="5"/>
                                            </p:txEl>
                                          </p:spTgt>
                                        </p:tgtEl>
                                        <p:attrNameLst>
                                          <p:attrName>style.visibility</p:attrName>
                                        </p:attrNameLst>
                                      </p:cBhvr>
                                      <p:to>
                                        <p:strVal val="visible"/>
                                      </p:to>
                                    </p:set>
                                    <p:animEffect transition="in" filter="fade">
                                      <p:cBhvr>
                                        <p:cTn id="2293" dur="750"/>
                                        <p:tgtEl>
                                          <p:spTgt spid="123907">
                                            <p:txEl>
                                              <p:pRg st="5" end="5"/>
                                            </p:txEl>
                                          </p:spTgt>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123907">
                                            <p:txEl>
                                              <p:pRg st="6" end="6"/>
                                            </p:txEl>
                                          </p:spTgt>
                                        </p:tgtEl>
                                        <p:attrNameLst>
                                          <p:attrName>style.visibility</p:attrName>
                                        </p:attrNameLst>
                                      </p:cBhvr>
                                      <p:to>
                                        <p:strVal val="visible"/>
                                      </p:to>
                                    </p:set>
                                    <p:animEffect transition="in" filter="fade">
                                      <p:cBhvr>
                                        <p:cTn id="2296" dur="750"/>
                                        <p:tgtEl>
                                          <p:spTgt spid="123907">
                                            <p:txEl>
                                              <p:pRg st="6" end="6"/>
                                            </p:txEl>
                                          </p:spTgt>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123907">
                                            <p:txEl>
                                              <p:pRg st="7" end="7"/>
                                            </p:txEl>
                                          </p:spTgt>
                                        </p:tgtEl>
                                        <p:attrNameLst>
                                          <p:attrName>style.visibility</p:attrName>
                                        </p:attrNameLst>
                                      </p:cBhvr>
                                      <p:to>
                                        <p:strVal val="visible"/>
                                      </p:to>
                                    </p:set>
                                    <p:animEffect transition="in" filter="fade">
                                      <p:cBhvr>
                                        <p:cTn id="2299" dur="750"/>
                                        <p:tgtEl>
                                          <p:spTgt spid="123907">
                                            <p:txEl>
                                              <p:pRg st="7" end="7"/>
                                            </p:txEl>
                                          </p:spTgt>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123907">
                                            <p:txEl>
                                              <p:pRg st="8" end="8"/>
                                            </p:txEl>
                                          </p:spTgt>
                                        </p:tgtEl>
                                        <p:attrNameLst>
                                          <p:attrName>style.visibility</p:attrName>
                                        </p:attrNameLst>
                                      </p:cBhvr>
                                      <p:to>
                                        <p:strVal val="visible"/>
                                      </p:to>
                                    </p:set>
                                    <p:animEffect transition="in" filter="fade">
                                      <p:cBhvr>
                                        <p:cTn id="2302" dur="750"/>
                                        <p:tgtEl>
                                          <p:spTgt spid="123907">
                                            <p:txEl>
                                              <p:pRg st="8" end="8"/>
                                            </p:txEl>
                                          </p:spTgt>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123907">
                                            <p:txEl>
                                              <p:pRg st="9" end="9"/>
                                            </p:txEl>
                                          </p:spTgt>
                                        </p:tgtEl>
                                        <p:attrNameLst>
                                          <p:attrName>style.visibility</p:attrName>
                                        </p:attrNameLst>
                                      </p:cBhvr>
                                      <p:to>
                                        <p:strVal val="visible"/>
                                      </p:to>
                                    </p:set>
                                    <p:animEffect transition="in" filter="fade">
                                      <p:cBhvr>
                                        <p:cTn id="2305" dur="750"/>
                                        <p:tgtEl>
                                          <p:spTgt spid="123907">
                                            <p:txEl>
                                              <p:pRg st="9" end="9"/>
                                            </p:txEl>
                                          </p:spTgt>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123907">
                                            <p:txEl>
                                              <p:pRg st="10" end="10"/>
                                            </p:txEl>
                                          </p:spTgt>
                                        </p:tgtEl>
                                        <p:attrNameLst>
                                          <p:attrName>style.visibility</p:attrName>
                                        </p:attrNameLst>
                                      </p:cBhvr>
                                      <p:to>
                                        <p:strVal val="visible"/>
                                      </p:to>
                                    </p:set>
                                    <p:animEffect transition="in" filter="fade">
                                      <p:cBhvr>
                                        <p:cTn id="2308" dur="750"/>
                                        <p:tgtEl>
                                          <p:spTgt spid="123907">
                                            <p:txEl>
                                              <p:pRg st="10" end="10"/>
                                            </p:txEl>
                                          </p:spTgt>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123907">
                                            <p:txEl>
                                              <p:pRg st="10" end="10"/>
                                            </p:txEl>
                                          </p:spTgt>
                                        </p:tgtEl>
                                        <p:attrNameLst>
                                          <p:attrName>style.visibility</p:attrName>
                                        </p:attrNameLst>
                                      </p:cBhvr>
                                      <p:to>
                                        <p:strVal val="visible"/>
                                      </p:to>
                                    </p:set>
                                    <p:animEffect transition="in" filter="fade">
                                      <p:cBhvr>
                                        <p:cTn id="2311" dur="750"/>
                                        <p:tgtEl>
                                          <p:spTgt spid="123907">
                                            <p:txEl>
                                              <p:pRg st="10" end="10"/>
                                            </p:txEl>
                                          </p:spTgt>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123907">
                                            <p:txEl>
                                              <p:pRg st="9" end="9"/>
                                            </p:txEl>
                                          </p:spTgt>
                                        </p:tgtEl>
                                        <p:attrNameLst>
                                          <p:attrName>style.visibility</p:attrName>
                                        </p:attrNameLst>
                                      </p:cBhvr>
                                      <p:to>
                                        <p:strVal val="visible"/>
                                      </p:to>
                                    </p:set>
                                    <p:animEffect transition="in" filter="fade">
                                      <p:cBhvr>
                                        <p:cTn id="2314" dur="750"/>
                                        <p:tgtEl>
                                          <p:spTgt spid="123907">
                                            <p:txEl>
                                              <p:pRg st="9" end="9"/>
                                            </p:txEl>
                                          </p:spTgt>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123907">
                                            <p:txEl>
                                              <p:pRg st="10" end="10"/>
                                            </p:txEl>
                                          </p:spTgt>
                                        </p:tgtEl>
                                        <p:attrNameLst>
                                          <p:attrName>style.visibility</p:attrName>
                                        </p:attrNameLst>
                                      </p:cBhvr>
                                      <p:to>
                                        <p:strVal val="visible"/>
                                      </p:to>
                                    </p:set>
                                    <p:animEffect transition="in" filter="fade">
                                      <p:cBhvr>
                                        <p:cTn id="2317" dur="750"/>
                                        <p:tgtEl>
                                          <p:spTgt spid="123907">
                                            <p:txEl>
                                              <p:pRg st="10" end="10"/>
                                            </p:txEl>
                                          </p:spTgt>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123907">
                                            <p:txEl>
                                              <p:pRg st="10" end="10"/>
                                            </p:txEl>
                                          </p:spTgt>
                                        </p:tgtEl>
                                        <p:attrNameLst>
                                          <p:attrName>style.visibility</p:attrName>
                                        </p:attrNameLst>
                                      </p:cBhvr>
                                      <p:to>
                                        <p:strVal val="visible"/>
                                      </p:to>
                                    </p:set>
                                    <p:animEffect transition="in" filter="fade">
                                      <p:cBhvr>
                                        <p:cTn id="2320" dur="750"/>
                                        <p:tgtEl>
                                          <p:spTgt spid="123907">
                                            <p:txEl>
                                              <p:pRg st="10" end="10"/>
                                            </p:txEl>
                                          </p:spTgt>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123907">
                                            <p:txEl>
                                              <p:pRg st="11" end="11"/>
                                            </p:txEl>
                                          </p:spTgt>
                                        </p:tgtEl>
                                        <p:attrNameLst>
                                          <p:attrName>style.visibility</p:attrName>
                                        </p:attrNameLst>
                                      </p:cBhvr>
                                      <p:to>
                                        <p:strVal val="visible"/>
                                      </p:to>
                                    </p:set>
                                    <p:animEffect transition="in" filter="fade">
                                      <p:cBhvr>
                                        <p:cTn id="2323" dur="750"/>
                                        <p:tgtEl>
                                          <p:spTgt spid="123907">
                                            <p:txEl>
                                              <p:pRg st="11" end="11"/>
                                            </p:txEl>
                                          </p:spTgt>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123907">
                                            <p:txEl>
                                              <p:pRg st="7" end="7"/>
                                            </p:txEl>
                                          </p:spTgt>
                                        </p:tgtEl>
                                        <p:attrNameLst>
                                          <p:attrName>style.visibility</p:attrName>
                                        </p:attrNameLst>
                                      </p:cBhvr>
                                      <p:to>
                                        <p:strVal val="visible"/>
                                      </p:to>
                                    </p:set>
                                    <p:animEffect transition="in" filter="fade">
                                      <p:cBhvr>
                                        <p:cTn id="2326" dur="750"/>
                                        <p:tgtEl>
                                          <p:spTgt spid="123907">
                                            <p:txEl>
                                              <p:pRg st="7" end="7"/>
                                            </p:txEl>
                                          </p:spTgt>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123907">
                                            <p:txEl>
                                              <p:pRg st="8" end="8"/>
                                            </p:txEl>
                                          </p:spTgt>
                                        </p:tgtEl>
                                        <p:attrNameLst>
                                          <p:attrName>style.visibility</p:attrName>
                                        </p:attrNameLst>
                                      </p:cBhvr>
                                      <p:to>
                                        <p:strVal val="visible"/>
                                      </p:to>
                                    </p:set>
                                    <p:animEffect transition="in" filter="fade">
                                      <p:cBhvr>
                                        <p:cTn id="2329" dur="750"/>
                                        <p:tgtEl>
                                          <p:spTgt spid="123907">
                                            <p:txEl>
                                              <p:pRg st="8" end="8"/>
                                            </p:txEl>
                                          </p:spTgt>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123907">
                                            <p:txEl>
                                              <p:pRg st="9" end="9"/>
                                            </p:txEl>
                                          </p:spTgt>
                                        </p:tgtEl>
                                        <p:attrNameLst>
                                          <p:attrName>style.visibility</p:attrName>
                                        </p:attrNameLst>
                                      </p:cBhvr>
                                      <p:to>
                                        <p:strVal val="visible"/>
                                      </p:to>
                                    </p:set>
                                    <p:animEffect transition="in" filter="fade">
                                      <p:cBhvr>
                                        <p:cTn id="2332" dur="750"/>
                                        <p:tgtEl>
                                          <p:spTgt spid="123907">
                                            <p:txEl>
                                              <p:pRg st="9" end="9"/>
                                            </p:txEl>
                                          </p:spTgt>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123907">
                                            <p:txEl>
                                              <p:pRg st="10" end="10"/>
                                            </p:txEl>
                                          </p:spTgt>
                                        </p:tgtEl>
                                        <p:attrNameLst>
                                          <p:attrName>style.visibility</p:attrName>
                                        </p:attrNameLst>
                                      </p:cBhvr>
                                      <p:to>
                                        <p:strVal val="visible"/>
                                      </p:to>
                                    </p:set>
                                    <p:animEffect transition="in" filter="fade">
                                      <p:cBhvr>
                                        <p:cTn id="2335" dur="750"/>
                                        <p:tgtEl>
                                          <p:spTgt spid="123907">
                                            <p:txEl>
                                              <p:pRg st="10" end="10"/>
                                            </p:txEl>
                                          </p:spTgt>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123907">
                                            <p:txEl>
                                              <p:pRg st="10" end="10"/>
                                            </p:txEl>
                                          </p:spTgt>
                                        </p:tgtEl>
                                        <p:attrNameLst>
                                          <p:attrName>style.visibility</p:attrName>
                                        </p:attrNameLst>
                                      </p:cBhvr>
                                      <p:to>
                                        <p:strVal val="visible"/>
                                      </p:to>
                                    </p:set>
                                    <p:animEffect transition="in" filter="fade">
                                      <p:cBhvr>
                                        <p:cTn id="2338" dur="750"/>
                                        <p:tgtEl>
                                          <p:spTgt spid="123907">
                                            <p:txEl>
                                              <p:pRg st="10" end="10"/>
                                            </p:txEl>
                                          </p:spTgt>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123907">
                                            <p:txEl>
                                              <p:pRg st="9" end="9"/>
                                            </p:txEl>
                                          </p:spTgt>
                                        </p:tgtEl>
                                        <p:attrNameLst>
                                          <p:attrName>style.visibility</p:attrName>
                                        </p:attrNameLst>
                                      </p:cBhvr>
                                      <p:to>
                                        <p:strVal val="visible"/>
                                      </p:to>
                                    </p:set>
                                    <p:animEffect transition="in" filter="fade">
                                      <p:cBhvr>
                                        <p:cTn id="2341" dur="750"/>
                                        <p:tgtEl>
                                          <p:spTgt spid="123907">
                                            <p:txEl>
                                              <p:pRg st="9" end="9"/>
                                            </p:txEl>
                                          </p:spTgt>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123907">
                                            <p:txEl>
                                              <p:pRg st="10" end="10"/>
                                            </p:txEl>
                                          </p:spTgt>
                                        </p:tgtEl>
                                        <p:attrNameLst>
                                          <p:attrName>style.visibility</p:attrName>
                                        </p:attrNameLst>
                                      </p:cBhvr>
                                      <p:to>
                                        <p:strVal val="visible"/>
                                      </p:to>
                                    </p:set>
                                    <p:animEffect transition="in" filter="fade">
                                      <p:cBhvr>
                                        <p:cTn id="2344" dur="750"/>
                                        <p:tgtEl>
                                          <p:spTgt spid="123907">
                                            <p:txEl>
                                              <p:pRg st="10" end="10"/>
                                            </p:txEl>
                                          </p:spTgt>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123907">
                                            <p:txEl>
                                              <p:pRg st="10" end="10"/>
                                            </p:txEl>
                                          </p:spTgt>
                                        </p:tgtEl>
                                        <p:attrNameLst>
                                          <p:attrName>style.visibility</p:attrName>
                                        </p:attrNameLst>
                                      </p:cBhvr>
                                      <p:to>
                                        <p:strVal val="visible"/>
                                      </p:to>
                                    </p:set>
                                    <p:animEffect transition="in" filter="fade">
                                      <p:cBhvr>
                                        <p:cTn id="2347" dur="750"/>
                                        <p:tgtEl>
                                          <p:spTgt spid="123907">
                                            <p:txEl>
                                              <p:pRg st="10" end="10"/>
                                            </p:txEl>
                                          </p:spTgt>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123907">
                                            <p:txEl>
                                              <p:pRg st="11" end="11"/>
                                            </p:txEl>
                                          </p:spTgt>
                                        </p:tgtEl>
                                        <p:attrNameLst>
                                          <p:attrName>style.visibility</p:attrName>
                                        </p:attrNameLst>
                                      </p:cBhvr>
                                      <p:to>
                                        <p:strVal val="visible"/>
                                      </p:to>
                                    </p:set>
                                    <p:animEffect transition="in" filter="fade">
                                      <p:cBhvr>
                                        <p:cTn id="2350" dur="750"/>
                                        <p:tgtEl>
                                          <p:spTgt spid="123907">
                                            <p:txEl>
                                              <p:pRg st="11" end="11"/>
                                            </p:txEl>
                                          </p:spTgt>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123907">
                                            <p:txEl>
                                              <p:pRg st="6" end="6"/>
                                            </p:txEl>
                                          </p:spTgt>
                                        </p:tgtEl>
                                        <p:attrNameLst>
                                          <p:attrName>style.visibility</p:attrName>
                                        </p:attrNameLst>
                                      </p:cBhvr>
                                      <p:to>
                                        <p:strVal val="visible"/>
                                      </p:to>
                                    </p:set>
                                    <p:animEffect transition="in" filter="fade">
                                      <p:cBhvr>
                                        <p:cTn id="2353" dur="750"/>
                                        <p:tgtEl>
                                          <p:spTgt spid="123907">
                                            <p:txEl>
                                              <p:pRg st="6" end="6"/>
                                            </p:txEl>
                                          </p:spTgt>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123907">
                                            <p:txEl>
                                              <p:pRg st="7" end="7"/>
                                            </p:txEl>
                                          </p:spTgt>
                                        </p:tgtEl>
                                        <p:attrNameLst>
                                          <p:attrName>style.visibility</p:attrName>
                                        </p:attrNameLst>
                                      </p:cBhvr>
                                      <p:to>
                                        <p:strVal val="visible"/>
                                      </p:to>
                                    </p:set>
                                    <p:animEffect transition="in" filter="fade">
                                      <p:cBhvr>
                                        <p:cTn id="2356" dur="750"/>
                                        <p:tgtEl>
                                          <p:spTgt spid="123907">
                                            <p:txEl>
                                              <p:pRg st="7" end="7"/>
                                            </p:txEl>
                                          </p:spTgt>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123907">
                                            <p:txEl>
                                              <p:pRg st="8" end="8"/>
                                            </p:txEl>
                                          </p:spTgt>
                                        </p:tgtEl>
                                        <p:attrNameLst>
                                          <p:attrName>style.visibility</p:attrName>
                                        </p:attrNameLst>
                                      </p:cBhvr>
                                      <p:to>
                                        <p:strVal val="visible"/>
                                      </p:to>
                                    </p:set>
                                    <p:animEffect transition="in" filter="fade">
                                      <p:cBhvr>
                                        <p:cTn id="2359" dur="750"/>
                                        <p:tgtEl>
                                          <p:spTgt spid="123907">
                                            <p:txEl>
                                              <p:pRg st="8" end="8"/>
                                            </p:txEl>
                                          </p:spTgt>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123907">
                                            <p:txEl>
                                              <p:pRg st="9" end="9"/>
                                            </p:txEl>
                                          </p:spTgt>
                                        </p:tgtEl>
                                        <p:attrNameLst>
                                          <p:attrName>style.visibility</p:attrName>
                                        </p:attrNameLst>
                                      </p:cBhvr>
                                      <p:to>
                                        <p:strVal val="visible"/>
                                      </p:to>
                                    </p:set>
                                    <p:animEffect transition="in" filter="fade">
                                      <p:cBhvr>
                                        <p:cTn id="2362" dur="750"/>
                                        <p:tgtEl>
                                          <p:spTgt spid="123907">
                                            <p:txEl>
                                              <p:pRg st="9" end="9"/>
                                            </p:txEl>
                                          </p:spTgt>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123907">
                                            <p:txEl>
                                              <p:pRg st="10" end="10"/>
                                            </p:txEl>
                                          </p:spTgt>
                                        </p:tgtEl>
                                        <p:attrNameLst>
                                          <p:attrName>style.visibility</p:attrName>
                                        </p:attrNameLst>
                                      </p:cBhvr>
                                      <p:to>
                                        <p:strVal val="visible"/>
                                      </p:to>
                                    </p:set>
                                    <p:animEffect transition="in" filter="fade">
                                      <p:cBhvr>
                                        <p:cTn id="2365" dur="750"/>
                                        <p:tgtEl>
                                          <p:spTgt spid="123907">
                                            <p:txEl>
                                              <p:pRg st="10" end="10"/>
                                            </p:txEl>
                                          </p:spTgt>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123907">
                                            <p:txEl>
                                              <p:pRg st="10" end="10"/>
                                            </p:txEl>
                                          </p:spTgt>
                                        </p:tgtEl>
                                        <p:attrNameLst>
                                          <p:attrName>style.visibility</p:attrName>
                                        </p:attrNameLst>
                                      </p:cBhvr>
                                      <p:to>
                                        <p:strVal val="visible"/>
                                      </p:to>
                                    </p:set>
                                    <p:animEffect transition="in" filter="fade">
                                      <p:cBhvr>
                                        <p:cTn id="2368" dur="750"/>
                                        <p:tgtEl>
                                          <p:spTgt spid="123907">
                                            <p:txEl>
                                              <p:pRg st="10" end="10"/>
                                            </p:txEl>
                                          </p:spTgt>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123907">
                                            <p:txEl>
                                              <p:pRg st="9" end="9"/>
                                            </p:txEl>
                                          </p:spTgt>
                                        </p:tgtEl>
                                        <p:attrNameLst>
                                          <p:attrName>style.visibility</p:attrName>
                                        </p:attrNameLst>
                                      </p:cBhvr>
                                      <p:to>
                                        <p:strVal val="visible"/>
                                      </p:to>
                                    </p:set>
                                    <p:animEffect transition="in" filter="fade">
                                      <p:cBhvr>
                                        <p:cTn id="2371" dur="750"/>
                                        <p:tgtEl>
                                          <p:spTgt spid="123907">
                                            <p:txEl>
                                              <p:pRg st="9" end="9"/>
                                            </p:txEl>
                                          </p:spTgt>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123907">
                                            <p:txEl>
                                              <p:pRg st="10" end="10"/>
                                            </p:txEl>
                                          </p:spTgt>
                                        </p:tgtEl>
                                        <p:attrNameLst>
                                          <p:attrName>style.visibility</p:attrName>
                                        </p:attrNameLst>
                                      </p:cBhvr>
                                      <p:to>
                                        <p:strVal val="visible"/>
                                      </p:to>
                                    </p:set>
                                    <p:animEffect transition="in" filter="fade">
                                      <p:cBhvr>
                                        <p:cTn id="2374" dur="750"/>
                                        <p:tgtEl>
                                          <p:spTgt spid="123907">
                                            <p:txEl>
                                              <p:pRg st="10" end="10"/>
                                            </p:txEl>
                                          </p:spTgt>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123907">
                                            <p:txEl>
                                              <p:pRg st="10" end="10"/>
                                            </p:txEl>
                                          </p:spTgt>
                                        </p:tgtEl>
                                        <p:attrNameLst>
                                          <p:attrName>style.visibility</p:attrName>
                                        </p:attrNameLst>
                                      </p:cBhvr>
                                      <p:to>
                                        <p:strVal val="visible"/>
                                      </p:to>
                                    </p:set>
                                    <p:animEffect transition="in" filter="fade">
                                      <p:cBhvr>
                                        <p:cTn id="2377" dur="750"/>
                                        <p:tgtEl>
                                          <p:spTgt spid="123907">
                                            <p:txEl>
                                              <p:pRg st="10" end="10"/>
                                            </p:txEl>
                                          </p:spTgt>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123907">
                                            <p:txEl>
                                              <p:pRg st="11" end="11"/>
                                            </p:txEl>
                                          </p:spTgt>
                                        </p:tgtEl>
                                        <p:attrNameLst>
                                          <p:attrName>style.visibility</p:attrName>
                                        </p:attrNameLst>
                                      </p:cBhvr>
                                      <p:to>
                                        <p:strVal val="visible"/>
                                      </p:to>
                                    </p:set>
                                    <p:animEffect transition="in" filter="fade">
                                      <p:cBhvr>
                                        <p:cTn id="2380" dur="750"/>
                                        <p:tgtEl>
                                          <p:spTgt spid="123907">
                                            <p:txEl>
                                              <p:pRg st="11" end="11"/>
                                            </p:txEl>
                                          </p:spTgt>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123907">
                                            <p:txEl>
                                              <p:pRg st="7" end="7"/>
                                            </p:txEl>
                                          </p:spTgt>
                                        </p:tgtEl>
                                        <p:attrNameLst>
                                          <p:attrName>style.visibility</p:attrName>
                                        </p:attrNameLst>
                                      </p:cBhvr>
                                      <p:to>
                                        <p:strVal val="visible"/>
                                      </p:to>
                                    </p:set>
                                    <p:animEffect transition="in" filter="fade">
                                      <p:cBhvr>
                                        <p:cTn id="2383" dur="750"/>
                                        <p:tgtEl>
                                          <p:spTgt spid="123907">
                                            <p:txEl>
                                              <p:pRg st="7" end="7"/>
                                            </p:txEl>
                                          </p:spTgt>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123907">
                                            <p:txEl>
                                              <p:pRg st="8" end="8"/>
                                            </p:txEl>
                                          </p:spTgt>
                                        </p:tgtEl>
                                        <p:attrNameLst>
                                          <p:attrName>style.visibility</p:attrName>
                                        </p:attrNameLst>
                                      </p:cBhvr>
                                      <p:to>
                                        <p:strVal val="visible"/>
                                      </p:to>
                                    </p:set>
                                    <p:animEffect transition="in" filter="fade">
                                      <p:cBhvr>
                                        <p:cTn id="2386" dur="750"/>
                                        <p:tgtEl>
                                          <p:spTgt spid="123907">
                                            <p:txEl>
                                              <p:pRg st="8" end="8"/>
                                            </p:txEl>
                                          </p:spTgt>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123907">
                                            <p:txEl>
                                              <p:pRg st="9" end="9"/>
                                            </p:txEl>
                                          </p:spTgt>
                                        </p:tgtEl>
                                        <p:attrNameLst>
                                          <p:attrName>style.visibility</p:attrName>
                                        </p:attrNameLst>
                                      </p:cBhvr>
                                      <p:to>
                                        <p:strVal val="visible"/>
                                      </p:to>
                                    </p:set>
                                    <p:animEffect transition="in" filter="fade">
                                      <p:cBhvr>
                                        <p:cTn id="2389" dur="750"/>
                                        <p:tgtEl>
                                          <p:spTgt spid="123907">
                                            <p:txEl>
                                              <p:pRg st="9" end="9"/>
                                            </p:txEl>
                                          </p:spTgt>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123907">
                                            <p:txEl>
                                              <p:pRg st="10" end="10"/>
                                            </p:txEl>
                                          </p:spTgt>
                                        </p:tgtEl>
                                        <p:attrNameLst>
                                          <p:attrName>style.visibility</p:attrName>
                                        </p:attrNameLst>
                                      </p:cBhvr>
                                      <p:to>
                                        <p:strVal val="visible"/>
                                      </p:to>
                                    </p:set>
                                    <p:animEffect transition="in" filter="fade">
                                      <p:cBhvr>
                                        <p:cTn id="2392" dur="750"/>
                                        <p:tgtEl>
                                          <p:spTgt spid="123907">
                                            <p:txEl>
                                              <p:pRg st="10" end="10"/>
                                            </p:txEl>
                                          </p:spTgt>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123907">
                                            <p:txEl>
                                              <p:pRg st="10" end="10"/>
                                            </p:txEl>
                                          </p:spTgt>
                                        </p:tgtEl>
                                        <p:attrNameLst>
                                          <p:attrName>style.visibility</p:attrName>
                                        </p:attrNameLst>
                                      </p:cBhvr>
                                      <p:to>
                                        <p:strVal val="visible"/>
                                      </p:to>
                                    </p:set>
                                    <p:animEffect transition="in" filter="fade">
                                      <p:cBhvr>
                                        <p:cTn id="2395" dur="750"/>
                                        <p:tgtEl>
                                          <p:spTgt spid="123907">
                                            <p:txEl>
                                              <p:pRg st="10" end="10"/>
                                            </p:txEl>
                                          </p:spTgt>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123907">
                                            <p:txEl>
                                              <p:pRg st="9" end="9"/>
                                            </p:txEl>
                                          </p:spTgt>
                                        </p:tgtEl>
                                        <p:attrNameLst>
                                          <p:attrName>style.visibility</p:attrName>
                                        </p:attrNameLst>
                                      </p:cBhvr>
                                      <p:to>
                                        <p:strVal val="visible"/>
                                      </p:to>
                                    </p:set>
                                    <p:animEffect transition="in" filter="fade">
                                      <p:cBhvr>
                                        <p:cTn id="2398" dur="750"/>
                                        <p:tgtEl>
                                          <p:spTgt spid="123907">
                                            <p:txEl>
                                              <p:pRg st="9" end="9"/>
                                            </p:txEl>
                                          </p:spTgt>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123907">
                                            <p:txEl>
                                              <p:pRg st="10" end="10"/>
                                            </p:txEl>
                                          </p:spTgt>
                                        </p:tgtEl>
                                        <p:attrNameLst>
                                          <p:attrName>style.visibility</p:attrName>
                                        </p:attrNameLst>
                                      </p:cBhvr>
                                      <p:to>
                                        <p:strVal val="visible"/>
                                      </p:to>
                                    </p:set>
                                    <p:animEffect transition="in" filter="fade">
                                      <p:cBhvr>
                                        <p:cTn id="2401" dur="750"/>
                                        <p:tgtEl>
                                          <p:spTgt spid="123907">
                                            <p:txEl>
                                              <p:pRg st="10" end="10"/>
                                            </p:txEl>
                                          </p:spTgt>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123907">
                                            <p:txEl>
                                              <p:pRg st="10" end="10"/>
                                            </p:txEl>
                                          </p:spTgt>
                                        </p:tgtEl>
                                        <p:attrNameLst>
                                          <p:attrName>style.visibility</p:attrName>
                                        </p:attrNameLst>
                                      </p:cBhvr>
                                      <p:to>
                                        <p:strVal val="visible"/>
                                      </p:to>
                                    </p:set>
                                    <p:animEffect transition="in" filter="fade">
                                      <p:cBhvr>
                                        <p:cTn id="2404" dur="750"/>
                                        <p:tgtEl>
                                          <p:spTgt spid="123907">
                                            <p:txEl>
                                              <p:pRg st="10" end="10"/>
                                            </p:txEl>
                                          </p:spTgt>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123907">
                                            <p:txEl>
                                              <p:pRg st="11" end="11"/>
                                            </p:txEl>
                                          </p:spTgt>
                                        </p:tgtEl>
                                        <p:attrNameLst>
                                          <p:attrName>style.visibility</p:attrName>
                                        </p:attrNameLst>
                                      </p:cBhvr>
                                      <p:to>
                                        <p:strVal val="visible"/>
                                      </p:to>
                                    </p:set>
                                    <p:animEffect transition="in" filter="fade">
                                      <p:cBhvr>
                                        <p:cTn id="2407" dur="750"/>
                                        <p:tgtEl>
                                          <p:spTgt spid="123907">
                                            <p:txEl>
                                              <p:pRg st="11" end="11"/>
                                            </p:txEl>
                                          </p:spTgt>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123907">
                                            <p:txEl>
                                              <p:pRg st="3" end="3"/>
                                            </p:txEl>
                                          </p:spTgt>
                                        </p:tgtEl>
                                        <p:attrNameLst>
                                          <p:attrName>style.visibility</p:attrName>
                                        </p:attrNameLst>
                                      </p:cBhvr>
                                      <p:to>
                                        <p:strVal val="visible"/>
                                      </p:to>
                                    </p:set>
                                    <p:animEffect transition="in" filter="fade">
                                      <p:cBhvr>
                                        <p:cTn id="2410" dur="750"/>
                                        <p:tgtEl>
                                          <p:spTgt spid="123907">
                                            <p:txEl>
                                              <p:pRg st="3" end="3"/>
                                            </p:txEl>
                                          </p:spTgt>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123907">
                                            <p:txEl>
                                              <p:pRg st="4" end="4"/>
                                            </p:txEl>
                                          </p:spTgt>
                                        </p:tgtEl>
                                        <p:attrNameLst>
                                          <p:attrName>style.visibility</p:attrName>
                                        </p:attrNameLst>
                                      </p:cBhvr>
                                      <p:to>
                                        <p:strVal val="visible"/>
                                      </p:to>
                                    </p:set>
                                    <p:animEffect transition="in" filter="fade">
                                      <p:cBhvr>
                                        <p:cTn id="2413" dur="750"/>
                                        <p:tgtEl>
                                          <p:spTgt spid="123907">
                                            <p:txEl>
                                              <p:pRg st="4" end="4"/>
                                            </p:txEl>
                                          </p:spTgt>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123907">
                                            <p:txEl>
                                              <p:pRg st="5" end="5"/>
                                            </p:txEl>
                                          </p:spTgt>
                                        </p:tgtEl>
                                        <p:attrNameLst>
                                          <p:attrName>style.visibility</p:attrName>
                                        </p:attrNameLst>
                                      </p:cBhvr>
                                      <p:to>
                                        <p:strVal val="visible"/>
                                      </p:to>
                                    </p:set>
                                    <p:animEffect transition="in" filter="fade">
                                      <p:cBhvr>
                                        <p:cTn id="2416" dur="750"/>
                                        <p:tgtEl>
                                          <p:spTgt spid="123907">
                                            <p:txEl>
                                              <p:pRg st="5" end="5"/>
                                            </p:txEl>
                                          </p:spTgt>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123907">
                                            <p:txEl>
                                              <p:pRg st="6" end="6"/>
                                            </p:txEl>
                                          </p:spTgt>
                                        </p:tgtEl>
                                        <p:attrNameLst>
                                          <p:attrName>style.visibility</p:attrName>
                                        </p:attrNameLst>
                                      </p:cBhvr>
                                      <p:to>
                                        <p:strVal val="visible"/>
                                      </p:to>
                                    </p:set>
                                    <p:animEffect transition="in" filter="fade">
                                      <p:cBhvr>
                                        <p:cTn id="2419" dur="750"/>
                                        <p:tgtEl>
                                          <p:spTgt spid="123907">
                                            <p:txEl>
                                              <p:pRg st="6" end="6"/>
                                            </p:txEl>
                                          </p:spTgt>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123907">
                                            <p:txEl>
                                              <p:pRg st="7" end="7"/>
                                            </p:txEl>
                                          </p:spTgt>
                                        </p:tgtEl>
                                        <p:attrNameLst>
                                          <p:attrName>style.visibility</p:attrName>
                                        </p:attrNameLst>
                                      </p:cBhvr>
                                      <p:to>
                                        <p:strVal val="visible"/>
                                      </p:to>
                                    </p:set>
                                    <p:animEffect transition="in" filter="fade">
                                      <p:cBhvr>
                                        <p:cTn id="2422" dur="750"/>
                                        <p:tgtEl>
                                          <p:spTgt spid="123907">
                                            <p:txEl>
                                              <p:pRg st="7" end="7"/>
                                            </p:txEl>
                                          </p:spTgt>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123907">
                                            <p:txEl>
                                              <p:pRg st="8" end="8"/>
                                            </p:txEl>
                                          </p:spTgt>
                                        </p:tgtEl>
                                        <p:attrNameLst>
                                          <p:attrName>style.visibility</p:attrName>
                                        </p:attrNameLst>
                                      </p:cBhvr>
                                      <p:to>
                                        <p:strVal val="visible"/>
                                      </p:to>
                                    </p:set>
                                    <p:animEffect transition="in" filter="fade">
                                      <p:cBhvr>
                                        <p:cTn id="2425" dur="750"/>
                                        <p:tgtEl>
                                          <p:spTgt spid="123907">
                                            <p:txEl>
                                              <p:pRg st="8" end="8"/>
                                            </p:txEl>
                                          </p:spTgt>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123907">
                                            <p:txEl>
                                              <p:pRg st="9" end="9"/>
                                            </p:txEl>
                                          </p:spTgt>
                                        </p:tgtEl>
                                        <p:attrNameLst>
                                          <p:attrName>style.visibility</p:attrName>
                                        </p:attrNameLst>
                                      </p:cBhvr>
                                      <p:to>
                                        <p:strVal val="visible"/>
                                      </p:to>
                                    </p:set>
                                    <p:animEffect transition="in" filter="fade">
                                      <p:cBhvr>
                                        <p:cTn id="2428" dur="750"/>
                                        <p:tgtEl>
                                          <p:spTgt spid="123907">
                                            <p:txEl>
                                              <p:pRg st="9" end="9"/>
                                            </p:txEl>
                                          </p:spTgt>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123907">
                                            <p:txEl>
                                              <p:pRg st="10" end="10"/>
                                            </p:txEl>
                                          </p:spTgt>
                                        </p:tgtEl>
                                        <p:attrNameLst>
                                          <p:attrName>style.visibility</p:attrName>
                                        </p:attrNameLst>
                                      </p:cBhvr>
                                      <p:to>
                                        <p:strVal val="visible"/>
                                      </p:to>
                                    </p:set>
                                    <p:animEffect transition="in" filter="fade">
                                      <p:cBhvr>
                                        <p:cTn id="2431" dur="750"/>
                                        <p:tgtEl>
                                          <p:spTgt spid="123907">
                                            <p:txEl>
                                              <p:pRg st="10" end="10"/>
                                            </p:txEl>
                                          </p:spTgt>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123907">
                                            <p:txEl>
                                              <p:pRg st="10" end="10"/>
                                            </p:txEl>
                                          </p:spTgt>
                                        </p:tgtEl>
                                        <p:attrNameLst>
                                          <p:attrName>style.visibility</p:attrName>
                                        </p:attrNameLst>
                                      </p:cBhvr>
                                      <p:to>
                                        <p:strVal val="visible"/>
                                      </p:to>
                                    </p:set>
                                    <p:animEffect transition="in" filter="fade">
                                      <p:cBhvr>
                                        <p:cTn id="2434" dur="750"/>
                                        <p:tgtEl>
                                          <p:spTgt spid="123907">
                                            <p:txEl>
                                              <p:pRg st="10" end="10"/>
                                            </p:txEl>
                                          </p:spTgt>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123907">
                                            <p:txEl>
                                              <p:pRg st="9" end="9"/>
                                            </p:txEl>
                                          </p:spTgt>
                                        </p:tgtEl>
                                        <p:attrNameLst>
                                          <p:attrName>style.visibility</p:attrName>
                                        </p:attrNameLst>
                                      </p:cBhvr>
                                      <p:to>
                                        <p:strVal val="visible"/>
                                      </p:to>
                                    </p:set>
                                    <p:animEffect transition="in" filter="fade">
                                      <p:cBhvr>
                                        <p:cTn id="2437" dur="750"/>
                                        <p:tgtEl>
                                          <p:spTgt spid="123907">
                                            <p:txEl>
                                              <p:pRg st="9" end="9"/>
                                            </p:txEl>
                                          </p:spTgt>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123907">
                                            <p:txEl>
                                              <p:pRg st="10" end="10"/>
                                            </p:txEl>
                                          </p:spTgt>
                                        </p:tgtEl>
                                        <p:attrNameLst>
                                          <p:attrName>style.visibility</p:attrName>
                                        </p:attrNameLst>
                                      </p:cBhvr>
                                      <p:to>
                                        <p:strVal val="visible"/>
                                      </p:to>
                                    </p:set>
                                    <p:animEffect transition="in" filter="fade">
                                      <p:cBhvr>
                                        <p:cTn id="2440" dur="750"/>
                                        <p:tgtEl>
                                          <p:spTgt spid="123907">
                                            <p:txEl>
                                              <p:pRg st="10" end="10"/>
                                            </p:txEl>
                                          </p:spTgt>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123907">
                                            <p:txEl>
                                              <p:pRg st="10" end="10"/>
                                            </p:txEl>
                                          </p:spTgt>
                                        </p:tgtEl>
                                        <p:attrNameLst>
                                          <p:attrName>style.visibility</p:attrName>
                                        </p:attrNameLst>
                                      </p:cBhvr>
                                      <p:to>
                                        <p:strVal val="visible"/>
                                      </p:to>
                                    </p:set>
                                    <p:animEffect transition="in" filter="fade">
                                      <p:cBhvr>
                                        <p:cTn id="2443" dur="750"/>
                                        <p:tgtEl>
                                          <p:spTgt spid="123907">
                                            <p:txEl>
                                              <p:pRg st="10" end="10"/>
                                            </p:txEl>
                                          </p:spTgt>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123907">
                                            <p:txEl>
                                              <p:pRg st="11" end="11"/>
                                            </p:txEl>
                                          </p:spTgt>
                                        </p:tgtEl>
                                        <p:attrNameLst>
                                          <p:attrName>style.visibility</p:attrName>
                                        </p:attrNameLst>
                                      </p:cBhvr>
                                      <p:to>
                                        <p:strVal val="visible"/>
                                      </p:to>
                                    </p:set>
                                    <p:animEffect transition="in" filter="fade">
                                      <p:cBhvr>
                                        <p:cTn id="2446" dur="750"/>
                                        <p:tgtEl>
                                          <p:spTgt spid="123907">
                                            <p:txEl>
                                              <p:pRg st="11" end="11"/>
                                            </p:txEl>
                                          </p:spTgt>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123907">
                                            <p:txEl>
                                              <p:pRg st="7" end="7"/>
                                            </p:txEl>
                                          </p:spTgt>
                                        </p:tgtEl>
                                        <p:attrNameLst>
                                          <p:attrName>style.visibility</p:attrName>
                                        </p:attrNameLst>
                                      </p:cBhvr>
                                      <p:to>
                                        <p:strVal val="visible"/>
                                      </p:to>
                                    </p:set>
                                    <p:animEffect transition="in" filter="fade">
                                      <p:cBhvr>
                                        <p:cTn id="2449" dur="750"/>
                                        <p:tgtEl>
                                          <p:spTgt spid="123907">
                                            <p:txEl>
                                              <p:pRg st="7" end="7"/>
                                            </p:txEl>
                                          </p:spTgt>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123907">
                                            <p:txEl>
                                              <p:pRg st="8" end="8"/>
                                            </p:txEl>
                                          </p:spTgt>
                                        </p:tgtEl>
                                        <p:attrNameLst>
                                          <p:attrName>style.visibility</p:attrName>
                                        </p:attrNameLst>
                                      </p:cBhvr>
                                      <p:to>
                                        <p:strVal val="visible"/>
                                      </p:to>
                                    </p:set>
                                    <p:animEffect transition="in" filter="fade">
                                      <p:cBhvr>
                                        <p:cTn id="2452" dur="750"/>
                                        <p:tgtEl>
                                          <p:spTgt spid="123907">
                                            <p:txEl>
                                              <p:pRg st="8" end="8"/>
                                            </p:txEl>
                                          </p:spTgt>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123907">
                                            <p:txEl>
                                              <p:pRg st="9" end="9"/>
                                            </p:txEl>
                                          </p:spTgt>
                                        </p:tgtEl>
                                        <p:attrNameLst>
                                          <p:attrName>style.visibility</p:attrName>
                                        </p:attrNameLst>
                                      </p:cBhvr>
                                      <p:to>
                                        <p:strVal val="visible"/>
                                      </p:to>
                                    </p:set>
                                    <p:animEffect transition="in" filter="fade">
                                      <p:cBhvr>
                                        <p:cTn id="2455" dur="750"/>
                                        <p:tgtEl>
                                          <p:spTgt spid="123907">
                                            <p:txEl>
                                              <p:pRg st="9" end="9"/>
                                            </p:txEl>
                                          </p:spTgt>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123907">
                                            <p:txEl>
                                              <p:pRg st="10" end="10"/>
                                            </p:txEl>
                                          </p:spTgt>
                                        </p:tgtEl>
                                        <p:attrNameLst>
                                          <p:attrName>style.visibility</p:attrName>
                                        </p:attrNameLst>
                                      </p:cBhvr>
                                      <p:to>
                                        <p:strVal val="visible"/>
                                      </p:to>
                                    </p:set>
                                    <p:animEffect transition="in" filter="fade">
                                      <p:cBhvr>
                                        <p:cTn id="2458" dur="750"/>
                                        <p:tgtEl>
                                          <p:spTgt spid="123907">
                                            <p:txEl>
                                              <p:pRg st="10" end="10"/>
                                            </p:txEl>
                                          </p:spTgt>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123907">
                                            <p:txEl>
                                              <p:pRg st="10" end="10"/>
                                            </p:txEl>
                                          </p:spTgt>
                                        </p:tgtEl>
                                        <p:attrNameLst>
                                          <p:attrName>style.visibility</p:attrName>
                                        </p:attrNameLst>
                                      </p:cBhvr>
                                      <p:to>
                                        <p:strVal val="visible"/>
                                      </p:to>
                                    </p:set>
                                    <p:animEffect transition="in" filter="fade">
                                      <p:cBhvr>
                                        <p:cTn id="2461" dur="750"/>
                                        <p:tgtEl>
                                          <p:spTgt spid="123907">
                                            <p:txEl>
                                              <p:pRg st="10" end="10"/>
                                            </p:txEl>
                                          </p:spTgt>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123907">
                                            <p:txEl>
                                              <p:pRg st="9" end="9"/>
                                            </p:txEl>
                                          </p:spTgt>
                                        </p:tgtEl>
                                        <p:attrNameLst>
                                          <p:attrName>style.visibility</p:attrName>
                                        </p:attrNameLst>
                                      </p:cBhvr>
                                      <p:to>
                                        <p:strVal val="visible"/>
                                      </p:to>
                                    </p:set>
                                    <p:animEffect transition="in" filter="fade">
                                      <p:cBhvr>
                                        <p:cTn id="2464" dur="750"/>
                                        <p:tgtEl>
                                          <p:spTgt spid="123907">
                                            <p:txEl>
                                              <p:pRg st="9" end="9"/>
                                            </p:txEl>
                                          </p:spTgt>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123907">
                                            <p:txEl>
                                              <p:pRg st="10" end="10"/>
                                            </p:txEl>
                                          </p:spTgt>
                                        </p:tgtEl>
                                        <p:attrNameLst>
                                          <p:attrName>style.visibility</p:attrName>
                                        </p:attrNameLst>
                                      </p:cBhvr>
                                      <p:to>
                                        <p:strVal val="visible"/>
                                      </p:to>
                                    </p:set>
                                    <p:animEffect transition="in" filter="fade">
                                      <p:cBhvr>
                                        <p:cTn id="2467" dur="750"/>
                                        <p:tgtEl>
                                          <p:spTgt spid="123907">
                                            <p:txEl>
                                              <p:pRg st="10" end="10"/>
                                            </p:txEl>
                                          </p:spTgt>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123907">
                                            <p:txEl>
                                              <p:pRg st="10" end="10"/>
                                            </p:txEl>
                                          </p:spTgt>
                                        </p:tgtEl>
                                        <p:attrNameLst>
                                          <p:attrName>style.visibility</p:attrName>
                                        </p:attrNameLst>
                                      </p:cBhvr>
                                      <p:to>
                                        <p:strVal val="visible"/>
                                      </p:to>
                                    </p:set>
                                    <p:animEffect transition="in" filter="fade">
                                      <p:cBhvr>
                                        <p:cTn id="2470" dur="750"/>
                                        <p:tgtEl>
                                          <p:spTgt spid="123907">
                                            <p:txEl>
                                              <p:pRg st="10" end="10"/>
                                            </p:txEl>
                                          </p:spTgt>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123907">
                                            <p:txEl>
                                              <p:pRg st="11" end="11"/>
                                            </p:txEl>
                                          </p:spTgt>
                                        </p:tgtEl>
                                        <p:attrNameLst>
                                          <p:attrName>style.visibility</p:attrName>
                                        </p:attrNameLst>
                                      </p:cBhvr>
                                      <p:to>
                                        <p:strVal val="visible"/>
                                      </p:to>
                                    </p:set>
                                    <p:animEffect transition="in" filter="fade">
                                      <p:cBhvr>
                                        <p:cTn id="2473" dur="750"/>
                                        <p:tgtEl>
                                          <p:spTgt spid="123907">
                                            <p:txEl>
                                              <p:pRg st="11" end="11"/>
                                            </p:txEl>
                                          </p:spTgt>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123907">
                                            <p:txEl>
                                              <p:pRg st="6" end="6"/>
                                            </p:txEl>
                                          </p:spTgt>
                                        </p:tgtEl>
                                        <p:attrNameLst>
                                          <p:attrName>style.visibility</p:attrName>
                                        </p:attrNameLst>
                                      </p:cBhvr>
                                      <p:to>
                                        <p:strVal val="visible"/>
                                      </p:to>
                                    </p:set>
                                    <p:animEffect transition="in" filter="fade">
                                      <p:cBhvr>
                                        <p:cTn id="2476" dur="750"/>
                                        <p:tgtEl>
                                          <p:spTgt spid="123907">
                                            <p:txEl>
                                              <p:pRg st="6" end="6"/>
                                            </p:txEl>
                                          </p:spTgt>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123907">
                                            <p:txEl>
                                              <p:pRg st="7" end="7"/>
                                            </p:txEl>
                                          </p:spTgt>
                                        </p:tgtEl>
                                        <p:attrNameLst>
                                          <p:attrName>style.visibility</p:attrName>
                                        </p:attrNameLst>
                                      </p:cBhvr>
                                      <p:to>
                                        <p:strVal val="visible"/>
                                      </p:to>
                                    </p:set>
                                    <p:animEffect transition="in" filter="fade">
                                      <p:cBhvr>
                                        <p:cTn id="2479" dur="750"/>
                                        <p:tgtEl>
                                          <p:spTgt spid="123907">
                                            <p:txEl>
                                              <p:pRg st="7" end="7"/>
                                            </p:txEl>
                                          </p:spTgt>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123907">
                                            <p:txEl>
                                              <p:pRg st="8" end="8"/>
                                            </p:txEl>
                                          </p:spTgt>
                                        </p:tgtEl>
                                        <p:attrNameLst>
                                          <p:attrName>style.visibility</p:attrName>
                                        </p:attrNameLst>
                                      </p:cBhvr>
                                      <p:to>
                                        <p:strVal val="visible"/>
                                      </p:to>
                                    </p:set>
                                    <p:animEffect transition="in" filter="fade">
                                      <p:cBhvr>
                                        <p:cTn id="2482" dur="750"/>
                                        <p:tgtEl>
                                          <p:spTgt spid="123907">
                                            <p:txEl>
                                              <p:pRg st="8" end="8"/>
                                            </p:txEl>
                                          </p:spTgt>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123907">
                                            <p:txEl>
                                              <p:pRg st="9" end="9"/>
                                            </p:txEl>
                                          </p:spTgt>
                                        </p:tgtEl>
                                        <p:attrNameLst>
                                          <p:attrName>style.visibility</p:attrName>
                                        </p:attrNameLst>
                                      </p:cBhvr>
                                      <p:to>
                                        <p:strVal val="visible"/>
                                      </p:to>
                                    </p:set>
                                    <p:animEffect transition="in" filter="fade">
                                      <p:cBhvr>
                                        <p:cTn id="2485" dur="750"/>
                                        <p:tgtEl>
                                          <p:spTgt spid="123907">
                                            <p:txEl>
                                              <p:pRg st="9" end="9"/>
                                            </p:txEl>
                                          </p:spTgt>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123907">
                                            <p:txEl>
                                              <p:pRg st="10" end="10"/>
                                            </p:txEl>
                                          </p:spTgt>
                                        </p:tgtEl>
                                        <p:attrNameLst>
                                          <p:attrName>style.visibility</p:attrName>
                                        </p:attrNameLst>
                                      </p:cBhvr>
                                      <p:to>
                                        <p:strVal val="visible"/>
                                      </p:to>
                                    </p:set>
                                    <p:animEffect transition="in" filter="fade">
                                      <p:cBhvr>
                                        <p:cTn id="2488" dur="750"/>
                                        <p:tgtEl>
                                          <p:spTgt spid="123907">
                                            <p:txEl>
                                              <p:pRg st="10" end="10"/>
                                            </p:txEl>
                                          </p:spTgt>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123907">
                                            <p:txEl>
                                              <p:pRg st="10" end="10"/>
                                            </p:txEl>
                                          </p:spTgt>
                                        </p:tgtEl>
                                        <p:attrNameLst>
                                          <p:attrName>style.visibility</p:attrName>
                                        </p:attrNameLst>
                                      </p:cBhvr>
                                      <p:to>
                                        <p:strVal val="visible"/>
                                      </p:to>
                                    </p:set>
                                    <p:animEffect transition="in" filter="fade">
                                      <p:cBhvr>
                                        <p:cTn id="2491" dur="750"/>
                                        <p:tgtEl>
                                          <p:spTgt spid="123907">
                                            <p:txEl>
                                              <p:pRg st="10" end="10"/>
                                            </p:txEl>
                                          </p:spTgt>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123907">
                                            <p:txEl>
                                              <p:pRg st="9" end="9"/>
                                            </p:txEl>
                                          </p:spTgt>
                                        </p:tgtEl>
                                        <p:attrNameLst>
                                          <p:attrName>style.visibility</p:attrName>
                                        </p:attrNameLst>
                                      </p:cBhvr>
                                      <p:to>
                                        <p:strVal val="visible"/>
                                      </p:to>
                                    </p:set>
                                    <p:animEffect transition="in" filter="fade">
                                      <p:cBhvr>
                                        <p:cTn id="2494" dur="750"/>
                                        <p:tgtEl>
                                          <p:spTgt spid="123907">
                                            <p:txEl>
                                              <p:pRg st="9" end="9"/>
                                            </p:txEl>
                                          </p:spTgt>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123907">
                                            <p:txEl>
                                              <p:pRg st="10" end="10"/>
                                            </p:txEl>
                                          </p:spTgt>
                                        </p:tgtEl>
                                        <p:attrNameLst>
                                          <p:attrName>style.visibility</p:attrName>
                                        </p:attrNameLst>
                                      </p:cBhvr>
                                      <p:to>
                                        <p:strVal val="visible"/>
                                      </p:to>
                                    </p:set>
                                    <p:animEffect transition="in" filter="fade">
                                      <p:cBhvr>
                                        <p:cTn id="2497" dur="750"/>
                                        <p:tgtEl>
                                          <p:spTgt spid="123907">
                                            <p:txEl>
                                              <p:pRg st="10" end="10"/>
                                            </p:txEl>
                                          </p:spTgt>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123907">
                                            <p:txEl>
                                              <p:pRg st="10" end="10"/>
                                            </p:txEl>
                                          </p:spTgt>
                                        </p:tgtEl>
                                        <p:attrNameLst>
                                          <p:attrName>style.visibility</p:attrName>
                                        </p:attrNameLst>
                                      </p:cBhvr>
                                      <p:to>
                                        <p:strVal val="visible"/>
                                      </p:to>
                                    </p:set>
                                    <p:animEffect transition="in" filter="fade">
                                      <p:cBhvr>
                                        <p:cTn id="2500" dur="750"/>
                                        <p:tgtEl>
                                          <p:spTgt spid="123907">
                                            <p:txEl>
                                              <p:pRg st="10" end="10"/>
                                            </p:txEl>
                                          </p:spTgt>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123907">
                                            <p:txEl>
                                              <p:pRg st="11" end="11"/>
                                            </p:txEl>
                                          </p:spTgt>
                                        </p:tgtEl>
                                        <p:attrNameLst>
                                          <p:attrName>style.visibility</p:attrName>
                                        </p:attrNameLst>
                                      </p:cBhvr>
                                      <p:to>
                                        <p:strVal val="visible"/>
                                      </p:to>
                                    </p:set>
                                    <p:animEffect transition="in" filter="fade">
                                      <p:cBhvr>
                                        <p:cTn id="2503" dur="750"/>
                                        <p:tgtEl>
                                          <p:spTgt spid="123907">
                                            <p:txEl>
                                              <p:pRg st="11" end="11"/>
                                            </p:txEl>
                                          </p:spTgt>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123907">
                                            <p:txEl>
                                              <p:pRg st="7" end="7"/>
                                            </p:txEl>
                                          </p:spTgt>
                                        </p:tgtEl>
                                        <p:attrNameLst>
                                          <p:attrName>style.visibility</p:attrName>
                                        </p:attrNameLst>
                                      </p:cBhvr>
                                      <p:to>
                                        <p:strVal val="visible"/>
                                      </p:to>
                                    </p:set>
                                    <p:animEffect transition="in" filter="fade">
                                      <p:cBhvr>
                                        <p:cTn id="2506" dur="750"/>
                                        <p:tgtEl>
                                          <p:spTgt spid="123907">
                                            <p:txEl>
                                              <p:pRg st="7" end="7"/>
                                            </p:txEl>
                                          </p:spTgt>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123907">
                                            <p:txEl>
                                              <p:pRg st="8" end="8"/>
                                            </p:txEl>
                                          </p:spTgt>
                                        </p:tgtEl>
                                        <p:attrNameLst>
                                          <p:attrName>style.visibility</p:attrName>
                                        </p:attrNameLst>
                                      </p:cBhvr>
                                      <p:to>
                                        <p:strVal val="visible"/>
                                      </p:to>
                                    </p:set>
                                    <p:animEffect transition="in" filter="fade">
                                      <p:cBhvr>
                                        <p:cTn id="2509" dur="750"/>
                                        <p:tgtEl>
                                          <p:spTgt spid="123907">
                                            <p:txEl>
                                              <p:pRg st="8" end="8"/>
                                            </p:txEl>
                                          </p:spTgt>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123907">
                                            <p:txEl>
                                              <p:pRg st="9" end="9"/>
                                            </p:txEl>
                                          </p:spTgt>
                                        </p:tgtEl>
                                        <p:attrNameLst>
                                          <p:attrName>style.visibility</p:attrName>
                                        </p:attrNameLst>
                                      </p:cBhvr>
                                      <p:to>
                                        <p:strVal val="visible"/>
                                      </p:to>
                                    </p:set>
                                    <p:animEffect transition="in" filter="fade">
                                      <p:cBhvr>
                                        <p:cTn id="2512" dur="750"/>
                                        <p:tgtEl>
                                          <p:spTgt spid="123907">
                                            <p:txEl>
                                              <p:pRg st="9" end="9"/>
                                            </p:txEl>
                                          </p:spTgt>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123907">
                                            <p:txEl>
                                              <p:pRg st="10" end="10"/>
                                            </p:txEl>
                                          </p:spTgt>
                                        </p:tgtEl>
                                        <p:attrNameLst>
                                          <p:attrName>style.visibility</p:attrName>
                                        </p:attrNameLst>
                                      </p:cBhvr>
                                      <p:to>
                                        <p:strVal val="visible"/>
                                      </p:to>
                                    </p:set>
                                    <p:animEffect transition="in" filter="fade">
                                      <p:cBhvr>
                                        <p:cTn id="2515" dur="750"/>
                                        <p:tgtEl>
                                          <p:spTgt spid="123907">
                                            <p:txEl>
                                              <p:pRg st="10" end="10"/>
                                            </p:txEl>
                                          </p:spTgt>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123907">
                                            <p:txEl>
                                              <p:pRg st="10" end="10"/>
                                            </p:txEl>
                                          </p:spTgt>
                                        </p:tgtEl>
                                        <p:attrNameLst>
                                          <p:attrName>style.visibility</p:attrName>
                                        </p:attrNameLst>
                                      </p:cBhvr>
                                      <p:to>
                                        <p:strVal val="visible"/>
                                      </p:to>
                                    </p:set>
                                    <p:animEffect transition="in" filter="fade">
                                      <p:cBhvr>
                                        <p:cTn id="2518" dur="750"/>
                                        <p:tgtEl>
                                          <p:spTgt spid="123907">
                                            <p:txEl>
                                              <p:pRg st="10" end="10"/>
                                            </p:txEl>
                                          </p:spTgt>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123907">
                                            <p:txEl>
                                              <p:pRg st="9" end="9"/>
                                            </p:txEl>
                                          </p:spTgt>
                                        </p:tgtEl>
                                        <p:attrNameLst>
                                          <p:attrName>style.visibility</p:attrName>
                                        </p:attrNameLst>
                                      </p:cBhvr>
                                      <p:to>
                                        <p:strVal val="visible"/>
                                      </p:to>
                                    </p:set>
                                    <p:animEffect transition="in" filter="fade">
                                      <p:cBhvr>
                                        <p:cTn id="2521" dur="750"/>
                                        <p:tgtEl>
                                          <p:spTgt spid="123907">
                                            <p:txEl>
                                              <p:pRg st="9" end="9"/>
                                            </p:txEl>
                                          </p:spTgt>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123907">
                                            <p:txEl>
                                              <p:pRg st="10" end="10"/>
                                            </p:txEl>
                                          </p:spTgt>
                                        </p:tgtEl>
                                        <p:attrNameLst>
                                          <p:attrName>style.visibility</p:attrName>
                                        </p:attrNameLst>
                                      </p:cBhvr>
                                      <p:to>
                                        <p:strVal val="visible"/>
                                      </p:to>
                                    </p:set>
                                    <p:animEffect transition="in" filter="fade">
                                      <p:cBhvr>
                                        <p:cTn id="2524" dur="750"/>
                                        <p:tgtEl>
                                          <p:spTgt spid="123907">
                                            <p:txEl>
                                              <p:pRg st="10" end="10"/>
                                            </p:txEl>
                                          </p:spTgt>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123907">
                                            <p:txEl>
                                              <p:pRg st="10" end="10"/>
                                            </p:txEl>
                                          </p:spTgt>
                                        </p:tgtEl>
                                        <p:attrNameLst>
                                          <p:attrName>style.visibility</p:attrName>
                                        </p:attrNameLst>
                                      </p:cBhvr>
                                      <p:to>
                                        <p:strVal val="visible"/>
                                      </p:to>
                                    </p:set>
                                    <p:animEffect transition="in" filter="fade">
                                      <p:cBhvr>
                                        <p:cTn id="2527" dur="750"/>
                                        <p:tgtEl>
                                          <p:spTgt spid="123907">
                                            <p:txEl>
                                              <p:pRg st="10" end="10"/>
                                            </p:txEl>
                                          </p:spTgt>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123907">
                                            <p:txEl>
                                              <p:pRg st="11" end="11"/>
                                            </p:txEl>
                                          </p:spTgt>
                                        </p:tgtEl>
                                        <p:attrNameLst>
                                          <p:attrName>style.visibility</p:attrName>
                                        </p:attrNameLst>
                                      </p:cBhvr>
                                      <p:to>
                                        <p:strVal val="visible"/>
                                      </p:to>
                                    </p:set>
                                    <p:animEffect transition="in" filter="fade">
                                      <p:cBhvr>
                                        <p:cTn id="2530" dur="750"/>
                                        <p:tgtEl>
                                          <p:spTgt spid="123907">
                                            <p:txEl>
                                              <p:pRg st="11" end="11"/>
                                            </p:txEl>
                                          </p:spTgt>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123907">
                                            <p:txEl>
                                              <p:pRg st="5" end="5"/>
                                            </p:txEl>
                                          </p:spTgt>
                                        </p:tgtEl>
                                        <p:attrNameLst>
                                          <p:attrName>style.visibility</p:attrName>
                                        </p:attrNameLst>
                                      </p:cBhvr>
                                      <p:to>
                                        <p:strVal val="visible"/>
                                      </p:to>
                                    </p:set>
                                    <p:animEffect transition="in" filter="fade">
                                      <p:cBhvr>
                                        <p:cTn id="2533" dur="750"/>
                                        <p:tgtEl>
                                          <p:spTgt spid="123907">
                                            <p:txEl>
                                              <p:pRg st="5" end="5"/>
                                            </p:txEl>
                                          </p:spTgt>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123907">
                                            <p:txEl>
                                              <p:pRg st="6" end="6"/>
                                            </p:txEl>
                                          </p:spTgt>
                                        </p:tgtEl>
                                        <p:attrNameLst>
                                          <p:attrName>style.visibility</p:attrName>
                                        </p:attrNameLst>
                                      </p:cBhvr>
                                      <p:to>
                                        <p:strVal val="visible"/>
                                      </p:to>
                                    </p:set>
                                    <p:animEffect transition="in" filter="fade">
                                      <p:cBhvr>
                                        <p:cTn id="2536" dur="750"/>
                                        <p:tgtEl>
                                          <p:spTgt spid="123907">
                                            <p:txEl>
                                              <p:pRg st="6" end="6"/>
                                            </p:txEl>
                                          </p:spTgt>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123907">
                                            <p:txEl>
                                              <p:pRg st="7" end="7"/>
                                            </p:txEl>
                                          </p:spTgt>
                                        </p:tgtEl>
                                        <p:attrNameLst>
                                          <p:attrName>style.visibility</p:attrName>
                                        </p:attrNameLst>
                                      </p:cBhvr>
                                      <p:to>
                                        <p:strVal val="visible"/>
                                      </p:to>
                                    </p:set>
                                    <p:animEffect transition="in" filter="fade">
                                      <p:cBhvr>
                                        <p:cTn id="2539" dur="750"/>
                                        <p:tgtEl>
                                          <p:spTgt spid="123907">
                                            <p:txEl>
                                              <p:pRg st="7" end="7"/>
                                            </p:txEl>
                                          </p:spTgt>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123907">
                                            <p:txEl>
                                              <p:pRg st="8" end="8"/>
                                            </p:txEl>
                                          </p:spTgt>
                                        </p:tgtEl>
                                        <p:attrNameLst>
                                          <p:attrName>style.visibility</p:attrName>
                                        </p:attrNameLst>
                                      </p:cBhvr>
                                      <p:to>
                                        <p:strVal val="visible"/>
                                      </p:to>
                                    </p:set>
                                    <p:animEffect transition="in" filter="fade">
                                      <p:cBhvr>
                                        <p:cTn id="2542" dur="750"/>
                                        <p:tgtEl>
                                          <p:spTgt spid="123907">
                                            <p:txEl>
                                              <p:pRg st="8" end="8"/>
                                            </p:txEl>
                                          </p:spTgt>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123907">
                                            <p:txEl>
                                              <p:pRg st="9" end="9"/>
                                            </p:txEl>
                                          </p:spTgt>
                                        </p:tgtEl>
                                        <p:attrNameLst>
                                          <p:attrName>style.visibility</p:attrName>
                                        </p:attrNameLst>
                                      </p:cBhvr>
                                      <p:to>
                                        <p:strVal val="visible"/>
                                      </p:to>
                                    </p:set>
                                    <p:animEffect transition="in" filter="fade">
                                      <p:cBhvr>
                                        <p:cTn id="2545" dur="750"/>
                                        <p:tgtEl>
                                          <p:spTgt spid="123907">
                                            <p:txEl>
                                              <p:pRg st="9" end="9"/>
                                            </p:txEl>
                                          </p:spTgt>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123907">
                                            <p:txEl>
                                              <p:pRg st="10" end="10"/>
                                            </p:txEl>
                                          </p:spTgt>
                                        </p:tgtEl>
                                        <p:attrNameLst>
                                          <p:attrName>style.visibility</p:attrName>
                                        </p:attrNameLst>
                                      </p:cBhvr>
                                      <p:to>
                                        <p:strVal val="visible"/>
                                      </p:to>
                                    </p:set>
                                    <p:animEffect transition="in" filter="fade">
                                      <p:cBhvr>
                                        <p:cTn id="2548" dur="750"/>
                                        <p:tgtEl>
                                          <p:spTgt spid="123907">
                                            <p:txEl>
                                              <p:pRg st="10" end="10"/>
                                            </p:txEl>
                                          </p:spTgt>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123907">
                                            <p:txEl>
                                              <p:pRg st="10" end="10"/>
                                            </p:txEl>
                                          </p:spTgt>
                                        </p:tgtEl>
                                        <p:attrNameLst>
                                          <p:attrName>style.visibility</p:attrName>
                                        </p:attrNameLst>
                                      </p:cBhvr>
                                      <p:to>
                                        <p:strVal val="visible"/>
                                      </p:to>
                                    </p:set>
                                    <p:animEffect transition="in" filter="fade">
                                      <p:cBhvr>
                                        <p:cTn id="2551" dur="750"/>
                                        <p:tgtEl>
                                          <p:spTgt spid="123907">
                                            <p:txEl>
                                              <p:pRg st="10" end="10"/>
                                            </p:txEl>
                                          </p:spTgt>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123907">
                                            <p:txEl>
                                              <p:pRg st="9" end="9"/>
                                            </p:txEl>
                                          </p:spTgt>
                                        </p:tgtEl>
                                        <p:attrNameLst>
                                          <p:attrName>style.visibility</p:attrName>
                                        </p:attrNameLst>
                                      </p:cBhvr>
                                      <p:to>
                                        <p:strVal val="visible"/>
                                      </p:to>
                                    </p:set>
                                    <p:animEffect transition="in" filter="fade">
                                      <p:cBhvr>
                                        <p:cTn id="2554" dur="750"/>
                                        <p:tgtEl>
                                          <p:spTgt spid="123907">
                                            <p:txEl>
                                              <p:pRg st="9" end="9"/>
                                            </p:txEl>
                                          </p:spTgt>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123907">
                                            <p:txEl>
                                              <p:pRg st="10" end="10"/>
                                            </p:txEl>
                                          </p:spTgt>
                                        </p:tgtEl>
                                        <p:attrNameLst>
                                          <p:attrName>style.visibility</p:attrName>
                                        </p:attrNameLst>
                                      </p:cBhvr>
                                      <p:to>
                                        <p:strVal val="visible"/>
                                      </p:to>
                                    </p:set>
                                    <p:animEffect transition="in" filter="fade">
                                      <p:cBhvr>
                                        <p:cTn id="2557" dur="750"/>
                                        <p:tgtEl>
                                          <p:spTgt spid="123907">
                                            <p:txEl>
                                              <p:pRg st="10" end="10"/>
                                            </p:txEl>
                                          </p:spTgt>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123907">
                                            <p:txEl>
                                              <p:pRg st="10" end="10"/>
                                            </p:txEl>
                                          </p:spTgt>
                                        </p:tgtEl>
                                        <p:attrNameLst>
                                          <p:attrName>style.visibility</p:attrName>
                                        </p:attrNameLst>
                                      </p:cBhvr>
                                      <p:to>
                                        <p:strVal val="visible"/>
                                      </p:to>
                                    </p:set>
                                    <p:animEffect transition="in" filter="fade">
                                      <p:cBhvr>
                                        <p:cTn id="2560" dur="750"/>
                                        <p:tgtEl>
                                          <p:spTgt spid="123907">
                                            <p:txEl>
                                              <p:pRg st="10" end="10"/>
                                            </p:txEl>
                                          </p:spTgt>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123907">
                                            <p:txEl>
                                              <p:pRg st="11" end="11"/>
                                            </p:txEl>
                                          </p:spTgt>
                                        </p:tgtEl>
                                        <p:attrNameLst>
                                          <p:attrName>style.visibility</p:attrName>
                                        </p:attrNameLst>
                                      </p:cBhvr>
                                      <p:to>
                                        <p:strVal val="visible"/>
                                      </p:to>
                                    </p:set>
                                    <p:animEffect transition="in" filter="fade">
                                      <p:cBhvr>
                                        <p:cTn id="2563" dur="750"/>
                                        <p:tgtEl>
                                          <p:spTgt spid="123907">
                                            <p:txEl>
                                              <p:pRg st="11" end="11"/>
                                            </p:txEl>
                                          </p:spTgt>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23907">
                                            <p:txEl>
                                              <p:pRg st="7" end="7"/>
                                            </p:txEl>
                                          </p:spTgt>
                                        </p:tgtEl>
                                        <p:attrNameLst>
                                          <p:attrName>style.visibility</p:attrName>
                                        </p:attrNameLst>
                                      </p:cBhvr>
                                      <p:to>
                                        <p:strVal val="visible"/>
                                      </p:to>
                                    </p:set>
                                    <p:animEffect transition="in" filter="fade">
                                      <p:cBhvr>
                                        <p:cTn id="2566" dur="750"/>
                                        <p:tgtEl>
                                          <p:spTgt spid="123907">
                                            <p:txEl>
                                              <p:pRg st="7" end="7"/>
                                            </p:txEl>
                                          </p:spTgt>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23907">
                                            <p:txEl>
                                              <p:pRg st="8" end="8"/>
                                            </p:txEl>
                                          </p:spTgt>
                                        </p:tgtEl>
                                        <p:attrNameLst>
                                          <p:attrName>style.visibility</p:attrName>
                                        </p:attrNameLst>
                                      </p:cBhvr>
                                      <p:to>
                                        <p:strVal val="visible"/>
                                      </p:to>
                                    </p:set>
                                    <p:animEffect transition="in" filter="fade">
                                      <p:cBhvr>
                                        <p:cTn id="2569" dur="750"/>
                                        <p:tgtEl>
                                          <p:spTgt spid="123907">
                                            <p:txEl>
                                              <p:pRg st="8" end="8"/>
                                            </p:txEl>
                                          </p:spTgt>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23907">
                                            <p:txEl>
                                              <p:pRg st="9" end="9"/>
                                            </p:txEl>
                                          </p:spTgt>
                                        </p:tgtEl>
                                        <p:attrNameLst>
                                          <p:attrName>style.visibility</p:attrName>
                                        </p:attrNameLst>
                                      </p:cBhvr>
                                      <p:to>
                                        <p:strVal val="visible"/>
                                      </p:to>
                                    </p:set>
                                    <p:animEffect transition="in" filter="fade">
                                      <p:cBhvr>
                                        <p:cTn id="2572" dur="750"/>
                                        <p:tgtEl>
                                          <p:spTgt spid="123907">
                                            <p:txEl>
                                              <p:pRg st="9" end="9"/>
                                            </p:txEl>
                                          </p:spTgt>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23907">
                                            <p:txEl>
                                              <p:pRg st="10" end="10"/>
                                            </p:txEl>
                                          </p:spTgt>
                                        </p:tgtEl>
                                        <p:attrNameLst>
                                          <p:attrName>style.visibility</p:attrName>
                                        </p:attrNameLst>
                                      </p:cBhvr>
                                      <p:to>
                                        <p:strVal val="visible"/>
                                      </p:to>
                                    </p:set>
                                    <p:animEffect transition="in" filter="fade">
                                      <p:cBhvr>
                                        <p:cTn id="2575" dur="750"/>
                                        <p:tgtEl>
                                          <p:spTgt spid="123907">
                                            <p:txEl>
                                              <p:pRg st="10" end="10"/>
                                            </p:txEl>
                                          </p:spTgt>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23907">
                                            <p:txEl>
                                              <p:pRg st="10" end="10"/>
                                            </p:txEl>
                                          </p:spTgt>
                                        </p:tgtEl>
                                        <p:attrNameLst>
                                          <p:attrName>style.visibility</p:attrName>
                                        </p:attrNameLst>
                                      </p:cBhvr>
                                      <p:to>
                                        <p:strVal val="visible"/>
                                      </p:to>
                                    </p:set>
                                    <p:animEffect transition="in" filter="fade">
                                      <p:cBhvr>
                                        <p:cTn id="2578" dur="750"/>
                                        <p:tgtEl>
                                          <p:spTgt spid="123907">
                                            <p:txEl>
                                              <p:pRg st="10" end="10"/>
                                            </p:txEl>
                                          </p:spTgt>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23907">
                                            <p:txEl>
                                              <p:pRg st="9" end="9"/>
                                            </p:txEl>
                                          </p:spTgt>
                                        </p:tgtEl>
                                        <p:attrNameLst>
                                          <p:attrName>style.visibility</p:attrName>
                                        </p:attrNameLst>
                                      </p:cBhvr>
                                      <p:to>
                                        <p:strVal val="visible"/>
                                      </p:to>
                                    </p:set>
                                    <p:animEffect transition="in" filter="fade">
                                      <p:cBhvr>
                                        <p:cTn id="2581" dur="750"/>
                                        <p:tgtEl>
                                          <p:spTgt spid="123907">
                                            <p:txEl>
                                              <p:pRg st="9" end="9"/>
                                            </p:txEl>
                                          </p:spTgt>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23907">
                                            <p:txEl>
                                              <p:pRg st="10" end="10"/>
                                            </p:txEl>
                                          </p:spTgt>
                                        </p:tgtEl>
                                        <p:attrNameLst>
                                          <p:attrName>style.visibility</p:attrName>
                                        </p:attrNameLst>
                                      </p:cBhvr>
                                      <p:to>
                                        <p:strVal val="visible"/>
                                      </p:to>
                                    </p:set>
                                    <p:animEffect transition="in" filter="fade">
                                      <p:cBhvr>
                                        <p:cTn id="2584" dur="750"/>
                                        <p:tgtEl>
                                          <p:spTgt spid="123907">
                                            <p:txEl>
                                              <p:pRg st="10" end="10"/>
                                            </p:txEl>
                                          </p:spTgt>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23907">
                                            <p:txEl>
                                              <p:pRg st="10" end="10"/>
                                            </p:txEl>
                                          </p:spTgt>
                                        </p:tgtEl>
                                        <p:attrNameLst>
                                          <p:attrName>style.visibility</p:attrName>
                                        </p:attrNameLst>
                                      </p:cBhvr>
                                      <p:to>
                                        <p:strVal val="visible"/>
                                      </p:to>
                                    </p:set>
                                    <p:animEffect transition="in" filter="fade">
                                      <p:cBhvr>
                                        <p:cTn id="2587" dur="750"/>
                                        <p:tgtEl>
                                          <p:spTgt spid="123907">
                                            <p:txEl>
                                              <p:pRg st="10" end="10"/>
                                            </p:txEl>
                                          </p:spTgt>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23907">
                                            <p:txEl>
                                              <p:pRg st="11" end="11"/>
                                            </p:txEl>
                                          </p:spTgt>
                                        </p:tgtEl>
                                        <p:attrNameLst>
                                          <p:attrName>style.visibility</p:attrName>
                                        </p:attrNameLst>
                                      </p:cBhvr>
                                      <p:to>
                                        <p:strVal val="visible"/>
                                      </p:to>
                                    </p:set>
                                    <p:animEffect transition="in" filter="fade">
                                      <p:cBhvr>
                                        <p:cTn id="2590" dur="750"/>
                                        <p:tgtEl>
                                          <p:spTgt spid="123907">
                                            <p:txEl>
                                              <p:pRg st="11" end="11"/>
                                            </p:txEl>
                                          </p:spTgt>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23907">
                                            <p:txEl>
                                              <p:pRg st="6" end="6"/>
                                            </p:txEl>
                                          </p:spTgt>
                                        </p:tgtEl>
                                        <p:attrNameLst>
                                          <p:attrName>style.visibility</p:attrName>
                                        </p:attrNameLst>
                                      </p:cBhvr>
                                      <p:to>
                                        <p:strVal val="visible"/>
                                      </p:to>
                                    </p:set>
                                    <p:animEffect transition="in" filter="fade">
                                      <p:cBhvr>
                                        <p:cTn id="2593" dur="750"/>
                                        <p:tgtEl>
                                          <p:spTgt spid="123907">
                                            <p:txEl>
                                              <p:pRg st="6" end="6"/>
                                            </p:txEl>
                                          </p:spTgt>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23907">
                                            <p:txEl>
                                              <p:pRg st="7" end="7"/>
                                            </p:txEl>
                                          </p:spTgt>
                                        </p:tgtEl>
                                        <p:attrNameLst>
                                          <p:attrName>style.visibility</p:attrName>
                                        </p:attrNameLst>
                                      </p:cBhvr>
                                      <p:to>
                                        <p:strVal val="visible"/>
                                      </p:to>
                                    </p:set>
                                    <p:animEffect transition="in" filter="fade">
                                      <p:cBhvr>
                                        <p:cTn id="2596" dur="750"/>
                                        <p:tgtEl>
                                          <p:spTgt spid="123907">
                                            <p:txEl>
                                              <p:pRg st="7" end="7"/>
                                            </p:txEl>
                                          </p:spTgt>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23907">
                                            <p:txEl>
                                              <p:pRg st="8" end="8"/>
                                            </p:txEl>
                                          </p:spTgt>
                                        </p:tgtEl>
                                        <p:attrNameLst>
                                          <p:attrName>style.visibility</p:attrName>
                                        </p:attrNameLst>
                                      </p:cBhvr>
                                      <p:to>
                                        <p:strVal val="visible"/>
                                      </p:to>
                                    </p:set>
                                    <p:animEffect transition="in" filter="fade">
                                      <p:cBhvr>
                                        <p:cTn id="2599" dur="750"/>
                                        <p:tgtEl>
                                          <p:spTgt spid="123907">
                                            <p:txEl>
                                              <p:pRg st="8" end="8"/>
                                            </p:txEl>
                                          </p:spTgt>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23907">
                                            <p:txEl>
                                              <p:pRg st="9" end="9"/>
                                            </p:txEl>
                                          </p:spTgt>
                                        </p:tgtEl>
                                        <p:attrNameLst>
                                          <p:attrName>style.visibility</p:attrName>
                                        </p:attrNameLst>
                                      </p:cBhvr>
                                      <p:to>
                                        <p:strVal val="visible"/>
                                      </p:to>
                                    </p:set>
                                    <p:animEffect transition="in" filter="fade">
                                      <p:cBhvr>
                                        <p:cTn id="2602" dur="750"/>
                                        <p:tgtEl>
                                          <p:spTgt spid="123907">
                                            <p:txEl>
                                              <p:pRg st="9" end="9"/>
                                            </p:txEl>
                                          </p:spTgt>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23907">
                                            <p:txEl>
                                              <p:pRg st="10" end="10"/>
                                            </p:txEl>
                                          </p:spTgt>
                                        </p:tgtEl>
                                        <p:attrNameLst>
                                          <p:attrName>style.visibility</p:attrName>
                                        </p:attrNameLst>
                                      </p:cBhvr>
                                      <p:to>
                                        <p:strVal val="visible"/>
                                      </p:to>
                                    </p:set>
                                    <p:animEffect transition="in" filter="fade">
                                      <p:cBhvr>
                                        <p:cTn id="2605" dur="750"/>
                                        <p:tgtEl>
                                          <p:spTgt spid="123907">
                                            <p:txEl>
                                              <p:pRg st="10" end="10"/>
                                            </p:txEl>
                                          </p:spTgt>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23907">
                                            <p:txEl>
                                              <p:pRg st="10" end="10"/>
                                            </p:txEl>
                                          </p:spTgt>
                                        </p:tgtEl>
                                        <p:attrNameLst>
                                          <p:attrName>style.visibility</p:attrName>
                                        </p:attrNameLst>
                                      </p:cBhvr>
                                      <p:to>
                                        <p:strVal val="visible"/>
                                      </p:to>
                                    </p:set>
                                    <p:animEffect transition="in" filter="fade">
                                      <p:cBhvr>
                                        <p:cTn id="2608" dur="750"/>
                                        <p:tgtEl>
                                          <p:spTgt spid="123907">
                                            <p:txEl>
                                              <p:pRg st="10" end="10"/>
                                            </p:txEl>
                                          </p:spTgt>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23907">
                                            <p:txEl>
                                              <p:pRg st="9" end="9"/>
                                            </p:txEl>
                                          </p:spTgt>
                                        </p:tgtEl>
                                        <p:attrNameLst>
                                          <p:attrName>style.visibility</p:attrName>
                                        </p:attrNameLst>
                                      </p:cBhvr>
                                      <p:to>
                                        <p:strVal val="visible"/>
                                      </p:to>
                                    </p:set>
                                    <p:animEffect transition="in" filter="fade">
                                      <p:cBhvr>
                                        <p:cTn id="2611" dur="750"/>
                                        <p:tgtEl>
                                          <p:spTgt spid="123907">
                                            <p:txEl>
                                              <p:pRg st="9" end="9"/>
                                            </p:txEl>
                                          </p:spTgt>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23907">
                                            <p:txEl>
                                              <p:pRg st="10" end="10"/>
                                            </p:txEl>
                                          </p:spTgt>
                                        </p:tgtEl>
                                        <p:attrNameLst>
                                          <p:attrName>style.visibility</p:attrName>
                                        </p:attrNameLst>
                                      </p:cBhvr>
                                      <p:to>
                                        <p:strVal val="visible"/>
                                      </p:to>
                                    </p:set>
                                    <p:animEffect transition="in" filter="fade">
                                      <p:cBhvr>
                                        <p:cTn id="2614" dur="750"/>
                                        <p:tgtEl>
                                          <p:spTgt spid="123907">
                                            <p:txEl>
                                              <p:pRg st="10" end="10"/>
                                            </p:txEl>
                                          </p:spTgt>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23907">
                                            <p:txEl>
                                              <p:pRg st="10" end="10"/>
                                            </p:txEl>
                                          </p:spTgt>
                                        </p:tgtEl>
                                        <p:attrNameLst>
                                          <p:attrName>style.visibility</p:attrName>
                                        </p:attrNameLst>
                                      </p:cBhvr>
                                      <p:to>
                                        <p:strVal val="visible"/>
                                      </p:to>
                                    </p:set>
                                    <p:animEffect transition="in" filter="fade">
                                      <p:cBhvr>
                                        <p:cTn id="2617" dur="750"/>
                                        <p:tgtEl>
                                          <p:spTgt spid="123907">
                                            <p:txEl>
                                              <p:pRg st="10" end="10"/>
                                            </p:txEl>
                                          </p:spTgt>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23907">
                                            <p:txEl>
                                              <p:pRg st="11" end="11"/>
                                            </p:txEl>
                                          </p:spTgt>
                                        </p:tgtEl>
                                        <p:attrNameLst>
                                          <p:attrName>style.visibility</p:attrName>
                                        </p:attrNameLst>
                                      </p:cBhvr>
                                      <p:to>
                                        <p:strVal val="visible"/>
                                      </p:to>
                                    </p:set>
                                    <p:animEffect transition="in" filter="fade">
                                      <p:cBhvr>
                                        <p:cTn id="2620" dur="750"/>
                                        <p:tgtEl>
                                          <p:spTgt spid="123907">
                                            <p:txEl>
                                              <p:pRg st="11" end="11"/>
                                            </p:txEl>
                                          </p:spTgt>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23907">
                                            <p:txEl>
                                              <p:pRg st="7" end="7"/>
                                            </p:txEl>
                                          </p:spTgt>
                                        </p:tgtEl>
                                        <p:attrNameLst>
                                          <p:attrName>style.visibility</p:attrName>
                                        </p:attrNameLst>
                                      </p:cBhvr>
                                      <p:to>
                                        <p:strVal val="visible"/>
                                      </p:to>
                                    </p:set>
                                    <p:animEffect transition="in" filter="fade">
                                      <p:cBhvr>
                                        <p:cTn id="2623" dur="750"/>
                                        <p:tgtEl>
                                          <p:spTgt spid="123907">
                                            <p:txEl>
                                              <p:pRg st="7" end="7"/>
                                            </p:txEl>
                                          </p:spTgt>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23907">
                                            <p:txEl>
                                              <p:pRg st="8" end="8"/>
                                            </p:txEl>
                                          </p:spTgt>
                                        </p:tgtEl>
                                        <p:attrNameLst>
                                          <p:attrName>style.visibility</p:attrName>
                                        </p:attrNameLst>
                                      </p:cBhvr>
                                      <p:to>
                                        <p:strVal val="visible"/>
                                      </p:to>
                                    </p:set>
                                    <p:animEffect transition="in" filter="fade">
                                      <p:cBhvr>
                                        <p:cTn id="2626" dur="750"/>
                                        <p:tgtEl>
                                          <p:spTgt spid="123907">
                                            <p:txEl>
                                              <p:pRg st="8" end="8"/>
                                            </p:txEl>
                                          </p:spTgt>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23907">
                                            <p:txEl>
                                              <p:pRg st="9" end="9"/>
                                            </p:txEl>
                                          </p:spTgt>
                                        </p:tgtEl>
                                        <p:attrNameLst>
                                          <p:attrName>style.visibility</p:attrName>
                                        </p:attrNameLst>
                                      </p:cBhvr>
                                      <p:to>
                                        <p:strVal val="visible"/>
                                      </p:to>
                                    </p:set>
                                    <p:animEffect transition="in" filter="fade">
                                      <p:cBhvr>
                                        <p:cTn id="2629" dur="750"/>
                                        <p:tgtEl>
                                          <p:spTgt spid="123907">
                                            <p:txEl>
                                              <p:pRg st="9" end="9"/>
                                            </p:txEl>
                                          </p:spTgt>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23907">
                                            <p:txEl>
                                              <p:pRg st="10" end="10"/>
                                            </p:txEl>
                                          </p:spTgt>
                                        </p:tgtEl>
                                        <p:attrNameLst>
                                          <p:attrName>style.visibility</p:attrName>
                                        </p:attrNameLst>
                                      </p:cBhvr>
                                      <p:to>
                                        <p:strVal val="visible"/>
                                      </p:to>
                                    </p:set>
                                    <p:animEffect transition="in" filter="fade">
                                      <p:cBhvr>
                                        <p:cTn id="2632" dur="750"/>
                                        <p:tgtEl>
                                          <p:spTgt spid="123907">
                                            <p:txEl>
                                              <p:pRg st="10" end="10"/>
                                            </p:txEl>
                                          </p:spTgt>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23907">
                                            <p:txEl>
                                              <p:pRg st="10" end="10"/>
                                            </p:txEl>
                                          </p:spTgt>
                                        </p:tgtEl>
                                        <p:attrNameLst>
                                          <p:attrName>style.visibility</p:attrName>
                                        </p:attrNameLst>
                                      </p:cBhvr>
                                      <p:to>
                                        <p:strVal val="visible"/>
                                      </p:to>
                                    </p:set>
                                    <p:animEffect transition="in" filter="fade">
                                      <p:cBhvr>
                                        <p:cTn id="2635" dur="750"/>
                                        <p:tgtEl>
                                          <p:spTgt spid="123907">
                                            <p:txEl>
                                              <p:pRg st="10" end="10"/>
                                            </p:txEl>
                                          </p:spTgt>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23907">
                                            <p:txEl>
                                              <p:pRg st="9" end="9"/>
                                            </p:txEl>
                                          </p:spTgt>
                                        </p:tgtEl>
                                        <p:attrNameLst>
                                          <p:attrName>style.visibility</p:attrName>
                                        </p:attrNameLst>
                                      </p:cBhvr>
                                      <p:to>
                                        <p:strVal val="visible"/>
                                      </p:to>
                                    </p:set>
                                    <p:animEffect transition="in" filter="fade">
                                      <p:cBhvr>
                                        <p:cTn id="2638" dur="750"/>
                                        <p:tgtEl>
                                          <p:spTgt spid="123907">
                                            <p:txEl>
                                              <p:pRg st="9" end="9"/>
                                            </p:txEl>
                                          </p:spTgt>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23907">
                                            <p:txEl>
                                              <p:pRg st="10" end="10"/>
                                            </p:txEl>
                                          </p:spTgt>
                                        </p:tgtEl>
                                        <p:attrNameLst>
                                          <p:attrName>style.visibility</p:attrName>
                                        </p:attrNameLst>
                                      </p:cBhvr>
                                      <p:to>
                                        <p:strVal val="visible"/>
                                      </p:to>
                                    </p:set>
                                    <p:animEffect transition="in" filter="fade">
                                      <p:cBhvr>
                                        <p:cTn id="2641" dur="750"/>
                                        <p:tgtEl>
                                          <p:spTgt spid="123907">
                                            <p:txEl>
                                              <p:pRg st="10" end="10"/>
                                            </p:txEl>
                                          </p:spTgt>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23907">
                                            <p:txEl>
                                              <p:pRg st="10" end="10"/>
                                            </p:txEl>
                                          </p:spTgt>
                                        </p:tgtEl>
                                        <p:attrNameLst>
                                          <p:attrName>style.visibility</p:attrName>
                                        </p:attrNameLst>
                                      </p:cBhvr>
                                      <p:to>
                                        <p:strVal val="visible"/>
                                      </p:to>
                                    </p:set>
                                    <p:animEffect transition="in" filter="fade">
                                      <p:cBhvr>
                                        <p:cTn id="2644" dur="750"/>
                                        <p:tgtEl>
                                          <p:spTgt spid="123907">
                                            <p:txEl>
                                              <p:pRg st="10" end="10"/>
                                            </p:txEl>
                                          </p:spTgt>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23907">
                                            <p:txEl>
                                              <p:pRg st="11" end="11"/>
                                            </p:txEl>
                                          </p:spTgt>
                                        </p:tgtEl>
                                        <p:attrNameLst>
                                          <p:attrName>style.visibility</p:attrName>
                                        </p:attrNameLst>
                                      </p:cBhvr>
                                      <p:to>
                                        <p:strVal val="visible"/>
                                      </p:to>
                                    </p:set>
                                    <p:animEffect transition="in" filter="fade">
                                      <p:cBhvr>
                                        <p:cTn id="2647" dur="750"/>
                                        <p:tgtEl>
                                          <p:spTgt spid="123907">
                                            <p:txEl>
                                              <p:pRg st="11" end="11"/>
                                            </p:txEl>
                                          </p:spTgt>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23907">
                                            <p:txEl>
                                              <p:pRg st="4" end="4"/>
                                            </p:txEl>
                                          </p:spTgt>
                                        </p:tgtEl>
                                        <p:attrNameLst>
                                          <p:attrName>style.visibility</p:attrName>
                                        </p:attrNameLst>
                                      </p:cBhvr>
                                      <p:to>
                                        <p:strVal val="visible"/>
                                      </p:to>
                                    </p:set>
                                    <p:animEffect transition="in" filter="fade">
                                      <p:cBhvr>
                                        <p:cTn id="2650" dur="750"/>
                                        <p:tgtEl>
                                          <p:spTgt spid="123907">
                                            <p:txEl>
                                              <p:pRg st="4" end="4"/>
                                            </p:txEl>
                                          </p:spTgt>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23907">
                                            <p:txEl>
                                              <p:pRg st="5" end="5"/>
                                            </p:txEl>
                                          </p:spTgt>
                                        </p:tgtEl>
                                        <p:attrNameLst>
                                          <p:attrName>style.visibility</p:attrName>
                                        </p:attrNameLst>
                                      </p:cBhvr>
                                      <p:to>
                                        <p:strVal val="visible"/>
                                      </p:to>
                                    </p:set>
                                    <p:animEffect transition="in" filter="fade">
                                      <p:cBhvr>
                                        <p:cTn id="2653" dur="750"/>
                                        <p:tgtEl>
                                          <p:spTgt spid="123907">
                                            <p:txEl>
                                              <p:pRg st="5" end="5"/>
                                            </p:txEl>
                                          </p:spTgt>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3907">
                                            <p:txEl>
                                              <p:pRg st="6" end="6"/>
                                            </p:txEl>
                                          </p:spTgt>
                                        </p:tgtEl>
                                        <p:attrNameLst>
                                          <p:attrName>style.visibility</p:attrName>
                                        </p:attrNameLst>
                                      </p:cBhvr>
                                      <p:to>
                                        <p:strVal val="visible"/>
                                      </p:to>
                                    </p:set>
                                    <p:animEffect transition="in" filter="fade">
                                      <p:cBhvr>
                                        <p:cTn id="2656" dur="750"/>
                                        <p:tgtEl>
                                          <p:spTgt spid="123907">
                                            <p:txEl>
                                              <p:pRg st="6" end="6"/>
                                            </p:txEl>
                                          </p:spTgt>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3907">
                                            <p:txEl>
                                              <p:pRg st="7" end="7"/>
                                            </p:txEl>
                                          </p:spTgt>
                                        </p:tgtEl>
                                        <p:attrNameLst>
                                          <p:attrName>style.visibility</p:attrName>
                                        </p:attrNameLst>
                                      </p:cBhvr>
                                      <p:to>
                                        <p:strVal val="visible"/>
                                      </p:to>
                                    </p:set>
                                    <p:animEffect transition="in" filter="fade">
                                      <p:cBhvr>
                                        <p:cTn id="2659" dur="750"/>
                                        <p:tgtEl>
                                          <p:spTgt spid="123907">
                                            <p:txEl>
                                              <p:pRg st="7" end="7"/>
                                            </p:txEl>
                                          </p:spTgt>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3907">
                                            <p:txEl>
                                              <p:pRg st="8" end="8"/>
                                            </p:txEl>
                                          </p:spTgt>
                                        </p:tgtEl>
                                        <p:attrNameLst>
                                          <p:attrName>style.visibility</p:attrName>
                                        </p:attrNameLst>
                                      </p:cBhvr>
                                      <p:to>
                                        <p:strVal val="visible"/>
                                      </p:to>
                                    </p:set>
                                    <p:animEffect transition="in" filter="fade">
                                      <p:cBhvr>
                                        <p:cTn id="2662" dur="750"/>
                                        <p:tgtEl>
                                          <p:spTgt spid="123907">
                                            <p:txEl>
                                              <p:pRg st="8" end="8"/>
                                            </p:txEl>
                                          </p:spTgt>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3907">
                                            <p:txEl>
                                              <p:pRg st="9" end="9"/>
                                            </p:txEl>
                                          </p:spTgt>
                                        </p:tgtEl>
                                        <p:attrNameLst>
                                          <p:attrName>style.visibility</p:attrName>
                                        </p:attrNameLst>
                                      </p:cBhvr>
                                      <p:to>
                                        <p:strVal val="visible"/>
                                      </p:to>
                                    </p:set>
                                    <p:animEffect transition="in" filter="fade">
                                      <p:cBhvr>
                                        <p:cTn id="2665" dur="750"/>
                                        <p:tgtEl>
                                          <p:spTgt spid="123907">
                                            <p:txEl>
                                              <p:pRg st="9" end="9"/>
                                            </p:txEl>
                                          </p:spTgt>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3907">
                                            <p:txEl>
                                              <p:pRg st="10" end="10"/>
                                            </p:txEl>
                                          </p:spTgt>
                                        </p:tgtEl>
                                        <p:attrNameLst>
                                          <p:attrName>style.visibility</p:attrName>
                                        </p:attrNameLst>
                                      </p:cBhvr>
                                      <p:to>
                                        <p:strVal val="visible"/>
                                      </p:to>
                                    </p:set>
                                    <p:animEffect transition="in" filter="fade">
                                      <p:cBhvr>
                                        <p:cTn id="2668" dur="750"/>
                                        <p:tgtEl>
                                          <p:spTgt spid="123907">
                                            <p:txEl>
                                              <p:pRg st="10" end="10"/>
                                            </p:txEl>
                                          </p:spTgt>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3907">
                                            <p:txEl>
                                              <p:pRg st="10" end="10"/>
                                            </p:txEl>
                                          </p:spTgt>
                                        </p:tgtEl>
                                        <p:attrNameLst>
                                          <p:attrName>style.visibility</p:attrName>
                                        </p:attrNameLst>
                                      </p:cBhvr>
                                      <p:to>
                                        <p:strVal val="visible"/>
                                      </p:to>
                                    </p:set>
                                    <p:animEffect transition="in" filter="fade">
                                      <p:cBhvr>
                                        <p:cTn id="2671" dur="750"/>
                                        <p:tgtEl>
                                          <p:spTgt spid="123907">
                                            <p:txEl>
                                              <p:pRg st="10" end="10"/>
                                            </p:txEl>
                                          </p:spTgt>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3907">
                                            <p:txEl>
                                              <p:pRg st="9" end="9"/>
                                            </p:txEl>
                                          </p:spTgt>
                                        </p:tgtEl>
                                        <p:attrNameLst>
                                          <p:attrName>style.visibility</p:attrName>
                                        </p:attrNameLst>
                                      </p:cBhvr>
                                      <p:to>
                                        <p:strVal val="visible"/>
                                      </p:to>
                                    </p:set>
                                    <p:animEffect transition="in" filter="fade">
                                      <p:cBhvr>
                                        <p:cTn id="2674" dur="750"/>
                                        <p:tgtEl>
                                          <p:spTgt spid="123907">
                                            <p:txEl>
                                              <p:pRg st="9" end="9"/>
                                            </p:txEl>
                                          </p:spTgt>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3907">
                                            <p:txEl>
                                              <p:pRg st="10" end="10"/>
                                            </p:txEl>
                                          </p:spTgt>
                                        </p:tgtEl>
                                        <p:attrNameLst>
                                          <p:attrName>style.visibility</p:attrName>
                                        </p:attrNameLst>
                                      </p:cBhvr>
                                      <p:to>
                                        <p:strVal val="visible"/>
                                      </p:to>
                                    </p:set>
                                    <p:animEffect transition="in" filter="fade">
                                      <p:cBhvr>
                                        <p:cTn id="2677" dur="750"/>
                                        <p:tgtEl>
                                          <p:spTgt spid="123907">
                                            <p:txEl>
                                              <p:pRg st="10" end="10"/>
                                            </p:txEl>
                                          </p:spTgt>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3907">
                                            <p:txEl>
                                              <p:pRg st="10" end="10"/>
                                            </p:txEl>
                                          </p:spTgt>
                                        </p:tgtEl>
                                        <p:attrNameLst>
                                          <p:attrName>style.visibility</p:attrName>
                                        </p:attrNameLst>
                                      </p:cBhvr>
                                      <p:to>
                                        <p:strVal val="visible"/>
                                      </p:to>
                                    </p:set>
                                    <p:animEffect transition="in" filter="fade">
                                      <p:cBhvr>
                                        <p:cTn id="2680" dur="750"/>
                                        <p:tgtEl>
                                          <p:spTgt spid="123907">
                                            <p:txEl>
                                              <p:pRg st="10" end="10"/>
                                            </p:txEl>
                                          </p:spTgt>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3907">
                                            <p:txEl>
                                              <p:pRg st="11" end="11"/>
                                            </p:txEl>
                                          </p:spTgt>
                                        </p:tgtEl>
                                        <p:attrNameLst>
                                          <p:attrName>style.visibility</p:attrName>
                                        </p:attrNameLst>
                                      </p:cBhvr>
                                      <p:to>
                                        <p:strVal val="visible"/>
                                      </p:to>
                                    </p:set>
                                    <p:animEffect transition="in" filter="fade">
                                      <p:cBhvr>
                                        <p:cTn id="2683" dur="750"/>
                                        <p:tgtEl>
                                          <p:spTgt spid="123907">
                                            <p:txEl>
                                              <p:pRg st="11" end="11"/>
                                            </p:txEl>
                                          </p:spTgt>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3907">
                                            <p:txEl>
                                              <p:pRg st="7" end="7"/>
                                            </p:txEl>
                                          </p:spTgt>
                                        </p:tgtEl>
                                        <p:attrNameLst>
                                          <p:attrName>style.visibility</p:attrName>
                                        </p:attrNameLst>
                                      </p:cBhvr>
                                      <p:to>
                                        <p:strVal val="visible"/>
                                      </p:to>
                                    </p:set>
                                    <p:animEffect transition="in" filter="fade">
                                      <p:cBhvr>
                                        <p:cTn id="2686" dur="750"/>
                                        <p:tgtEl>
                                          <p:spTgt spid="123907">
                                            <p:txEl>
                                              <p:pRg st="7" end="7"/>
                                            </p:txEl>
                                          </p:spTgt>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3907">
                                            <p:txEl>
                                              <p:pRg st="8" end="8"/>
                                            </p:txEl>
                                          </p:spTgt>
                                        </p:tgtEl>
                                        <p:attrNameLst>
                                          <p:attrName>style.visibility</p:attrName>
                                        </p:attrNameLst>
                                      </p:cBhvr>
                                      <p:to>
                                        <p:strVal val="visible"/>
                                      </p:to>
                                    </p:set>
                                    <p:animEffect transition="in" filter="fade">
                                      <p:cBhvr>
                                        <p:cTn id="2689" dur="750"/>
                                        <p:tgtEl>
                                          <p:spTgt spid="123907">
                                            <p:txEl>
                                              <p:pRg st="8" end="8"/>
                                            </p:txEl>
                                          </p:spTgt>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3907">
                                            <p:txEl>
                                              <p:pRg st="9" end="9"/>
                                            </p:txEl>
                                          </p:spTgt>
                                        </p:tgtEl>
                                        <p:attrNameLst>
                                          <p:attrName>style.visibility</p:attrName>
                                        </p:attrNameLst>
                                      </p:cBhvr>
                                      <p:to>
                                        <p:strVal val="visible"/>
                                      </p:to>
                                    </p:set>
                                    <p:animEffect transition="in" filter="fade">
                                      <p:cBhvr>
                                        <p:cTn id="2692" dur="750"/>
                                        <p:tgtEl>
                                          <p:spTgt spid="123907">
                                            <p:txEl>
                                              <p:pRg st="9" end="9"/>
                                            </p:txEl>
                                          </p:spTgt>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3907">
                                            <p:txEl>
                                              <p:pRg st="10" end="10"/>
                                            </p:txEl>
                                          </p:spTgt>
                                        </p:tgtEl>
                                        <p:attrNameLst>
                                          <p:attrName>style.visibility</p:attrName>
                                        </p:attrNameLst>
                                      </p:cBhvr>
                                      <p:to>
                                        <p:strVal val="visible"/>
                                      </p:to>
                                    </p:set>
                                    <p:animEffect transition="in" filter="fade">
                                      <p:cBhvr>
                                        <p:cTn id="2695" dur="750"/>
                                        <p:tgtEl>
                                          <p:spTgt spid="123907">
                                            <p:txEl>
                                              <p:pRg st="10" end="10"/>
                                            </p:txEl>
                                          </p:spTgt>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3907">
                                            <p:txEl>
                                              <p:pRg st="10" end="10"/>
                                            </p:txEl>
                                          </p:spTgt>
                                        </p:tgtEl>
                                        <p:attrNameLst>
                                          <p:attrName>style.visibility</p:attrName>
                                        </p:attrNameLst>
                                      </p:cBhvr>
                                      <p:to>
                                        <p:strVal val="visible"/>
                                      </p:to>
                                    </p:set>
                                    <p:animEffect transition="in" filter="fade">
                                      <p:cBhvr>
                                        <p:cTn id="2698" dur="750"/>
                                        <p:tgtEl>
                                          <p:spTgt spid="123907">
                                            <p:txEl>
                                              <p:pRg st="10" end="10"/>
                                            </p:txEl>
                                          </p:spTgt>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3907">
                                            <p:txEl>
                                              <p:pRg st="9" end="9"/>
                                            </p:txEl>
                                          </p:spTgt>
                                        </p:tgtEl>
                                        <p:attrNameLst>
                                          <p:attrName>style.visibility</p:attrName>
                                        </p:attrNameLst>
                                      </p:cBhvr>
                                      <p:to>
                                        <p:strVal val="visible"/>
                                      </p:to>
                                    </p:set>
                                    <p:animEffect transition="in" filter="fade">
                                      <p:cBhvr>
                                        <p:cTn id="2701" dur="750"/>
                                        <p:tgtEl>
                                          <p:spTgt spid="123907">
                                            <p:txEl>
                                              <p:pRg st="9" end="9"/>
                                            </p:txEl>
                                          </p:spTgt>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907">
                                            <p:txEl>
                                              <p:pRg st="10" end="10"/>
                                            </p:txEl>
                                          </p:spTgt>
                                        </p:tgtEl>
                                        <p:attrNameLst>
                                          <p:attrName>style.visibility</p:attrName>
                                        </p:attrNameLst>
                                      </p:cBhvr>
                                      <p:to>
                                        <p:strVal val="visible"/>
                                      </p:to>
                                    </p:set>
                                    <p:animEffect transition="in" filter="fade">
                                      <p:cBhvr>
                                        <p:cTn id="2704" dur="750"/>
                                        <p:tgtEl>
                                          <p:spTgt spid="123907">
                                            <p:txEl>
                                              <p:pRg st="10" end="10"/>
                                            </p:txEl>
                                          </p:spTgt>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907">
                                            <p:txEl>
                                              <p:pRg st="10" end="10"/>
                                            </p:txEl>
                                          </p:spTgt>
                                        </p:tgtEl>
                                        <p:attrNameLst>
                                          <p:attrName>style.visibility</p:attrName>
                                        </p:attrNameLst>
                                      </p:cBhvr>
                                      <p:to>
                                        <p:strVal val="visible"/>
                                      </p:to>
                                    </p:set>
                                    <p:animEffect transition="in" filter="fade">
                                      <p:cBhvr>
                                        <p:cTn id="2707" dur="750"/>
                                        <p:tgtEl>
                                          <p:spTgt spid="123907">
                                            <p:txEl>
                                              <p:pRg st="10" end="10"/>
                                            </p:txEl>
                                          </p:spTgt>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907">
                                            <p:txEl>
                                              <p:pRg st="11" end="11"/>
                                            </p:txEl>
                                          </p:spTgt>
                                        </p:tgtEl>
                                        <p:attrNameLst>
                                          <p:attrName>style.visibility</p:attrName>
                                        </p:attrNameLst>
                                      </p:cBhvr>
                                      <p:to>
                                        <p:strVal val="visible"/>
                                      </p:to>
                                    </p:set>
                                    <p:animEffect transition="in" filter="fade">
                                      <p:cBhvr>
                                        <p:cTn id="2710" dur="750"/>
                                        <p:tgtEl>
                                          <p:spTgt spid="123907">
                                            <p:txEl>
                                              <p:pRg st="11" end="11"/>
                                            </p:txEl>
                                          </p:spTgt>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907">
                                            <p:txEl>
                                              <p:pRg st="6" end="6"/>
                                            </p:txEl>
                                          </p:spTgt>
                                        </p:tgtEl>
                                        <p:attrNameLst>
                                          <p:attrName>style.visibility</p:attrName>
                                        </p:attrNameLst>
                                      </p:cBhvr>
                                      <p:to>
                                        <p:strVal val="visible"/>
                                      </p:to>
                                    </p:set>
                                    <p:animEffect transition="in" filter="fade">
                                      <p:cBhvr>
                                        <p:cTn id="2713" dur="750"/>
                                        <p:tgtEl>
                                          <p:spTgt spid="123907">
                                            <p:txEl>
                                              <p:pRg st="6" end="6"/>
                                            </p:txEl>
                                          </p:spTgt>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907">
                                            <p:txEl>
                                              <p:pRg st="7" end="7"/>
                                            </p:txEl>
                                          </p:spTgt>
                                        </p:tgtEl>
                                        <p:attrNameLst>
                                          <p:attrName>style.visibility</p:attrName>
                                        </p:attrNameLst>
                                      </p:cBhvr>
                                      <p:to>
                                        <p:strVal val="visible"/>
                                      </p:to>
                                    </p:set>
                                    <p:animEffect transition="in" filter="fade">
                                      <p:cBhvr>
                                        <p:cTn id="2716" dur="750"/>
                                        <p:tgtEl>
                                          <p:spTgt spid="123907">
                                            <p:txEl>
                                              <p:pRg st="7" end="7"/>
                                            </p:txEl>
                                          </p:spTgt>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907">
                                            <p:txEl>
                                              <p:pRg st="8" end="8"/>
                                            </p:txEl>
                                          </p:spTgt>
                                        </p:tgtEl>
                                        <p:attrNameLst>
                                          <p:attrName>style.visibility</p:attrName>
                                        </p:attrNameLst>
                                      </p:cBhvr>
                                      <p:to>
                                        <p:strVal val="visible"/>
                                      </p:to>
                                    </p:set>
                                    <p:animEffect transition="in" filter="fade">
                                      <p:cBhvr>
                                        <p:cTn id="2719" dur="750"/>
                                        <p:tgtEl>
                                          <p:spTgt spid="123907">
                                            <p:txEl>
                                              <p:pRg st="8" end="8"/>
                                            </p:txEl>
                                          </p:spTgt>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907">
                                            <p:txEl>
                                              <p:pRg st="9" end="9"/>
                                            </p:txEl>
                                          </p:spTgt>
                                        </p:tgtEl>
                                        <p:attrNameLst>
                                          <p:attrName>style.visibility</p:attrName>
                                        </p:attrNameLst>
                                      </p:cBhvr>
                                      <p:to>
                                        <p:strVal val="visible"/>
                                      </p:to>
                                    </p:set>
                                    <p:animEffect transition="in" filter="fade">
                                      <p:cBhvr>
                                        <p:cTn id="2722" dur="750"/>
                                        <p:tgtEl>
                                          <p:spTgt spid="123907">
                                            <p:txEl>
                                              <p:pRg st="9" end="9"/>
                                            </p:txEl>
                                          </p:spTgt>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907">
                                            <p:txEl>
                                              <p:pRg st="10" end="10"/>
                                            </p:txEl>
                                          </p:spTgt>
                                        </p:tgtEl>
                                        <p:attrNameLst>
                                          <p:attrName>style.visibility</p:attrName>
                                        </p:attrNameLst>
                                      </p:cBhvr>
                                      <p:to>
                                        <p:strVal val="visible"/>
                                      </p:to>
                                    </p:set>
                                    <p:animEffect transition="in" filter="fade">
                                      <p:cBhvr>
                                        <p:cTn id="2725" dur="750"/>
                                        <p:tgtEl>
                                          <p:spTgt spid="123907">
                                            <p:txEl>
                                              <p:pRg st="10" end="10"/>
                                            </p:txEl>
                                          </p:spTgt>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907">
                                            <p:txEl>
                                              <p:pRg st="10" end="10"/>
                                            </p:txEl>
                                          </p:spTgt>
                                        </p:tgtEl>
                                        <p:attrNameLst>
                                          <p:attrName>style.visibility</p:attrName>
                                        </p:attrNameLst>
                                      </p:cBhvr>
                                      <p:to>
                                        <p:strVal val="visible"/>
                                      </p:to>
                                    </p:set>
                                    <p:animEffect transition="in" filter="fade">
                                      <p:cBhvr>
                                        <p:cTn id="2728" dur="750"/>
                                        <p:tgtEl>
                                          <p:spTgt spid="123907">
                                            <p:txEl>
                                              <p:pRg st="10" end="10"/>
                                            </p:txEl>
                                          </p:spTgt>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07">
                                            <p:txEl>
                                              <p:pRg st="9" end="9"/>
                                            </p:txEl>
                                          </p:spTgt>
                                        </p:tgtEl>
                                        <p:attrNameLst>
                                          <p:attrName>style.visibility</p:attrName>
                                        </p:attrNameLst>
                                      </p:cBhvr>
                                      <p:to>
                                        <p:strVal val="visible"/>
                                      </p:to>
                                    </p:set>
                                    <p:animEffect transition="in" filter="fade">
                                      <p:cBhvr>
                                        <p:cTn id="2731" dur="750"/>
                                        <p:tgtEl>
                                          <p:spTgt spid="123907">
                                            <p:txEl>
                                              <p:pRg st="9" end="9"/>
                                            </p:txEl>
                                          </p:spTgt>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3907">
                                            <p:txEl>
                                              <p:pRg st="10" end="10"/>
                                            </p:txEl>
                                          </p:spTgt>
                                        </p:tgtEl>
                                        <p:attrNameLst>
                                          <p:attrName>style.visibility</p:attrName>
                                        </p:attrNameLst>
                                      </p:cBhvr>
                                      <p:to>
                                        <p:strVal val="visible"/>
                                      </p:to>
                                    </p:set>
                                    <p:animEffect transition="in" filter="fade">
                                      <p:cBhvr>
                                        <p:cTn id="2734" dur="750"/>
                                        <p:tgtEl>
                                          <p:spTgt spid="123907">
                                            <p:txEl>
                                              <p:pRg st="10" end="10"/>
                                            </p:txEl>
                                          </p:spTgt>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3907">
                                            <p:txEl>
                                              <p:pRg st="10" end="10"/>
                                            </p:txEl>
                                          </p:spTgt>
                                        </p:tgtEl>
                                        <p:attrNameLst>
                                          <p:attrName>style.visibility</p:attrName>
                                        </p:attrNameLst>
                                      </p:cBhvr>
                                      <p:to>
                                        <p:strVal val="visible"/>
                                      </p:to>
                                    </p:set>
                                    <p:animEffect transition="in" filter="fade">
                                      <p:cBhvr>
                                        <p:cTn id="2737" dur="750"/>
                                        <p:tgtEl>
                                          <p:spTgt spid="123907">
                                            <p:txEl>
                                              <p:pRg st="10" end="10"/>
                                            </p:txEl>
                                          </p:spTgt>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3907">
                                            <p:txEl>
                                              <p:pRg st="11" end="11"/>
                                            </p:txEl>
                                          </p:spTgt>
                                        </p:tgtEl>
                                        <p:attrNameLst>
                                          <p:attrName>style.visibility</p:attrName>
                                        </p:attrNameLst>
                                      </p:cBhvr>
                                      <p:to>
                                        <p:strVal val="visible"/>
                                      </p:to>
                                    </p:set>
                                    <p:animEffect transition="in" filter="fade">
                                      <p:cBhvr>
                                        <p:cTn id="2740" dur="750"/>
                                        <p:tgtEl>
                                          <p:spTgt spid="123907">
                                            <p:txEl>
                                              <p:pRg st="11" end="11"/>
                                            </p:txEl>
                                          </p:spTgt>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3907">
                                            <p:txEl>
                                              <p:pRg st="7" end="7"/>
                                            </p:txEl>
                                          </p:spTgt>
                                        </p:tgtEl>
                                        <p:attrNameLst>
                                          <p:attrName>style.visibility</p:attrName>
                                        </p:attrNameLst>
                                      </p:cBhvr>
                                      <p:to>
                                        <p:strVal val="visible"/>
                                      </p:to>
                                    </p:set>
                                    <p:animEffect transition="in" filter="fade">
                                      <p:cBhvr>
                                        <p:cTn id="2743" dur="750"/>
                                        <p:tgtEl>
                                          <p:spTgt spid="123907">
                                            <p:txEl>
                                              <p:pRg st="7" end="7"/>
                                            </p:txEl>
                                          </p:spTgt>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3907">
                                            <p:txEl>
                                              <p:pRg st="8" end="8"/>
                                            </p:txEl>
                                          </p:spTgt>
                                        </p:tgtEl>
                                        <p:attrNameLst>
                                          <p:attrName>style.visibility</p:attrName>
                                        </p:attrNameLst>
                                      </p:cBhvr>
                                      <p:to>
                                        <p:strVal val="visible"/>
                                      </p:to>
                                    </p:set>
                                    <p:animEffect transition="in" filter="fade">
                                      <p:cBhvr>
                                        <p:cTn id="2746" dur="750"/>
                                        <p:tgtEl>
                                          <p:spTgt spid="123907">
                                            <p:txEl>
                                              <p:pRg st="8" end="8"/>
                                            </p:txEl>
                                          </p:spTgt>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3907">
                                            <p:txEl>
                                              <p:pRg st="9" end="9"/>
                                            </p:txEl>
                                          </p:spTgt>
                                        </p:tgtEl>
                                        <p:attrNameLst>
                                          <p:attrName>style.visibility</p:attrName>
                                        </p:attrNameLst>
                                      </p:cBhvr>
                                      <p:to>
                                        <p:strVal val="visible"/>
                                      </p:to>
                                    </p:set>
                                    <p:animEffect transition="in" filter="fade">
                                      <p:cBhvr>
                                        <p:cTn id="2749" dur="750"/>
                                        <p:tgtEl>
                                          <p:spTgt spid="123907">
                                            <p:txEl>
                                              <p:pRg st="9" end="9"/>
                                            </p:txEl>
                                          </p:spTgt>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3907">
                                            <p:txEl>
                                              <p:pRg st="10" end="10"/>
                                            </p:txEl>
                                          </p:spTgt>
                                        </p:tgtEl>
                                        <p:attrNameLst>
                                          <p:attrName>style.visibility</p:attrName>
                                        </p:attrNameLst>
                                      </p:cBhvr>
                                      <p:to>
                                        <p:strVal val="visible"/>
                                      </p:to>
                                    </p:set>
                                    <p:animEffect transition="in" filter="fade">
                                      <p:cBhvr>
                                        <p:cTn id="2752" dur="750"/>
                                        <p:tgtEl>
                                          <p:spTgt spid="123907">
                                            <p:txEl>
                                              <p:pRg st="10" end="10"/>
                                            </p:txEl>
                                          </p:spTgt>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3907">
                                            <p:txEl>
                                              <p:pRg st="10" end="10"/>
                                            </p:txEl>
                                          </p:spTgt>
                                        </p:tgtEl>
                                        <p:attrNameLst>
                                          <p:attrName>style.visibility</p:attrName>
                                        </p:attrNameLst>
                                      </p:cBhvr>
                                      <p:to>
                                        <p:strVal val="visible"/>
                                      </p:to>
                                    </p:set>
                                    <p:animEffect transition="in" filter="fade">
                                      <p:cBhvr>
                                        <p:cTn id="2755" dur="750"/>
                                        <p:tgtEl>
                                          <p:spTgt spid="123907">
                                            <p:txEl>
                                              <p:pRg st="10" end="10"/>
                                            </p:txEl>
                                          </p:spTgt>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3907">
                                            <p:txEl>
                                              <p:pRg st="9" end="9"/>
                                            </p:txEl>
                                          </p:spTgt>
                                        </p:tgtEl>
                                        <p:attrNameLst>
                                          <p:attrName>style.visibility</p:attrName>
                                        </p:attrNameLst>
                                      </p:cBhvr>
                                      <p:to>
                                        <p:strVal val="visible"/>
                                      </p:to>
                                    </p:set>
                                    <p:animEffect transition="in" filter="fade">
                                      <p:cBhvr>
                                        <p:cTn id="2758" dur="750"/>
                                        <p:tgtEl>
                                          <p:spTgt spid="123907">
                                            <p:txEl>
                                              <p:pRg st="9" end="9"/>
                                            </p:txEl>
                                          </p:spTgt>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3907">
                                            <p:txEl>
                                              <p:pRg st="10" end="10"/>
                                            </p:txEl>
                                          </p:spTgt>
                                        </p:tgtEl>
                                        <p:attrNameLst>
                                          <p:attrName>style.visibility</p:attrName>
                                        </p:attrNameLst>
                                      </p:cBhvr>
                                      <p:to>
                                        <p:strVal val="visible"/>
                                      </p:to>
                                    </p:set>
                                    <p:animEffect transition="in" filter="fade">
                                      <p:cBhvr>
                                        <p:cTn id="2761" dur="750"/>
                                        <p:tgtEl>
                                          <p:spTgt spid="123907">
                                            <p:txEl>
                                              <p:pRg st="10" end="10"/>
                                            </p:txEl>
                                          </p:spTgt>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3907">
                                            <p:txEl>
                                              <p:pRg st="10" end="10"/>
                                            </p:txEl>
                                          </p:spTgt>
                                        </p:tgtEl>
                                        <p:attrNameLst>
                                          <p:attrName>style.visibility</p:attrName>
                                        </p:attrNameLst>
                                      </p:cBhvr>
                                      <p:to>
                                        <p:strVal val="visible"/>
                                      </p:to>
                                    </p:set>
                                    <p:animEffect transition="in" filter="fade">
                                      <p:cBhvr>
                                        <p:cTn id="2764" dur="750"/>
                                        <p:tgtEl>
                                          <p:spTgt spid="123907">
                                            <p:txEl>
                                              <p:pRg st="10" end="10"/>
                                            </p:txEl>
                                          </p:spTgt>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3907">
                                            <p:txEl>
                                              <p:pRg st="11" end="11"/>
                                            </p:txEl>
                                          </p:spTgt>
                                        </p:tgtEl>
                                        <p:attrNameLst>
                                          <p:attrName>style.visibility</p:attrName>
                                        </p:attrNameLst>
                                      </p:cBhvr>
                                      <p:to>
                                        <p:strVal val="visible"/>
                                      </p:to>
                                    </p:set>
                                    <p:animEffect transition="in" filter="fade">
                                      <p:cBhvr>
                                        <p:cTn id="2767" dur="750"/>
                                        <p:tgtEl>
                                          <p:spTgt spid="123907">
                                            <p:txEl>
                                              <p:pRg st="11" end="11"/>
                                            </p:txEl>
                                          </p:spTgt>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3907">
                                            <p:txEl>
                                              <p:pRg st="5" end="5"/>
                                            </p:txEl>
                                          </p:spTgt>
                                        </p:tgtEl>
                                        <p:attrNameLst>
                                          <p:attrName>style.visibility</p:attrName>
                                        </p:attrNameLst>
                                      </p:cBhvr>
                                      <p:to>
                                        <p:strVal val="visible"/>
                                      </p:to>
                                    </p:set>
                                    <p:animEffect transition="in" filter="fade">
                                      <p:cBhvr>
                                        <p:cTn id="2770" dur="750"/>
                                        <p:tgtEl>
                                          <p:spTgt spid="123907">
                                            <p:txEl>
                                              <p:pRg st="5" end="5"/>
                                            </p:txEl>
                                          </p:spTgt>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3907">
                                            <p:txEl>
                                              <p:pRg st="6" end="6"/>
                                            </p:txEl>
                                          </p:spTgt>
                                        </p:tgtEl>
                                        <p:attrNameLst>
                                          <p:attrName>style.visibility</p:attrName>
                                        </p:attrNameLst>
                                      </p:cBhvr>
                                      <p:to>
                                        <p:strVal val="visible"/>
                                      </p:to>
                                    </p:set>
                                    <p:animEffect transition="in" filter="fade">
                                      <p:cBhvr>
                                        <p:cTn id="2773" dur="750"/>
                                        <p:tgtEl>
                                          <p:spTgt spid="123907">
                                            <p:txEl>
                                              <p:pRg st="6" end="6"/>
                                            </p:txEl>
                                          </p:spTgt>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3907">
                                            <p:txEl>
                                              <p:pRg st="7" end="7"/>
                                            </p:txEl>
                                          </p:spTgt>
                                        </p:tgtEl>
                                        <p:attrNameLst>
                                          <p:attrName>style.visibility</p:attrName>
                                        </p:attrNameLst>
                                      </p:cBhvr>
                                      <p:to>
                                        <p:strVal val="visible"/>
                                      </p:to>
                                    </p:set>
                                    <p:animEffect transition="in" filter="fade">
                                      <p:cBhvr>
                                        <p:cTn id="2776" dur="750"/>
                                        <p:tgtEl>
                                          <p:spTgt spid="123907">
                                            <p:txEl>
                                              <p:pRg st="7" end="7"/>
                                            </p:txEl>
                                          </p:spTgt>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3907">
                                            <p:txEl>
                                              <p:pRg st="8" end="8"/>
                                            </p:txEl>
                                          </p:spTgt>
                                        </p:tgtEl>
                                        <p:attrNameLst>
                                          <p:attrName>style.visibility</p:attrName>
                                        </p:attrNameLst>
                                      </p:cBhvr>
                                      <p:to>
                                        <p:strVal val="visible"/>
                                      </p:to>
                                    </p:set>
                                    <p:animEffect transition="in" filter="fade">
                                      <p:cBhvr>
                                        <p:cTn id="2779" dur="750"/>
                                        <p:tgtEl>
                                          <p:spTgt spid="123907">
                                            <p:txEl>
                                              <p:pRg st="8" end="8"/>
                                            </p:txEl>
                                          </p:spTgt>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3907">
                                            <p:txEl>
                                              <p:pRg st="9" end="9"/>
                                            </p:txEl>
                                          </p:spTgt>
                                        </p:tgtEl>
                                        <p:attrNameLst>
                                          <p:attrName>style.visibility</p:attrName>
                                        </p:attrNameLst>
                                      </p:cBhvr>
                                      <p:to>
                                        <p:strVal val="visible"/>
                                      </p:to>
                                    </p:set>
                                    <p:animEffect transition="in" filter="fade">
                                      <p:cBhvr>
                                        <p:cTn id="2782" dur="750"/>
                                        <p:tgtEl>
                                          <p:spTgt spid="123907">
                                            <p:txEl>
                                              <p:pRg st="9" end="9"/>
                                            </p:txEl>
                                          </p:spTgt>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3907">
                                            <p:txEl>
                                              <p:pRg st="10" end="10"/>
                                            </p:txEl>
                                          </p:spTgt>
                                        </p:tgtEl>
                                        <p:attrNameLst>
                                          <p:attrName>style.visibility</p:attrName>
                                        </p:attrNameLst>
                                      </p:cBhvr>
                                      <p:to>
                                        <p:strVal val="visible"/>
                                      </p:to>
                                    </p:set>
                                    <p:animEffect transition="in" filter="fade">
                                      <p:cBhvr>
                                        <p:cTn id="2785" dur="750"/>
                                        <p:tgtEl>
                                          <p:spTgt spid="123907">
                                            <p:txEl>
                                              <p:pRg st="10" end="10"/>
                                            </p:txEl>
                                          </p:spTgt>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3907">
                                            <p:txEl>
                                              <p:pRg st="10" end="10"/>
                                            </p:txEl>
                                          </p:spTgt>
                                        </p:tgtEl>
                                        <p:attrNameLst>
                                          <p:attrName>style.visibility</p:attrName>
                                        </p:attrNameLst>
                                      </p:cBhvr>
                                      <p:to>
                                        <p:strVal val="visible"/>
                                      </p:to>
                                    </p:set>
                                    <p:animEffect transition="in" filter="fade">
                                      <p:cBhvr>
                                        <p:cTn id="2788" dur="750"/>
                                        <p:tgtEl>
                                          <p:spTgt spid="123907">
                                            <p:txEl>
                                              <p:pRg st="10" end="10"/>
                                            </p:txEl>
                                          </p:spTgt>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3907">
                                            <p:txEl>
                                              <p:pRg st="9" end="9"/>
                                            </p:txEl>
                                          </p:spTgt>
                                        </p:tgtEl>
                                        <p:attrNameLst>
                                          <p:attrName>style.visibility</p:attrName>
                                        </p:attrNameLst>
                                      </p:cBhvr>
                                      <p:to>
                                        <p:strVal val="visible"/>
                                      </p:to>
                                    </p:set>
                                    <p:animEffect transition="in" filter="fade">
                                      <p:cBhvr>
                                        <p:cTn id="2791" dur="750"/>
                                        <p:tgtEl>
                                          <p:spTgt spid="123907">
                                            <p:txEl>
                                              <p:pRg st="9" end="9"/>
                                            </p:txEl>
                                          </p:spTgt>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3907">
                                            <p:txEl>
                                              <p:pRg st="10" end="10"/>
                                            </p:txEl>
                                          </p:spTgt>
                                        </p:tgtEl>
                                        <p:attrNameLst>
                                          <p:attrName>style.visibility</p:attrName>
                                        </p:attrNameLst>
                                      </p:cBhvr>
                                      <p:to>
                                        <p:strVal val="visible"/>
                                      </p:to>
                                    </p:set>
                                    <p:animEffect transition="in" filter="fade">
                                      <p:cBhvr>
                                        <p:cTn id="2794" dur="750"/>
                                        <p:tgtEl>
                                          <p:spTgt spid="123907">
                                            <p:txEl>
                                              <p:pRg st="10" end="10"/>
                                            </p:txEl>
                                          </p:spTgt>
                                        </p:tgtEl>
                                      </p:cBhvr>
                                    </p:animEffect>
                                  </p:childTnLst>
                                </p:cTn>
                              </p:par>
                              <p:par>
                                <p:cTn id="2795" presetID="10" presetClass="entr" presetSubtype="0" fill="hold" grpId="0" nodeType="withEffect">
                                  <p:stCondLst>
                                    <p:cond delay="0"/>
                                  </p:stCondLst>
                                  <p:childTnLst>
                                    <p:set>
                                      <p:cBhvr>
                                        <p:cTn id="2796" dur="1" fill="hold">
                                          <p:stCondLst>
                                            <p:cond delay="0"/>
                                          </p:stCondLst>
                                        </p:cTn>
                                        <p:tgtEl>
                                          <p:spTgt spid="123907">
                                            <p:txEl>
                                              <p:pRg st="10" end="10"/>
                                            </p:txEl>
                                          </p:spTgt>
                                        </p:tgtEl>
                                        <p:attrNameLst>
                                          <p:attrName>style.visibility</p:attrName>
                                        </p:attrNameLst>
                                      </p:cBhvr>
                                      <p:to>
                                        <p:strVal val="visible"/>
                                      </p:to>
                                    </p:set>
                                    <p:animEffect transition="in" filter="fade">
                                      <p:cBhvr>
                                        <p:cTn id="2797" dur="750"/>
                                        <p:tgtEl>
                                          <p:spTgt spid="123907">
                                            <p:txEl>
                                              <p:pRg st="10" end="10"/>
                                            </p:txEl>
                                          </p:spTgt>
                                        </p:tgtEl>
                                      </p:cBhvr>
                                    </p:animEffect>
                                  </p:childTnLst>
                                </p:cTn>
                              </p:par>
                              <p:par>
                                <p:cTn id="2798" presetID="10" presetClass="entr" presetSubtype="0" fill="hold" grpId="0" nodeType="withEffect">
                                  <p:stCondLst>
                                    <p:cond delay="0"/>
                                  </p:stCondLst>
                                  <p:childTnLst>
                                    <p:set>
                                      <p:cBhvr>
                                        <p:cTn id="2799" dur="1" fill="hold">
                                          <p:stCondLst>
                                            <p:cond delay="0"/>
                                          </p:stCondLst>
                                        </p:cTn>
                                        <p:tgtEl>
                                          <p:spTgt spid="123907">
                                            <p:txEl>
                                              <p:pRg st="11" end="11"/>
                                            </p:txEl>
                                          </p:spTgt>
                                        </p:tgtEl>
                                        <p:attrNameLst>
                                          <p:attrName>style.visibility</p:attrName>
                                        </p:attrNameLst>
                                      </p:cBhvr>
                                      <p:to>
                                        <p:strVal val="visible"/>
                                      </p:to>
                                    </p:set>
                                    <p:animEffect transition="in" filter="fade">
                                      <p:cBhvr>
                                        <p:cTn id="2800" dur="750"/>
                                        <p:tgtEl>
                                          <p:spTgt spid="123907">
                                            <p:txEl>
                                              <p:pRg st="11" end="11"/>
                                            </p:txEl>
                                          </p:spTgt>
                                        </p:tgtEl>
                                      </p:cBhvr>
                                    </p:animEffect>
                                  </p:childTnLst>
                                </p:cTn>
                              </p:par>
                              <p:par>
                                <p:cTn id="2801" presetID="10" presetClass="entr" presetSubtype="0" fill="hold" grpId="0" nodeType="withEffect">
                                  <p:stCondLst>
                                    <p:cond delay="0"/>
                                  </p:stCondLst>
                                  <p:childTnLst>
                                    <p:set>
                                      <p:cBhvr>
                                        <p:cTn id="2802" dur="1" fill="hold">
                                          <p:stCondLst>
                                            <p:cond delay="0"/>
                                          </p:stCondLst>
                                        </p:cTn>
                                        <p:tgtEl>
                                          <p:spTgt spid="123907">
                                            <p:txEl>
                                              <p:pRg st="7" end="7"/>
                                            </p:txEl>
                                          </p:spTgt>
                                        </p:tgtEl>
                                        <p:attrNameLst>
                                          <p:attrName>style.visibility</p:attrName>
                                        </p:attrNameLst>
                                      </p:cBhvr>
                                      <p:to>
                                        <p:strVal val="visible"/>
                                      </p:to>
                                    </p:set>
                                    <p:animEffect transition="in" filter="fade">
                                      <p:cBhvr>
                                        <p:cTn id="2803" dur="750"/>
                                        <p:tgtEl>
                                          <p:spTgt spid="123907">
                                            <p:txEl>
                                              <p:pRg st="7" end="7"/>
                                            </p:txEl>
                                          </p:spTgt>
                                        </p:tgtEl>
                                      </p:cBhvr>
                                    </p:animEffect>
                                  </p:childTnLst>
                                </p:cTn>
                              </p:par>
                              <p:par>
                                <p:cTn id="2804" presetID="10" presetClass="entr" presetSubtype="0" fill="hold" grpId="0" nodeType="withEffect">
                                  <p:stCondLst>
                                    <p:cond delay="0"/>
                                  </p:stCondLst>
                                  <p:childTnLst>
                                    <p:set>
                                      <p:cBhvr>
                                        <p:cTn id="2805" dur="1" fill="hold">
                                          <p:stCondLst>
                                            <p:cond delay="0"/>
                                          </p:stCondLst>
                                        </p:cTn>
                                        <p:tgtEl>
                                          <p:spTgt spid="123907">
                                            <p:txEl>
                                              <p:pRg st="8" end="8"/>
                                            </p:txEl>
                                          </p:spTgt>
                                        </p:tgtEl>
                                        <p:attrNameLst>
                                          <p:attrName>style.visibility</p:attrName>
                                        </p:attrNameLst>
                                      </p:cBhvr>
                                      <p:to>
                                        <p:strVal val="visible"/>
                                      </p:to>
                                    </p:set>
                                    <p:animEffect transition="in" filter="fade">
                                      <p:cBhvr>
                                        <p:cTn id="2806" dur="750"/>
                                        <p:tgtEl>
                                          <p:spTgt spid="123907">
                                            <p:txEl>
                                              <p:pRg st="8" end="8"/>
                                            </p:txEl>
                                          </p:spTgt>
                                        </p:tgtEl>
                                      </p:cBhvr>
                                    </p:animEffect>
                                  </p:childTnLst>
                                </p:cTn>
                              </p:par>
                              <p:par>
                                <p:cTn id="2807" presetID="10" presetClass="entr" presetSubtype="0" fill="hold" grpId="0" nodeType="withEffect">
                                  <p:stCondLst>
                                    <p:cond delay="0"/>
                                  </p:stCondLst>
                                  <p:childTnLst>
                                    <p:set>
                                      <p:cBhvr>
                                        <p:cTn id="2808" dur="1" fill="hold">
                                          <p:stCondLst>
                                            <p:cond delay="0"/>
                                          </p:stCondLst>
                                        </p:cTn>
                                        <p:tgtEl>
                                          <p:spTgt spid="123907">
                                            <p:txEl>
                                              <p:pRg st="9" end="9"/>
                                            </p:txEl>
                                          </p:spTgt>
                                        </p:tgtEl>
                                        <p:attrNameLst>
                                          <p:attrName>style.visibility</p:attrName>
                                        </p:attrNameLst>
                                      </p:cBhvr>
                                      <p:to>
                                        <p:strVal val="visible"/>
                                      </p:to>
                                    </p:set>
                                    <p:animEffect transition="in" filter="fade">
                                      <p:cBhvr>
                                        <p:cTn id="2809" dur="750"/>
                                        <p:tgtEl>
                                          <p:spTgt spid="123907">
                                            <p:txEl>
                                              <p:pRg st="9" end="9"/>
                                            </p:txEl>
                                          </p:spTgt>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3907">
                                            <p:txEl>
                                              <p:pRg st="10" end="10"/>
                                            </p:txEl>
                                          </p:spTgt>
                                        </p:tgtEl>
                                        <p:attrNameLst>
                                          <p:attrName>style.visibility</p:attrName>
                                        </p:attrNameLst>
                                      </p:cBhvr>
                                      <p:to>
                                        <p:strVal val="visible"/>
                                      </p:to>
                                    </p:set>
                                    <p:animEffect transition="in" filter="fade">
                                      <p:cBhvr>
                                        <p:cTn id="2812" dur="750"/>
                                        <p:tgtEl>
                                          <p:spTgt spid="123907">
                                            <p:txEl>
                                              <p:pRg st="10" end="10"/>
                                            </p:txEl>
                                          </p:spTgt>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3907">
                                            <p:txEl>
                                              <p:pRg st="10" end="10"/>
                                            </p:txEl>
                                          </p:spTgt>
                                        </p:tgtEl>
                                        <p:attrNameLst>
                                          <p:attrName>style.visibility</p:attrName>
                                        </p:attrNameLst>
                                      </p:cBhvr>
                                      <p:to>
                                        <p:strVal val="visible"/>
                                      </p:to>
                                    </p:set>
                                    <p:animEffect transition="in" filter="fade">
                                      <p:cBhvr>
                                        <p:cTn id="2815" dur="750"/>
                                        <p:tgtEl>
                                          <p:spTgt spid="123907">
                                            <p:txEl>
                                              <p:pRg st="10" end="10"/>
                                            </p:txEl>
                                          </p:spTgt>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3907">
                                            <p:txEl>
                                              <p:pRg st="9" end="9"/>
                                            </p:txEl>
                                          </p:spTgt>
                                        </p:tgtEl>
                                        <p:attrNameLst>
                                          <p:attrName>style.visibility</p:attrName>
                                        </p:attrNameLst>
                                      </p:cBhvr>
                                      <p:to>
                                        <p:strVal val="visible"/>
                                      </p:to>
                                    </p:set>
                                    <p:animEffect transition="in" filter="fade">
                                      <p:cBhvr>
                                        <p:cTn id="2818" dur="750"/>
                                        <p:tgtEl>
                                          <p:spTgt spid="123907">
                                            <p:txEl>
                                              <p:pRg st="9" end="9"/>
                                            </p:txEl>
                                          </p:spTgt>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3907">
                                            <p:txEl>
                                              <p:pRg st="10" end="10"/>
                                            </p:txEl>
                                          </p:spTgt>
                                        </p:tgtEl>
                                        <p:attrNameLst>
                                          <p:attrName>style.visibility</p:attrName>
                                        </p:attrNameLst>
                                      </p:cBhvr>
                                      <p:to>
                                        <p:strVal val="visible"/>
                                      </p:to>
                                    </p:set>
                                    <p:animEffect transition="in" filter="fade">
                                      <p:cBhvr>
                                        <p:cTn id="2821" dur="750"/>
                                        <p:tgtEl>
                                          <p:spTgt spid="123907">
                                            <p:txEl>
                                              <p:pRg st="10" end="10"/>
                                            </p:txEl>
                                          </p:spTgt>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3907">
                                            <p:txEl>
                                              <p:pRg st="10" end="10"/>
                                            </p:txEl>
                                          </p:spTgt>
                                        </p:tgtEl>
                                        <p:attrNameLst>
                                          <p:attrName>style.visibility</p:attrName>
                                        </p:attrNameLst>
                                      </p:cBhvr>
                                      <p:to>
                                        <p:strVal val="visible"/>
                                      </p:to>
                                    </p:set>
                                    <p:animEffect transition="in" filter="fade">
                                      <p:cBhvr>
                                        <p:cTn id="2824" dur="750"/>
                                        <p:tgtEl>
                                          <p:spTgt spid="123907">
                                            <p:txEl>
                                              <p:pRg st="10" end="10"/>
                                            </p:txEl>
                                          </p:spTgt>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3907">
                                            <p:txEl>
                                              <p:pRg st="11" end="11"/>
                                            </p:txEl>
                                          </p:spTgt>
                                        </p:tgtEl>
                                        <p:attrNameLst>
                                          <p:attrName>style.visibility</p:attrName>
                                        </p:attrNameLst>
                                      </p:cBhvr>
                                      <p:to>
                                        <p:strVal val="visible"/>
                                      </p:to>
                                    </p:set>
                                    <p:animEffect transition="in" filter="fade">
                                      <p:cBhvr>
                                        <p:cTn id="2827" dur="750"/>
                                        <p:tgtEl>
                                          <p:spTgt spid="123907">
                                            <p:txEl>
                                              <p:pRg st="11" end="11"/>
                                            </p:txEl>
                                          </p:spTgt>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3907">
                                            <p:txEl>
                                              <p:pRg st="6" end="6"/>
                                            </p:txEl>
                                          </p:spTgt>
                                        </p:tgtEl>
                                        <p:attrNameLst>
                                          <p:attrName>style.visibility</p:attrName>
                                        </p:attrNameLst>
                                      </p:cBhvr>
                                      <p:to>
                                        <p:strVal val="visible"/>
                                      </p:to>
                                    </p:set>
                                    <p:animEffect transition="in" filter="fade">
                                      <p:cBhvr>
                                        <p:cTn id="2830" dur="750"/>
                                        <p:tgtEl>
                                          <p:spTgt spid="123907">
                                            <p:txEl>
                                              <p:pRg st="6" end="6"/>
                                            </p:txEl>
                                          </p:spTgt>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3907">
                                            <p:txEl>
                                              <p:pRg st="7" end="7"/>
                                            </p:txEl>
                                          </p:spTgt>
                                        </p:tgtEl>
                                        <p:attrNameLst>
                                          <p:attrName>style.visibility</p:attrName>
                                        </p:attrNameLst>
                                      </p:cBhvr>
                                      <p:to>
                                        <p:strVal val="visible"/>
                                      </p:to>
                                    </p:set>
                                    <p:animEffect transition="in" filter="fade">
                                      <p:cBhvr>
                                        <p:cTn id="2833" dur="750"/>
                                        <p:tgtEl>
                                          <p:spTgt spid="123907">
                                            <p:txEl>
                                              <p:pRg st="7" end="7"/>
                                            </p:txEl>
                                          </p:spTgt>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3907">
                                            <p:txEl>
                                              <p:pRg st="8" end="8"/>
                                            </p:txEl>
                                          </p:spTgt>
                                        </p:tgtEl>
                                        <p:attrNameLst>
                                          <p:attrName>style.visibility</p:attrName>
                                        </p:attrNameLst>
                                      </p:cBhvr>
                                      <p:to>
                                        <p:strVal val="visible"/>
                                      </p:to>
                                    </p:set>
                                    <p:animEffect transition="in" filter="fade">
                                      <p:cBhvr>
                                        <p:cTn id="2836" dur="750"/>
                                        <p:tgtEl>
                                          <p:spTgt spid="123907">
                                            <p:txEl>
                                              <p:pRg st="8" end="8"/>
                                            </p:txEl>
                                          </p:spTgt>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3907">
                                            <p:txEl>
                                              <p:pRg st="9" end="9"/>
                                            </p:txEl>
                                          </p:spTgt>
                                        </p:tgtEl>
                                        <p:attrNameLst>
                                          <p:attrName>style.visibility</p:attrName>
                                        </p:attrNameLst>
                                      </p:cBhvr>
                                      <p:to>
                                        <p:strVal val="visible"/>
                                      </p:to>
                                    </p:set>
                                    <p:animEffect transition="in" filter="fade">
                                      <p:cBhvr>
                                        <p:cTn id="2839" dur="750"/>
                                        <p:tgtEl>
                                          <p:spTgt spid="123907">
                                            <p:txEl>
                                              <p:pRg st="9" end="9"/>
                                            </p:txEl>
                                          </p:spTgt>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23907">
                                            <p:txEl>
                                              <p:pRg st="10" end="10"/>
                                            </p:txEl>
                                          </p:spTgt>
                                        </p:tgtEl>
                                        <p:attrNameLst>
                                          <p:attrName>style.visibility</p:attrName>
                                        </p:attrNameLst>
                                      </p:cBhvr>
                                      <p:to>
                                        <p:strVal val="visible"/>
                                      </p:to>
                                    </p:set>
                                    <p:animEffect transition="in" filter="fade">
                                      <p:cBhvr>
                                        <p:cTn id="2842" dur="750"/>
                                        <p:tgtEl>
                                          <p:spTgt spid="123907">
                                            <p:txEl>
                                              <p:pRg st="10" end="10"/>
                                            </p:txEl>
                                          </p:spTgt>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23907">
                                            <p:txEl>
                                              <p:pRg st="10" end="10"/>
                                            </p:txEl>
                                          </p:spTgt>
                                        </p:tgtEl>
                                        <p:attrNameLst>
                                          <p:attrName>style.visibility</p:attrName>
                                        </p:attrNameLst>
                                      </p:cBhvr>
                                      <p:to>
                                        <p:strVal val="visible"/>
                                      </p:to>
                                    </p:set>
                                    <p:animEffect transition="in" filter="fade">
                                      <p:cBhvr>
                                        <p:cTn id="2845" dur="750"/>
                                        <p:tgtEl>
                                          <p:spTgt spid="123907">
                                            <p:txEl>
                                              <p:pRg st="10" end="10"/>
                                            </p:txEl>
                                          </p:spTgt>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23907">
                                            <p:txEl>
                                              <p:pRg st="9" end="9"/>
                                            </p:txEl>
                                          </p:spTgt>
                                        </p:tgtEl>
                                        <p:attrNameLst>
                                          <p:attrName>style.visibility</p:attrName>
                                        </p:attrNameLst>
                                      </p:cBhvr>
                                      <p:to>
                                        <p:strVal val="visible"/>
                                      </p:to>
                                    </p:set>
                                    <p:animEffect transition="in" filter="fade">
                                      <p:cBhvr>
                                        <p:cTn id="2848" dur="750"/>
                                        <p:tgtEl>
                                          <p:spTgt spid="123907">
                                            <p:txEl>
                                              <p:pRg st="9" end="9"/>
                                            </p:txEl>
                                          </p:spTgt>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23907">
                                            <p:txEl>
                                              <p:pRg st="10" end="10"/>
                                            </p:txEl>
                                          </p:spTgt>
                                        </p:tgtEl>
                                        <p:attrNameLst>
                                          <p:attrName>style.visibility</p:attrName>
                                        </p:attrNameLst>
                                      </p:cBhvr>
                                      <p:to>
                                        <p:strVal val="visible"/>
                                      </p:to>
                                    </p:set>
                                    <p:animEffect transition="in" filter="fade">
                                      <p:cBhvr>
                                        <p:cTn id="2851" dur="750"/>
                                        <p:tgtEl>
                                          <p:spTgt spid="123907">
                                            <p:txEl>
                                              <p:pRg st="10" end="10"/>
                                            </p:txEl>
                                          </p:spTgt>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23907">
                                            <p:txEl>
                                              <p:pRg st="10" end="10"/>
                                            </p:txEl>
                                          </p:spTgt>
                                        </p:tgtEl>
                                        <p:attrNameLst>
                                          <p:attrName>style.visibility</p:attrName>
                                        </p:attrNameLst>
                                      </p:cBhvr>
                                      <p:to>
                                        <p:strVal val="visible"/>
                                      </p:to>
                                    </p:set>
                                    <p:animEffect transition="in" filter="fade">
                                      <p:cBhvr>
                                        <p:cTn id="2854" dur="750"/>
                                        <p:tgtEl>
                                          <p:spTgt spid="123907">
                                            <p:txEl>
                                              <p:pRg st="10" end="10"/>
                                            </p:txEl>
                                          </p:spTgt>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23907">
                                            <p:txEl>
                                              <p:pRg st="11" end="11"/>
                                            </p:txEl>
                                          </p:spTgt>
                                        </p:tgtEl>
                                        <p:attrNameLst>
                                          <p:attrName>style.visibility</p:attrName>
                                        </p:attrNameLst>
                                      </p:cBhvr>
                                      <p:to>
                                        <p:strVal val="visible"/>
                                      </p:to>
                                    </p:set>
                                    <p:animEffect transition="in" filter="fade">
                                      <p:cBhvr>
                                        <p:cTn id="2857" dur="750"/>
                                        <p:tgtEl>
                                          <p:spTgt spid="123907">
                                            <p:txEl>
                                              <p:pRg st="11" end="11"/>
                                            </p:txEl>
                                          </p:spTgt>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23907">
                                            <p:txEl>
                                              <p:pRg st="7" end="7"/>
                                            </p:txEl>
                                          </p:spTgt>
                                        </p:tgtEl>
                                        <p:attrNameLst>
                                          <p:attrName>style.visibility</p:attrName>
                                        </p:attrNameLst>
                                      </p:cBhvr>
                                      <p:to>
                                        <p:strVal val="visible"/>
                                      </p:to>
                                    </p:set>
                                    <p:animEffect transition="in" filter="fade">
                                      <p:cBhvr>
                                        <p:cTn id="2860" dur="750"/>
                                        <p:tgtEl>
                                          <p:spTgt spid="123907">
                                            <p:txEl>
                                              <p:pRg st="7" end="7"/>
                                            </p:txEl>
                                          </p:spTgt>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23907">
                                            <p:txEl>
                                              <p:pRg st="8" end="8"/>
                                            </p:txEl>
                                          </p:spTgt>
                                        </p:tgtEl>
                                        <p:attrNameLst>
                                          <p:attrName>style.visibility</p:attrName>
                                        </p:attrNameLst>
                                      </p:cBhvr>
                                      <p:to>
                                        <p:strVal val="visible"/>
                                      </p:to>
                                    </p:set>
                                    <p:animEffect transition="in" filter="fade">
                                      <p:cBhvr>
                                        <p:cTn id="2863" dur="750"/>
                                        <p:tgtEl>
                                          <p:spTgt spid="123907">
                                            <p:txEl>
                                              <p:pRg st="8" end="8"/>
                                            </p:txEl>
                                          </p:spTgt>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23907">
                                            <p:txEl>
                                              <p:pRg st="9" end="9"/>
                                            </p:txEl>
                                          </p:spTgt>
                                        </p:tgtEl>
                                        <p:attrNameLst>
                                          <p:attrName>style.visibility</p:attrName>
                                        </p:attrNameLst>
                                      </p:cBhvr>
                                      <p:to>
                                        <p:strVal val="visible"/>
                                      </p:to>
                                    </p:set>
                                    <p:animEffect transition="in" filter="fade">
                                      <p:cBhvr>
                                        <p:cTn id="2866" dur="750"/>
                                        <p:tgtEl>
                                          <p:spTgt spid="123907">
                                            <p:txEl>
                                              <p:pRg st="9" end="9"/>
                                            </p:txEl>
                                          </p:spTgt>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23907">
                                            <p:txEl>
                                              <p:pRg st="10" end="10"/>
                                            </p:txEl>
                                          </p:spTgt>
                                        </p:tgtEl>
                                        <p:attrNameLst>
                                          <p:attrName>style.visibility</p:attrName>
                                        </p:attrNameLst>
                                      </p:cBhvr>
                                      <p:to>
                                        <p:strVal val="visible"/>
                                      </p:to>
                                    </p:set>
                                    <p:animEffect transition="in" filter="fade">
                                      <p:cBhvr>
                                        <p:cTn id="2869" dur="750"/>
                                        <p:tgtEl>
                                          <p:spTgt spid="123907">
                                            <p:txEl>
                                              <p:pRg st="10" end="10"/>
                                            </p:txEl>
                                          </p:spTgt>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23907">
                                            <p:txEl>
                                              <p:pRg st="10" end="10"/>
                                            </p:txEl>
                                          </p:spTgt>
                                        </p:tgtEl>
                                        <p:attrNameLst>
                                          <p:attrName>style.visibility</p:attrName>
                                        </p:attrNameLst>
                                      </p:cBhvr>
                                      <p:to>
                                        <p:strVal val="visible"/>
                                      </p:to>
                                    </p:set>
                                    <p:animEffect transition="in" filter="fade">
                                      <p:cBhvr>
                                        <p:cTn id="2872" dur="750"/>
                                        <p:tgtEl>
                                          <p:spTgt spid="123907">
                                            <p:txEl>
                                              <p:pRg st="10" end="10"/>
                                            </p:txEl>
                                          </p:spTgt>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23907">
                                            <p:txEl>
                                              <p:pRg st="9" end="9"/>
                                            </p:txEl>
                                          </p:spTgt>
                                        </p:tgtEl>
                                        <p:attrNameLst>
                                          <p:attrName>style.visibility</p:attrName>
                                        </p:attrNameLst>
                                      </p:cBhvr>
                                      <p:to>
                                        <p:strVal val="visible"/>
                                      </p:to>
                                    </p:set>
                                    <p:animEffect transition="in" filter="fade">
                                      <p:cBhvr>
                                        <p:cTn id="2875" dur="750"/>
                                        <p:tgtEl>
                                          <p:spTgt spid="123907">
                                            <p:txEl>
                                              <p:pRg st="9" end="9"/>
                                            </p:txEl>
                                          </p:spTgt>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23907">
                                            <p:txEl>
                                              <p:pRg st="10" end="10"/>
                                            </p:txEl>
                                          </p:spTgt>
                                        </p:tgtEl>
                                        <p:attrNameLst>
                                          <p:attrName>style.visibility</p:attrName>
                                        </p:attrNameLst>
                                      </p:cBhvr>
                                      <p:to>
                                        <p:strVal val="visible"/>
                                      </p:to>
                                    </p:set>
                                    <p:animEffect transition="in" filter="fade">
                                      <p:cBhvr>
                                        <p:cTn id="2878" dur="750"/>
                                        <p:tgtEl>
                                          <p:spTgt spid="123907">
                                            <p:txEl>
                                              <p:pRg st="10" end="10"/>
                                            </p:txEl>
                                          </p:spTgt>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23907">
                                            <p:txEl>
                                              <p:pRg st="10" end="10"/>
                                            </p:txEl>
                                          </p:spTgt>
                                        </p:tgtEl>
                                        <p:attrNameLst>
                                          <p:attrName>style.visibility</p:attrName>
                                        </p:attrNameLst>
                                      </p:cBhvr>
                                      <p:to>
                                        <p:strVal val="visible"/>
                                      </p:to>
                                    </p:set>
                                    <p:animEffect transition="in" filter="fade">
                                      <p:cBhvr>
                                        <p:cTn id="2881" dur="750"/>
                                        <p:tgtEl>
                                          <p:spTgt spid="123907">
                                            <p:txEl>
                                              <p:pRg st="10" end="10"/>
                                            </p:txEl>
                                          </p:spTgt>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23907">
                                            <p:txEl>
                                              <p:pRg st="11" end="11"/>
                                            </p:txEl>
                                          </p:spTgt>
                                        </p:tgtEl>
                                        <p:attrNameLst>
                                          <p:attrName>style.visibility</p:attrName>
                                        </p:attrNameLst>
                                      </p:cBhvr>
                                      <p:to>
                                        <p:strVal val="visible"/>
                                      </p:to>
                                    </p:set>
                                    <p:animEffect transition="in" filter="fade">
                                      <p:cBhvr>
                                        <p:cTn id="2884" dur="750"/>
                                        <p:tgtEl>
                                          <p:spTgt spid="123907">
                                            <p:txEl>
                                              <p:pRg st="11" end="11"/>
                                            </p:txEl>
                                          </p:spTgt>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23907">
                                            <p:txEl>
                                              <p:pRg st="2" end="2"/>
                                            </p:txEl>
                                          </p:spTgt>
                                        </p:tgtEl>
                                        <p:attrNameLst>
                                          <p:attrName>style.visibility</p:attrName>
                                        </p:attrNameLst>
                                      </p:cBhvr>
                                      <p:to>
                                        <p:strVal val="visible"/>
                                      </p:to>
                                    </p:set>
                                    <p:animEffect transition="in" filter="fade">
                                      <p:cBhvr>
                                        <p:cTn id="2887" dur="750"/>
                                        <p:tgtEl>
                                          <p:spTgt spid="123907">
                                            <p:txEl>
                                              <p:pRg st="2" end="2"/>
                                            </p:txEl>
                                          </p:spTgt>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23907">
                                            <p:txEl>
                                              <p:pRg st="3" end="3"/>
                                            </p:txEl>
                                          </p:spTgt>
                                        </p:tgtEl>
                                        <p:attrNameLst>
                                          <p:attrName>style.visibility</p:attrName>
                                        </p:attrNameLst>
                                      </p:cBhvr>
                                      <p:to>
                                        <p:strVal val="visible"/>
                                      </p:to>
                                    </p:set>
                                    <p:animEffect transition="in" filter="fade">
                                      <p:cBhvr>
                                        <p:cTn id="2890" dur="750"/>
                                        <p:tgtEl>
                                          <p:spTgt spid="123907">
                                            <p:txEl>
                                              <p:pRg st="3" end="3"/>
                                            </p:txEl>
                                          </p:spTgt>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23907">
                                            <p:txEl>
                                              <p:pRg st="4" end="4"/>
                                            </p:txEl>
                                          </p:spTgt>
                                        </p:tgtEl>
                                        <p:attrNameLst>
                                          <p:attrName>style.visibility</p:attrName>
                                        </p:attrNameLst>
                                      </p:cBhvr>
                                      <p:to>
                                        <p:strVal val="visible"/>
                                      </p:to>
                                    </p:set>
                                    <p:animEffect transition="in" filter="fade">
                                      <p:cBhvr>
                                        <p:cTn id="2893" dur="750"/>
                                        <p:tgtEl>
                                          <p:spTgt spid="123907">
                                            <p:txEl>
                                              <p:pRg st="4" end="4"/>
                                            </p:txEl>
                                          </p:spTgt>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23907">
                                            <p:txEl>
                                              <p:pRg st="5" end="5"/>
                                            </p:txEl>
                                          </p:spTgt>
                                        </p:tgtEl>
                                        <p:attrNameLst>
                                          <p:attrName>style.visibility</p:attrName>
                                        </p:attrNameLst>
                                      </p:cBhvr>
                                      <p:to>
                                        <p:strVal val="visible"/>
                                      </p:to>
                                    </p:set>
                                    <p:animEffect transition="in" filter="fade">
                                      <p:cBhvr>
                                        <p:cTn id="2896" dur="750"/>
                                        <p:tgtEl>
                                          <p:spTgt spid="123907">
                                            <p:txEl>
                                              <p:pRg st="5" end="5"/>
                                            </p:txEl>
                                          </p:spTgt>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23907">
                                            <p:txEl>
                                              <p:pRg st="6" end="6"/>
                                            </p:txEl>
                                          </p:spTgt>
                                        </p:tgtEl>
                                        <p:attrNameLst>
                                          <p:attrName>style.visibility</p:attrName>
                                        </p:attrNameLst>
                                      </p:cBhvr>
                                      <p:to>
                                        <p:strVal val="visible"/>
                                      </p:to>
                                    </p:set>
                                    <p:animEffect transition="in" filter="fade">
                                      <p:cBhvr>
                                        <p:cTn id="2899" dur="750"/>
                                        <p:tgtEl>
                                          <p:spTgt spid="123907">
                                            <p:txEl>
                                              <p:pRg st="6" end="6"/>
                                            </p:txEl>
                                          </p:spTgt>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23907">
                                            <p:txEl>
                                              <p:pRg st="7" end="7"/>
                                            </p:txEl>
                                          </p:spTgt>
                                        </p:tgtEl>
                                        <p:attrNameLst>
                                          <p:attrName>style.visibility</p:attrName>
                                        </p:attrNameLst>
                                      </p:cBhvr>
                                      <p:to>
                                        <p:strVal val="visible"/>
                                      </p:to>
                                    </p:set>
                                    <p:animEffect transition="in" filter="fade">
                                      <p:cBhvr>
                                        <p:cTn id="2902" dur="750"/>
                                        <p:tgtEl>
                                          <p:spTgt spid="123907">
                                            <p:txEl>
                                              <p:pRg st="7" end="7"/>
                                            </p:txEl>
                                          </p:spTgt>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23907">
                                            <p:txEl>
                                              <p:pRg st="8" end="8"/>
                                            </p:txEl>
                                          </p:spTgt>
                                        </p:tgtEl>
                                        <p:attrNameLst>
                                          <p:attrName>style.visibility</p:attrName>
                                        </p:attrNameLst>
                                      </p:cBhvr>
                                      <p:to>
                                        <p:strVal val="visible"/>
                                      </p:to>
                                    </p:set>
                                    <p:animEffect transition="in" filter="fade">
                                      <p:cBhvr>
                                        <p:cTn id="2905" dur="750"/>
                                        <p:tgtEl>
                                          <p:spTgt spid="123907">
                                            <p:txEl>
                                              <p:pRg st="8" end="8"/>
                                            </p:txEl>
                                          </p:spTgt>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23907">
                                            <p:txEl>
                                              <p:pRg st="9" end="9"/>
                                            </p:txEl>
                                          </p:spTgt>
                                        </p:tgtEl>
                                        <p:attrNameLst>
                                          <p:attrName>style.visibility</p:attrName>
                                        </p:attrNameLst>
                                      </p:cBhvr>
                                      <p:to>
                                        <p:strVal val="visible"/>
                                      </p:to>
                                    </p:set>
                                    <p:animEffect transition="in" filter="fade">
                                      <p:cBhvr>
                                        <p:cTn id="2908" dur="750"/>
                                        <p:tgtEl>
                                          <p:spTgt spid="123907">
                                            <p:txEl>
                                              <p:pRg st="9" end="9"/>
                                            </p:txEl>
                                          </p:spTgt>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23907">
                                            <p:txEl>
                                              <p:pRg st="10" end="10"/>
                                            </p:txEl>
                                          </p:spTgt>
                                        </p:tgtEl>
                                        <p:attrNameLst>
                                          <p:attrName>style.visibility</p:attrName>
                                        </p:attrNameLst>
                                      </p:cBhvr>
                                      <p:to>
                                        <p:strVal val="visible"/>
                                      </p:to>
                                    </p:set>
                                    <p:animEffect transition="in" filter="fade">
                                      <p:cBhvr>
                                        <p:cTn id="2911" dur="750"/>
                                        <p:tgtEl>
                                          <p:spTgt spid="123907">
                                            <p:txEl>
                                              <p:pRg st="10" end="10"/>
                                            </p:txEl>
                                          </p:spTgt>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23907">
                                            <p:txEl>
                                              <p:pRg st="10" end="10"/>
                                            </p:txEl>
                                          </p:spTgt>
                                        </p:tgtEl>
                                        <p:attrNameLst>
                                          <p:attrName>style.visibility</p:attrName>
                                        </p:attrNameLst>
                                      </p:cBhvr>
                                      <p:to>
                                        <p:strVal val="visible"/>
                                      </p:to>
                                    </p:set>
                                    <p:animEffect transition="in" filter="fade">
                                      <p:cBhvr>
                                        <p:cTn id="2914" dur="750"/>
                                        <p:tgtEl>
                                          <p:spTgt spid="123907">
                                            <p:txEl>
                                              <p:pRg st="10" end="10"/>
                                            </p:txEl>
                                          </p:spTgt>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23907">
                                            <p:txEl>
                                              <p:pRg st="9" end="9"/>
                                            </p:txEl>
                                          </p:spTgt>
                                        </p:tgtEl>
                                        <p:attrNameLst>
                                          <p:attrName>style.visibility</p:attrName>
                                        </p:attrNameLst>
                                      </p:cBhvr>
                                      <p:to>
                                        <p:strVal val="visible"/>
                                      </p:to>
                                    </p:set>
                                    <p:animEffect transition="in" filter="fade">
                                      <p:cBhvr>
                                        <p:cTn id="2917" dur="750"/>
                                        <p:tgtEl>
                                          <p:spTgt spid="123907">
                                            <p:txEl>
                                              <p:pRg st="9" end="9"/>
                                            </p:txEl>
                                          </p:spTgt>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23907">
                                            <p:txEl>
                                              <p:pRg st="10" end="10"/>
                                            </p:txEl>
                                          </p:spTgt>
                                        </p:tgtEl>
                                        <p:attrNameLst>
                                          <p:attrName>style.visibility</p:attrName>
                                        </p:attrNameLst>
                                      </p:cBhvr>
                                      <p:to>
                                        <p:strVal val="visible"/>
                                      </p:to>
                                    </p:set>
                                    <p:animEffect transition="in" filter="fade">
                                      <p:cBhvr>
                                        <p:cTn id="2920" dur="750"/>
                                        <p:tgtEl>
                                          <p:spTgt spid="123907">
                                            <p:txEl>
                                              <p:pRg st="10" end="10"/>
                                            </p:txEl>
                                          </p:spTgt>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23907">
                                            <p:txEl>
                                              <p:pRg st="10" end="10"/>
                                            </p:txEl>
                                          </p:spTgt>
                                        </p:tgtEl>
                                        <p:attrNameLst>
                                          <p:attrName>style.visibility</p:attrName>
                                        </p:attrNameLst>
                                      </p:cBhvr>
                                      <p:to>
                                        <p:strVal val="visible"/>
                                      </p:to>
                                    </p:set>
                                    <p:animEffect transition="in" filter="fade">
                                      <p:cBhvr>
                                        <p:cTn id="2923" dur="750"/>
                                        <p:tgtEl>
                                          <p:spTgt spid="123907">
                                            <p:txEl>
                                              <p:pRg st="10" end="10"/>
                                            </p:txEl>
                                          </p:spTgt>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23907">
                                            <p:txEl>
                                              <p:pRg st="11" end="11"/>
                                            </p:txEl>
                                          </p:spTgt>
                                        </p:tgtEl>
                                        <p:attrNameLst>
                                          <p:attrName>style.visibility</p:attrName>
                                        </p:attrNameLst>
                                      </p:cBhvr>
                                      <p:to>
                                        <p:strVal val="visible"/>
                                      </p:to>
                                    </p:set>
                                    <p:animEffect transition="in" filter="fade">
                                      <p:cBhvr>
                                        <p:cTn id="2926" dur="750"/>
                                        <p:tgtEl>
                                          <p:spTgt spid="123907">
                                            <p:txEl>
                                              <p:pRg st="11" end="11"/>
                                            </p:txEl>
                                          </p:spTgt>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23907">
                                            <p:txEl>
                                              <p:pRg st="7" end="7"/>
                                            </p:txEl>
                                          </p:spTgt>
                                        </p:tgtEl>
                                        <p:attrNameLst>
                                          <p:attrName>style.visibility</p:attrName>
                                        </p:attrNameLst>
                                      </p:cBhvr>
                                      <p:to>
                                        <p:strVal val="visible"/>
                                      </p:to>
                                    </p:set>
                                    <p:animEffect transition="in" filter="fade">
                                      <p:cBhvr>
                                        <p:cTn id="2929" dur="750"/>
                                        <p:tgtEl>
                                          <p:spTgt spid="123907">
                                            <p:txEl>
                                              <p:pRg st="7" end="7"/>
                                            </p:txEl>
                                          </p:spTgt>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23907">
                                            <p:txEl>
                                              <p:pRg st="8" end="8"/>
                                            </p:txEl>
                                          </p:spTgt>
                                        </p:tgtEl>
                                        <p:attrNameLst>
                                          <p:attrName>style.visibility</p:attrName>
                                        </p:attrNameLst>
                                      </p:cBhvr>
                                      <p:to>
                                        <p:strVal val="visible"/>
                                      </p:to>
                                    </p:set>
                                    <p:animEffect transition="in" filter="fade">
                                      <p:cBhvr>
                                        <p:cTn id="2932" dur="750"/>
                                        <p:tgtEl>
                                          <p:spTgt spid="123907">
                                            <p:txEl>
                                              <p:pRg st="8" end="8"/>
                                            </p:txEl>
                                          </p:spTgt>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23907">
                                            <p:txEl>
                                              <p:pRg st="9" end="9"/>
                                            </p:txEl>
                                          </p:spTgt>
                                        </p:tgtEl>
                                        <p:attrNameLst>
                                          <p:attrName>style.visibility</p:attrName>
                                        </p:attrNameLst>
                                      </p:cBhvr>
                                      <p:to>
                                        <p:strVal val="visible"/>
                                      </p:to>
                                    </p:set>
                                    <p:animEffect transition="in" filter="fade">
                                      <p:cBhvr>
                                        <p:cTn id="2935" dur="750"/>
                                        <p:tgtEl>
                                          <p:spTgt spid="123907">
                                            <p:txEl>
                                              <p:pRg st="9" end="9"/>
                                            </p:txEl>
                                          </p:spTgt>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23907">
                                            <p:txEl>
                                              <p:pRg st="10" end="10"/>
                                            </p:txEl>
                                          </p:spTgt>
                                        </p:tgtEl>
                                        <p:attrNameLst>
                                          <p:attrName>style.visibility</p:attrName>
                                        </p:attrNameLst>
                                      </p:cBhvr>
                                      <p:to>
                                        <p:strVal val="visible"/>
                                      </p:to>
                                    </p:set>
                                    <p:animEffect transition="in" filter="fade">
                                      <p:cBhvr>
                                        <p:cTn id="2938" dur="750"/>
                                        <p:tgtEl>
                                          <p:spTgt spid="123907">
                                            <p:txEl>
                                              <p:pRg st="10" end="10"/>
                                            </p:txEl>
                                          </p:spTgt>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23907">
                                            <p:txEl>
                                              <p:pRg st="10" end="10"/>
                                            </p:txEl>
                                          </p:spTgt>
                                        </p:tgtEl>
                                        <p:attrNameLst>
                                          <p:attrName>style.visibility</p:attrName>
                                        </p:attrNameLst>
                                      </p:cBhvr>
                                      <p:to>
                                        <p:strVal val="visible"/>
                                      </p:to>
                                    </p:set>
                                    <p:animEffect transition="in" filter="fade">
                                      <p:cBhvr>
                                        <p:cTn id="2941" dur="750"/>
                                        <p:tgtEl>
                                          <p:spTgt spid="123907">
                                            <p:txEl>
                                              <p:pRg st="10" end="10"/>
                                            </p:txEl>
                                          </p:spTgt>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23907">
                                            <p:txEl>
                                              <p:pRg st="9" end="9"/>
                                            </p:txEl>
                                          </p:spTgt>
                                        </p:tgtEl>
                                        <p:attrNameLst>
                                          <p:attrName>style.visibility</p:attrName>
                                        </p:attrNameLst>
                                      </p:cBhvr>
                                      <p:to>
                                        <p:strVal val="visible"/>
                                      </p:to>
                                    </p:set>
                                    <p:animEffect transition="in" filter="fade">
                                      <p:cBhvr>
                                        <p:cTn id="2944" dur="750"/>
                                        <p:tgtEl>
                                          <p:spTgt spid="123907">
                                            <p:txEl>
                                              <p:pRg st="9" end="9"/>
                                            </p:txEl>
                                          </p:spTgt>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23907">
                                            <p:txEl>
                                              <p:pRg st="10" end="10"/>
                                            </p:txEl>
                                          </p:spTgt>
                                        </p:tgtEl>
                                        <p:attrNameLst>
                                          <p:attrName>style.visibility</p:attrName>
                                        </p:attrNameLst>
                                      </p:cBhvr>
                                      <p:to>
                                        <p:strVal val="visible"/>
                                      </p:to>
                                    </p:set>
                                    <p:animEffect transition="in" filter="fade">
                                      <p:cBhvr>
                                        <p:cTn id="2947" dur="750"/>
                                        <p:tgtEl>
                                          <p:spTgt spid="123907">
                                            <p:txEl>
                                              <p:pRg st="10" end="10"/>
                                            </p:txEl>
                                          </p:spTgt>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23907">
                                            <p:txEl>
                                              <p:pRg st="10" end="10"/>
                                            </p:txEl>
                                          </p:spTgt>
                                        </p:tgtEl>
                                        <p:attrNameLst>
                                          <p:attrName>style.visibility</p:attrName>
                                        </p:attrNameLst>
                                      </p:cBhvr>
                                      <p:to>
                                        <p:strVal val="visible"/>
                                      </p:to>
                                    </p:set>
                                    <p:animEffect transition="in" filter="fade">
                                      <p:cBhvr>
                                        <p:cTn id="2950" dur="750"/>
                                        <p:tgtEl>
                                          <p:spTgt spid="123907">
                                            <p:txEl>
                                              <p:pRg st="10" end="10"/>
                                            </p:txEl>
                                          </p:spTgt>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23907">
                                            <p:txEl>
                                              <p:pRg st="11" end="11"/>
                                            </p:txEl>
                                          </p:spTgt>
                                        </p:tgtEl>
                                        <p:attrNameLst>
                                          <p:attrName>style.visibility</p:attrName>
                                        </p:attrNameLst>
                                      </p:cBhvr>
                                      <p:to>
                                        <p:strVal val="visible"/>
                                      </p:to>
                                    </p:set>
                                    <p:animEffect transition="in" filter="fade">
                                      <p:cBhvr>
                                        <p:cTn id="2953" dur="750"/>
                                        <p:tgtEl>
                                          <p:spTgt spid="123907">
                                            <p:txEl>
                                              <p:pRg st="11" end="11"/>
                                            </p:txEl>
                                          </p:spTgt>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23907">
                                            <p:txEl>
                                              <p:pRg st="6" end="6"/>
                                            </p:txEl>
                                          </p:spTgt>
                                        </p:tgtEl>
                                        <p:attrNameLst>
                                          <p:attrName>style.visibility</p:attrName>
                                        </p:attrNameLst>
                                      </p:cBhvr>
                                      <p:to>
                                        <p:strVal val="visible"/>
                                      </p:to>
                                    </p:set>
                                    <p:animEffect transition="in" filter="fade">
                                      <p:cBhvr>
                                        <p:cTn id="2956" dur="750"/>
                                        <p:tgtEl>
                                          <p:spTgt spid="123907">
                                            <p:txEl>
                                              <p:pRg st="6" end="6"/>
                                            </p:txEl>
                                          </p:spTgt>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23907">
                                            <p:txEl>
                                              <p:pRg st="7" end="7"/>
                                            </p:txEl>
                                          </p:spTgt>
                                        </p:tgtEl>
                                        <p:attrNameLst>
                                          <p:attrName>style.visibility</p:attrName>
                                        </p:attrNameLst>
                                      </p:cBhvr>
                                      <p:to>
                                        <p:strVal val="visible"/>
                                      </p:to>
                                    </p:set>
                                    <p:animEffect transition="in" filter="fade">
                                      <p:cBhvr>
                                        <p:cTn id="2959" dur="750"/>
                                        <p:tgtEl>
                                          <p:spTgt spid="123907">
                                            <p:txEl>
                                              <p:pRg st="7" end="7"/>
                                            </p:txEl>
                                          </p:spTgt>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23907">
                                            <p:txEl>
                                              <p:pRg st="8" end="8"/>
                                            </p:txEl>
                                          </p:spTgt>
                                        </p:tgtEl>
                                        <p:attrNameLst>
                                          <p:attrName>style.visibility</p:attrName>
                                        </p:attrNameLst>
                                      </p:cBhvr>
                                      <p:to>
                                        <p:strVal val="visible"/>
                                      </p:to>
                                    </p:set>
                                    <p:animEffect transition="in" filter="fade">
                                      <p:cBhvr>
                                        <p:cTn id="2962" dur="750"/>
                                        <p:tgtEl>
                                          <p:spTgt spid="123907">
                                            <p:txEl>
                                              <p:pRg st="8" end="8"/>
                                            </p:txEl>
                                          </p:spTgt>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23907">
                                            <p:txEl>
                                              <p:pRg st="9" end="9"/>
                                            </p:txEl>
                                          </p:spTgt>
                                        </p:tgtEl>
                                        <p:attrNameLst>
                                          <p:attrName>style.visibility</p:attrName>
                                        </p:attrNameLst>
                                      </p:cBhvr>
                                      <p:to>
                                        <p:strVal val="visible"/>
                                      </p:to>
                                    </p:set>
                                    <p:animEffect transition="in" filter="fade">
                                      <p:cBhvr>
                                        <p:cTn id="2965" dur="750"/>
                                        <p:tgtEl>
                                          <p:spTgt spid="123907">
                                            <p:txEl>
                                              <p:pRg st="9" end="9"/>
                                            </p:txEl>
                                          </p:spTgt>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23907">
                                            <p:txEl>
                                              <p:pRg st="10" end="10"/>
                                            </p:txEl>
                                          </p:spTgt>
                                        </p:tgtEl>
                                        <p:attrNameLst>
                                          <p:attrName>style.visibility</p:attrName>
                                        </p:attrNameLst>
                                      </p:cBhvr>
                                      <p:to>
                                        <p:strVal val="visible"/>
                                      </p:to>
                                    </p:set>
                                    <p:animEffect transition="in" filter="fade">
                                      <p:cBhvr>
                                        <p:cTn id="2968" dur="750"/>
                                        <p:tgtEl>
                                          <p:spTgt spid="123907">
                                            <p:txEl>
                                              <p:pRg st="10" end="10"/>
                                            </p:txEl>
                                          </p:spTgt>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23907">
                                            <p:txEl>
                                              <p:pRg st="10" end="10"/>
                                            </p:txEl>
                                          </p:spTgt>
                                        </p:tgtEl>
                                        <p:attrNameLst>
                                          <p:attrName>style.visibility</p:attrName>
                                        </p:attrNameLst>
                                      </p:cBhvr>
                                      <p:to>
                                        <p:strVal val="visible"/>
                                      </p:to>
                                    </p:set>
                                    <p:animEffect transition="in" filter="fade">
                                      <p:cBhvr>
                                        <p:cTn id="2971" dur="750"/>
                                        <p:tgtEl>
                                          <p:spTgt spid="123907">
                                            <p:txEl>
                                              <p:pRg st="10" end="10"/>
                                            </p:txEl>
                                          </p:spTgt>
                                        </p:tgtEl>
                                      </p:cBhvr>
                                    </p:animEffect>
                                  </p:childTnLst>
                                </p:cTn>
                              </p:par>
                              <p:par>
                                <p:cTn id="2972" presetID="10" presetClass="entr" presetSubtype="0" fill="hold" grpId="0" nodeType="withEffect">
                                  <p:stCondLst>
                                    <p:cond delay="0"/>
                                  </p:stCondLst>
                                  <p:childTnLst>
                                    <p:set>
                                      <p:cBhvr>
                                        <p:cTn id="2973" dur="1" fill="hold">
                                          <p:stCondLst>
                                            <p:cond delay="0"/>
                                          </p:stCondLst>
                                        </p:cTn>
                                        <p:tgtEl>
                                          <p:spTgt spid="123907">
                                            <p:txEl>
                                              <p:pRg st="9" end="9"/>
                                            </p:txEl>
                                          </p:spTgt>
                                        </p:tgtEl>
                                        <p:attrNameLst>
                                          <p:attrName>style.visibility</p:attrName>
                                        </p:attrNameLst>
                                      </p:cBhvr>
                                      <p:to>
                                        <p:strVal val="visible"/>
                                      </p:to>
                                    </p:set>
                                    <p:animEffect transition="in" filter="fade">
                                      <p:cBhvr>
                                        <p:cTn id="2974" dur="750"/>
                                        <p:tgtEl>
                                          <p:spTgt spid="123907">
                                            <p:txEl>
                                              <p:pRg st="9" end="9"/>
                                            </p:txEl>
                                          </p:spTgt>
                                        </p:tgtEl>
                                      </p:cBhvr>
                                    </p:animEffect>
                                  </p:childTnLst>
                                </p:cTn>
                              </p:par>
                              <p:par>
                                <p:cTn id="2975" presetID="10" presetClass="entr" presetSubtype="0" fill="hold" grpId="0" nodeType="withEffect">
                                  <p:stCondLst>
                                    <p:cond delay="0"/>
                                  </p:stCondLst>
                                  <p:childTnLst>
                                    <p:set>
                                      <p:cBhvr>
                                        <p:cTn id="2976" dur="1" fill="hold">
                                          <p:stCondLst>
                                            <p:cond delay="0"/>
                                          </p:stCondLst>
                                        </p:cTn>
                                        <p:tgtEl>
                                          <p:spTgt spid="123907">
                                            <p:txEl>
                                              <p:pRg st="10" end="10"/>
                                            </p:txEl>
                                          </p:spTgt>
                                        </p:tgtEl>
                                        <p:attrNameLst>
                                          <p:attrName>style.visibility</p:attrName>
                                        </p:attrNameLst>
                                      </p:cBhvr>
                                      <p:to>
                                        <p:strVal val="visible"/>
                                      </p:to>
                                    </p:set>
                                    <p:animEffect transition="in" filter="fade">
                                      <p:cBhvr>
                                        <p:cTn id="2977" dur="750"/>
                                        <p:tgtEl>
                                          <p:spTgt spid="123907">
                                            <p:txEl>
                                              <p:pRg st="10" end="10"/>
                                            </p:txEl>
                                          </p:spTgt>
                                        </p:tgtEl>
                                      </p:cBhvr>
                                    </p:animEffect>
                                  </p:childTnLst>
                                </p:cTn>
                              </p:par>
                              <p:par>
                                <p:cTn id="2978" presetID="10" presetClass="entr" presetSubtype="0" fill="hold" grpId="0" nodeType="withEffect">
                                  <p:stCondLst>
                                    <p:cond delay="0"/>
                                  </p:stCondLst>
                                  <p:childTnLst>
                                    <p:set>
                                      <p:cBhvr>
                                        <p:cTn id="2979" dur="1" fill="hold">
                                          <p:stCondLst>
                                            <p:cond delay="0"/>
                                          </p:stCondLst>
                                        </p:cTn>
                                        <p:tgtEl>
                                          <p:spTgt spid="123907">
                                            <p:txEl>
                                              <p:pRg st="10" end="10"/>
                                            </p:txEl>
                                          </p:spTgt>
                                        </p:tgtEl>
                                        <p:attrNameLst>
                                          <p:attrName>style.visibility</p:attrName>
                                        </p:attrNameLst>
                                      </p:cBhvr>
                                      <p:to>
                                        <p:strVal val="visible"/>
                                      </p:to>
                                    </p:set>
                                    <p:animEffect transition="in" filter="fade">
                                      <p:cBhvr>
                                        <p:cTn id="2980" dur="750"/>
                                        <p:tgtEl>
                                          <p:spTgt spid="123907">
                                            <p:txEl>
                                              <p:pRg st="10" end="10"/>
                                            </p:txEl>
                                          </p:spTgt>
                                        </p:tgtEl>
                                      </p:cBhvr>
                                    </p:animEffect>
                                  </p:childTnLst>
                                </p:cTn>
                              </p:par>
                              <p:par>
                                <p:cTn id="2981" presetID="10" presetClass="entr" presetSubtype="0" fill="hold" grpId="0" nodeType="withEffect">
                                  <p:stCondLst>
                                    <p:cond delay="0"/>
                                  </p:stCondLst>
                                  <p:childTnLst>
                                    <p:set>
                                      <p:cBhvr>
                                        <p:cTn id="2982" dur="1" fill="hold">
                                          <p:stCondLst>
                                            <p:cond delay="0"/>
                                          </p:stCondLst>
                                        </p:cTn>
                                        <p:tgtEl>
                                          <p:spTgt spid="123907">
                                            <p:txEl>
                                              <p:pRg st="11" end="11"/>
                                            </p:txEl>
                                          </p:spTgt>
                                        </p:tgtEl>
                                        <p:attrNameLst>
                                          <p:attrName>style.visibility</p:attrName>
                                        </p:attrNameLst>
                                      </p:cBhvr>
                                      <p:to>
                                        <p:strVal val="visible"/>
                                      </p:to>
                                    </p:set>
                                    <p:animEffect transition="in" filter="fade">
                                      <p:cBhvr>
                                        <p:cTn id="2983" dur="750"/>
                                        <p:tgtEl>
                                          <p:spTgt spid="123907">
                                            <p:txEl>
                                              <p:pRg st="11" end="11"/>
                                            </p:txEl>
                                          </p:spTgt>
                                        </p:tgtEl>
                                      </p:cBhvr>
                                    </p:animEffect>
                                  </p:childTnLst>
                                </p:cTn>
                              </p:par>
                              <p:par>
                                <p:cTn id="2984" presetID="10" presetClass="entr" presetSubtype="0" fill="hold" grpId="0" nodeType="withEffect">
                                  <p:stCondLst>
                                    <p:cond delay="0"/>
                                  </p:stCondLst>
                                  <p:childTnLst>
                                    <p:set>
                                      <p:cBhvr>
                                        <p:cTn id="2985" dur="1" fill="hold">
                                          <p:stCondLst>
                                            <p:cond delay="0"/>
                                          </p:stCondLst>
                                        </p:cTn>
                                        <p:tgtEl>
                                          <p:spTgt spid="123907">
                                            <p:txEl>
                                              <p:pRg st="7" end="7"/>
                                            </p:txEl>
                                          </p:spTgt>
                                        </p:tgtEl>
                                        <p:attrNameLst>
                                          <p:attrName>style.visibility</p:attrName>
                                        </p:attrNameLst>
                                      </p:cBhvr>
                                      <p:to>
                                        <p:strVal val="visible"/>
                                      </p:to>
                                    </p:set>
                                    <p:animEffect transition="in" filter="fade">
                                      <p:cBhvr>
                                        <p:cTn id="2986" dur="750"/>
                                        <p:tgtEl>
                                          <p:spTgt spid="123907">
                                            <p:txEl>
                                              <p:pRg st="7" end="7"/>
                                            </p:txEl>
                                          </p:spTgt>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23907">
                                            <p:txEl>
                                              <p:pRg st="8" end="8"/>
                                            </p:txEl>
                                          </p:spTgt>
                                        </p:tgtEl>
                                        <p:attrNameLst>
                                          <p:attrName>style.visibility</p:attrName>
                                        </p:attrNameLst>
                                      </p:cBhvr>
                                      <p:to>
                                        <p:strVal val="visible"/>
                                      </p:to>
                                    </p:set>
                                    <p:animEffect transition="in" filter="fade">
                                      <p:cBhvr>
                                        <p:cTn id="2989" dur="750"/>
                                        <p:tgtEl>
                                          <p:spTgt spid="123907">
                                            <p:txEl>
                                              <p:pRg st="8" end="8"/>
                                            </p:txEl>
                                          </p:spTgt>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23907">
                                            <p:txEl>
                                              <p:pRg st="9" end="9"/>
                                            </p:txEl>
                                          </p:spTgt>
                                        </p:tgtEl>
                                        <p:attrNameLst>
                                          <p:attrName>style.visibility</p:attrName>
                                        </p:attrNameLst>
                                      </p:cBhvr>
                                      <p:to>
                                        <p:strVal val="visible"/>
                                      </p:to>
                                    </p:set>
                                    <p:animEffect transition="in" filter="fade">
                                      <p:cBhvr>
                                        <p:cTn id="2992" dur="750"/>
                                        <p:tgtEl>
                                          <p:spTgt spid="123907">
                                            <p:txEl>
                                              <p:pRg st="9" end="9"/>
                                            </p:txEl>
                                          </p:spTgt>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23907">
                                            <p:txEl>
                                              <p:pRg st="10" end="10"/>
                                            </p:txEl>
                                          </p:spTgt>
                                        </p:tgtEl>
                                        <p:attrNameLst>
                                          <p:attrName>style.visibility</p:attrName>
                                        </p:attrNameLst>
                                      </p:cBhvr>
                                      <p:to>
                                        <p:strVal val="visible"/>
                                      </p:to>
                                    </p:set>
                                    <p:animEffect transition="in" filter="fade">
                                      <p:cBhvr>
                                        <p:cTn id="2995" dur="750"/>
                                        <p:tgtEl>
                                          <p:spTgt spid="123907">
                                            <p:txEl>
                                              <p:pRg st="10" end="10"/>
                                            </p:txEl>
                                          </p:spTgt>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23907">
                                            <p:txEl>
                                              <p:pRg st="10" end="10"/>
                                            </p:txEl>
                                          </p:spTgt>
                                        </p:tgtEl>
                                        <p:attrNameLst>
                                          <p:attrName>style.visibility</p:attrName>
                                        </p:attrNameLst>
                                      </p:cBhvr>
                                      <p:to>
                                        <p:strVal val="visible"/>
                                      </p:to>
                                    </p:set>
                                    <p:animEffect transition="in" filter="fade">
                                      <p:cBhvr>
                                        <p:cTn id="2998" dur="750"/>
                                        <p:tgtEl>
                                          <p:spTgt spid="123907">
                                            <p:txEl>
                                              <p:pRg st="10" end="10"/>
                                            </p:txEl>
                                          </p:spTgt>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23907">
                                            <p:txEl>
                                              <p:pRg st="9" end="9"/>
                                            </p:txEl>
                                          </p:spTgt>
                                        </p:tgtEl>
                                        <p:attrNameLst>
                                          <p:attrName>style.visibility</p:attrName>
                                        </p:attrNameLst>
                                      </p:cBhvr>
                                      <p:to>
                                        <p:strVal val="visible"/>
                                      </p:to>
                                    </p:set>
                                    <p:animEffect transition="in" filter="fade">
                                      <p:cBhvr>
                                        <p:cTn id="3001" dur="750"/>
                                        <p:tgtEl>
                                          <p:spTgt spid="123907">
                                            <p:txEl>
                                              <p:pRg st="9" end="9"/>
                                            </p:txEl>
                                          </p:spTgt>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23907">
                                            <p:txEl>
                                              <p:pRg st="10" end="10"/>
                                            </p:txEl>
                                          </p:spTgt>
                                        </p:tgtEl>
                                        <p:attrNameLst>
                                          <p:attrName>style.visibility</p:attrName>
                                        </p:attrNameLst>
                                      </p:cBhvr>
                                      <p:to>
                                        <p:strVal val="visible"/>
                                      </p:to>
                                    </p:set>
                                    <p:animEffect transition="in" filter="fade">
                                      <p:cBhvr>
                                        <p:cTn id="3004" dur="750"/>
                                        <p:tgtEl>
                                          <p:spTgt spid="123907">
                                            <p:txEl>
                                              <p:pRg st="10" end="10"/>
                                            </p:txEl>
                                          </p:spTgt>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23907">
                                            <p:txEl>
                                              <p:pRg st="10" end="10"/>
                                            </p:txEl>
                                          </p:spTgt>
                                        </p:tgtEl>
                                        <p:attrNameLst>
                                          <p:attrName>style.visibility</p:attrName>
                                        </p:attrNameLst>
                                      </p:cBhvr>
                                      <p:to>
                                        <p:strVal val="visible"/>
                                      </p:to>
                                    </p:set>
                                    <p:animEffect transition="in" filter="fade">
                                      <p:cBhvr>
                                        <p:cTn id="3007" dur="750"/>
                                        <p:tgtEl>
                                          <p:spTgt spid="123907">
                                            <p:txEl>
                                              <p:pRg st="10" end="10"/>
                                            </p:txEl>
                                          </p:spTgt>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23907">
                                            <p:txEl>
                                              <p:pRg st="11" end="11"/>
                                            </p:txEl>
                                          </p:spTgt>
                                        </p:tgtEl>
                                        <p:attrNameLst>
                                          <p:attrName>style.visibility</p:attrName>
                                        </p:attrNameLst>
                                      </p:cBhvr>
                                      <p:to>
                                        <p:strVal val="visible"/>
                                      </p:to>
                                    </p:set>
                                    <p:animEffect transition="in" filter="fade">
                                      <p:cBhvr>
                                        <p:cTn id="3010" dur="750"/>
                                        <p:tgtEl>
                                          <p:spTgt spid="123907">
                                            <p:txEl>
                                              <p:pRg st="11" end="11"/>
                                            </p:txEl>
                                          </p:spTgt>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23907">
                                            <p:txEl>
                                              <p:pRg st="5" end="5"/>
                                            </p:txEl>
                                          </p:spTgt>
                                        </p:tgtEl>
                                        <p:attrNameLst>
                                          <p:attrName>style.visibility</p:attrName>
                                        </p:attrNameLst>
                                      </p:cBhvr>
                                      <p:to>
                                        <p:strVal val="visible"/>
                                      </p:to>
                                    </p:set>
                                    <p:animEffect transition="in" filter="fade">
                                      <p:cBhvr>
                                        <p:cTn id="3013" dur="750"/>
                                        <p:tgtEl>
                                          <p:spTgt spid="123907">
                                            <p:txEl>
                                              <p:pRg st="5" end="5"/>
                                            </p:txEl>
                                          </p:spTgt>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23907">
                                            <p:txEl>
                                              <p:pRg st="6" end="6"/>
                                            </p:txEl>
                                          </p:spTgt>
                                        </p:tgtEl>
                                        <p:attrNameLst>
                                          <p:attrName>style.visibility</p:attrName>
                                        </p:attrNameLst>
                                      </p:cBhvr>
                                      <p:to>
                                        <p:strVal val="visible"/>
                                      </p:to>
                                    </p:set>
                                    <p:animEffect transition="in" filter="fade">
                                      <p:cBhvr>
                                        <p:cTn id="3016" dur="750"/>
                                        <p:tgtEl>
                                          <p:spTgt spid="123907">
                                            <p:txEl>
                                              <p:pRg st="6" end="6"/>
                                            </p:txEl>
                                          </p:spTgt>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23907">
                                            <p:txEl>
                                              <p:pRg st="7" end="7"/>
                                            </p:txEl>
                                          </p:spTgt>
                                        </p:tgtEl>
                                        <p:attrNameLst>
                                          <p:attrName>style.visibility</p:attrName>
                                        </p:attrNameLst>
                                      </p:cBhvr>
                                      <p:to>
                                        <p:strVal val="visible"/>
                                      </p:to>
                                    </p:set>
                                    <p:animEffect transition="in" filter="fade">
                                      <p:cBhvr>
                                        <p:cTn id="3019" dur="750"/>
                                        <p:tgtEl>
                                          <p:spTgt spid="123907">
                                            <p:txEl>
                                              <p:pRg st="7" end="7"/>
                                            </p:txEl>
                                          </p:spTgt>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23907">
                                            <p:txEl>
                                              <p:pRg st="8" end="8"/>
                                            </p:txEl>
                                          </p:spTgt>
                                        </p:tgtEl>
                                        <p:attrNameLst>
                                          <p:attrName>style.visibility</p:attrName>
                                        </p:attrNameLst>
                                      </p:cBhvr>
                                      <p:to>
                                        <p:strVal val="visible"/>
                                      </p:to>
                                    </p:set>
                                    <p:animEffect transition="in" filter="fade">
                                      <p:cBhvr>
                                        <p:cTn id="3022" dur="750"/>
                                        <p:tgtEl>
                                          <p:spTgt spid="123907">
                                            <p:txEl>
                                              <p:pRg st="8" end="8"/>
                                            </p:txEl>
                                          </p:spTgt>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23907">
                                            <p:txEl>
                                              <p:pRg st="9" end="9"/>
                                            </p:txEl>
                                          </p:spTgt>
                                        </p:tgtEl>
                                        <p:attrNameLst>
                                          <p:attrName>style.visibility</p:attrName>
                                        </p:attrNameLst>
                                      </p:cBhvr>
                                      <p:to>
                                        <p:strVal val="visible"/>
                                      </p:to>
                                    </p:set>
                                    <p:animEffect transition="in" filter="fade">
                                      <p:cBhvr>
                                        <p:cTn id="3025" dur="750"/>
                                        <p:tgtEl>
                                          <p:spTgt spid="123907">
                                            <p:txEl>
                                              <p:pRg st="9" end="9"/>
                                            </p:txEl>
                                          </p:spTgt>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23907">
                                            <p:txEl>
                                              <p:pRg st="10" end="10"/>
                                            </p:txEl>
                                          </p:spTgt>
                                        </p:tgtEl>
                                        <p:attrNameLst>
                                          <p:attrName>style.visibility</p:attrName>
                                        </p:attrNameLst>
                                      </p:cBhvr>
                                      <p:to>
                                        <p:strVal val="visible"/>
                                      </p:to>
                                    </p:set>
                                    <p:animEffect transition="in" filter="fade">
                                      <p:cBhvr>
                                        <p:cTn id="3028" dur="750"/>
                                        <p:tgtEl>
                                          <p:spTgt spid="123907">
                                            <p:txEl>
                                              <p:pRg st="10" end="10"/>
                                            </p:txEl>
                                          </p:spTgt>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23907">
                                            <p:txEl>
                                              <p:pRg st="10" end="10"/>
                                            </p:txEl>
                                          </p:spTgt>
                                        </p:tgtEl>
                                        <p:attrNameLst>
                                          <p:attrName>style.visibility</p:attrName>
                                        </p:attrNameLst>
                                      </p:cBhvr>
                                      <p:to>
                                        <p:strVal val="visible"/>
                                      </p:to>
                                    </p:set>
                                    <p:animEffect transition="in" filter="fade">
                                      <p:cBhvr>
                                        <p:cTn id="3031" dur="750"/>
                                        <p:tgtEl>
                                          <p:spTgt spid="123907">
                                            <p:txEl>
                                              <p:pRg st="10" end="10"/>
                                            </p:txEl>
                                          </p:spTgt>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23907">
                                            <p:txEl>
                                              <p:pRg st="9" end="9"/>
                                            </p:txEl>
                                          </p:spTgt>
                                        </p:tgtEl>
                                        <p:attrNameLst>
                                          <p:attrName>style.visibility</p:attrName>
                                        </p:attrNameLst>
                                      </p:cBhvr>
                                      <p:to>
                                        <p:strVal val="visible"/>
                                      </p:to>
                                    </p:set>
                                    <p:animEffect transition="in" filter="fade">
                                      <p:cBhvr>
                                        <p:cTn id="3034" dur="750"/>
                                        <p:tgtEl>
                                          <p:spTgt spid="123907">
                                            <p:txEl>
                                              <p:pRg st="9" end="9"/>
                                            </p:txEl>
                                          </p:spTgt>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23907">
                                            <p:txEl>
                                              <p:pRg st="10" end="10"/>
                                            </p:txEl>
                                          </p:spTgt>
                                        </p:tgtEl>
                                        <p:attrNameLst>
                                          <p:attrName>style.visibility</p:attrName>
                                        </p:attrNameLst>
                                      </p:cBhvr>
                                      <p:to>
                                        <p:strVal val="visible"/>
                                      </p:to>
                                    </p:set>
                                    <p:animEffect transition="in" filter="fade">
                                      <p:cBhvr>
                                        <p:cTn id="3037" dur="750"/>
                                        <p:tgtEl>
                                          <p:spTgt spid="123907">
                                            <p:txEl>
                                              <p:pRg st="10" end="10"/>
                                            </p:txEl>
                                          </p:spTgt>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23907">
                                            <p:txEl>
                                              <p:pRg st="10" end="10"/>
                                            </p:txEl>
                                          </p:spTgt>
                                        </p:tgtEl>
                                        <p:attrNameLst>
                                          <p:attrName>style.visibility</p:attrName>
                                        </p:attrNameLst>
                                      </p:cBhvr>
                                      <p:to>
                                        <p:strVal val="visible"/>
                                      </p:to>
                                    </p:set>
                                    <p:animEffect transition="in" filter="fade">
                                      <p:cBhvr>
                                        <p:cTn id="3040" dur="750"/>
                                        <p:tgtEl>
                                          <p:spTgt spid="123907">
                                            <p:txEl>
                                              <p:pRg st="10" end="10"/>
                                            </p:txEl>
                                          </p:spTgt>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23907">
                                            <p:txEl>
                                              <p:pRg st="11" end="11"/>
                                            </p:txEl>
                                          </p:spTgt>
                                        </p:tgtEl>
                                        <p:attrNameLst>
                                          <p:attrName>style.visibility</p:attrName>
                                        </p:attrNameLst>
                                      </p:cBhvr>
                                      <p:to>
                                        <p:strVal val="visible"/>
                                      </p:to>
                                    </p:set>
                                    <p:animEffect transition="in" filter="fade">
                                      <p:cBhvr>
                                        <p:cTn id="3043" dur="750"/>
                                        <p:tgtEl>
                                          <p:spTgt spid="123907">
                                            <p:txEl>
                                              <p:pRg st="11" end="11"/>
                                            </p:txEl>
                                          </p:spTgt>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23907">
                                            <p:txEl>
                                              <p:pRg st="7" end="7"/>
                                            </p:txEl>
                                          </p:spTgt>
                                        </p:tgtEl>
                                        <p:attrNameLst>
                                          <p:attrName>style.visibility</p:attrName>
                                        </p:attrNameLst>
                                      </p:cBhvr>
                                      <p:to>
                                        <p:strVal val="visible"/>
                                      </p:to>
                                    </p:set>
                                    <p:animEffect transition="in" filter="fade">
                                      <p:cBhvr>
                                        <p:cTn id="3046" dur="750"/>
                                        <p:tgtEl>
                                          <p:spTgt spid="123907">
                                            <p:txEl>
                                              <p:pRg st="7" end="7"/>
                                            </p:txEl>
                                          </p:spTgt>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23907">
                                            <p:txEl>
                                              <p:pRg st="8" end="8"/>
                                            </p:txEl>
                                          </p:spTgt>
                                        </p:tgtEl>
                                        <p:attrNameLst>
                                          <p:attrName>style.visibility</p:attrName>
                                        </p:attrNameLst>
                                      </p:cBhvr>
                                      <p:to>
                                        <p:strVal val="visible"/>
                                      </p:to>
                                    </p:set>
                                    <p:animEffect transition="in" filter="fade">
                                      <p:cBhvr>
                                        <p:cTn id="3049" dur="750"/>
                                        <p:tgtEl>
                                          <p:spTgt spid="123907">
                                            <p:txEl>
                                              <p:pRg st="8" end="8"/>
                                            </p:txEl>
                                          </p:spTgt>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23907">
                                            <p:txEl>
                                              <p:pRg st="9" end="9"/>
                                            </p:txEl>
                                          </p:spTgt>
                                        </p:tgtEl>
                                        <p:attrNameLst>
                                          <p:attrName>style.visibility</p:attrName>
                                        </p:attrNameLst>
                                      </p:cBhvr>
                                      <p:to>
                                        <p:strVal val="visible"/>
                                      </p:to>
                                    </p:set>
                                    <p:animEffect transition="in" filter="fade">
                                      <p:cBhvr>
                                        <p:cTn id="3052" dur="750"/>
                                        <p:tgtEl>
                                          <p:spTgt spid="123907">
                                            <p:txEl>
                                              <p:pRg st="9" end="9"/>
                                            </p:txEl>
                                          </p:spTgt>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23907">
                                            <p:txEl>
                                              <p:pRg st="10" end="10"/>
                                            </p:txEl>
                                          </p:spTgt>
                                        </p:tgtEl>
                                        <p:attrNameLst>
                                          <p:attrName>style.visibility</p:attrName>
                                        </p:attrNameLst>
                                      </p:cBhvr>
                                      <p:to>
                                        <p:strVal val="visible"/>
                                      </p:to>
                                    </p:set>
                                    <p:animEffect transition="in" filter="fade">
                                      <p:cBhvr>
                                        <p:cTn id="3055" dur="750"/>
                                        <p:tgtEl>
                                          <p:spTgt spid="123907">
                                            <p:txEl>
                                              <p:pRg st="10" end="10"/>
                                            </p:txEl>
                                          </p:spTgt>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23907">
                                            <p:txEl>
                                              <p:pRg st="10" end="10"/>
                                            </p:txEl>
                                          </p:spTgt>
                                        </p:tgtEl>
                                        <p:attrNameLst>
                                          <p:attrName>style.visibility</p:attrName>
                                        </p:attrNameLst>
                                      </p:cBhvr>
                                      <p:to>
                                        <p:strVal val="visible"/>
                                      </p:to>
                                    </p:set>
                                    <p:animEffect transition="in" filter="fade">
                                      <p:cBhvr>
                                        <p:cTn id="3058" dur="750"/>
                                        <p:tgtEl>
                                          <p:spTgt spid="123907">
                                            <p:txEl>
                                              <p:pRg st="10" end="10"/>
                                            </p:txEl>
                                          </p:spTgt>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23907">
                                            <p:txEl>
                                              <p:pRg st="9" end="9"/>
                                            </p:txEl>
                                          </p:spTgt>
                                        </p:tgtEl>
                                        <p:attrNameLst>
                                          <p:attrName>style.visibility</p:attrName>
                                        </p:attrNameLst>
                                      </p:cBhvr>
                                      <p:to>
                                        <p:strVal val="visible"/>
                                      </p:to>
                                    </p:set>
                                    <p:animEffect transition="in" filter="fade">
                                      <p:cBhvr>
                                        <p:cTn id="3061" dur="750"/>
                                        <p:tgtEl>
                                          <p:spTgt spid="123907">
                                            <p:txEl>
                                              <p:pRg st="9" end="9"/>
                                            </p:txEl>
                                          </p:spTgt>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23907">
                                            <p:txEl>
                                              <p:pRg st="10" end="10"/>
                                            </p:txEl>
                                          </p:spTgt>
                                        </p:tgtEl>
                                        <p:attrNameLst>
                                          <p:attrName>style.visibility</p:attrName>
                                        </p:attrNameLst>
                                      </p:cBhvr>
                                      <p:to>
                                        <p:strVal val="visible"/>
                                      </p:to>
                                    </p:set>
                                    <p:animEffect transition="in" filter="fade">
                                      <p:cBhvr>
                                        <p:cTn id="3064" dur="750"/>
                                        <p:tgtEl>
                                          <p:spTgt spid="123907">
                                            <p:txEl>
                                              <p:pRg st="10" end="10"/>
                                            </p:txEl>
                                          </p:spTgt>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23907">
                                            <p:txEl>
                                              <p:pRg st="10" end="10"/>
                                            </p:txEl>
                                          </p:spTgt>
                                        </p:tgtEl>
                                        <p:attrNameLst>
                                          <p:attrName>style.visibility</p:attrName>
                                        </p:attrNameLst>
                                      </p:cBhvr>
                                      <p:to>
                                        <p:strVal val="visible"/>
                                      </p:to>
                                    </p:set>
                                    <p:animEffect transition="in" filter="fade">
                                      <p:cBhvr>
                                        <p:cTn id="3067" dur="750"/>
                                        <p:tgtEl>
                                          <p:spTgt spid="123907">
                                            <p:txEl>
                                              <p:pRg st="10" end="10"/>
                                            </p:txEl>
                                          </p:spTgt>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23907">
                                            <p:txEl>
                                              <p:pRg st="11" end="11"/>
                                            </p:txEl>
                                          </p:spTgt>
                                        </p:tgtEl>
                                        <p:attrNameLst>
                                          <p:attrName>style.visibility</p:attrName>
                                        </p:attrNameLst>
                                      </p:cBhvr>
                                      <p:to>
                                        <p:strVal val="visible"/>
                                      </p:to>
                                    </p:set>
                                    <p:animEffect transition="in" filter="fade">
                                      <p:cBhvr>
                                        <p:cTn id="3070" dur="750"/>
                                        <p:tgtEl>
                                          <p:spTgt spid="123907">
                                            <p:txEl>
                                              <p:pRg st="11" end="11"/>
                                            </p:txEl>
                                          </p:spTgt>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23907">
                                            <p:txEl>
                                              <p:pRg st="6" end="6"/>
                                            </p:txEl>
                                          </p:spTgt>
                                        </p:tgtEl>
                                        <p:attrNameLst>
                                          <p:attrName>style.visibility</p:attrName>
                                        </p:attrNameLst>
                                      </p:cBhvr>
                                      <p:to>
                                        <p:strVal val="visible"/>
                                      </p:to>
                                    </p:set>
                                    <p:animEffect transition="in" filter="fade">
                                      <p:cBhvr>
                                        <p:cTn id="3073" dur="750"/>
                                        <p:tgtEl>
                                          <p:spTgt spid="123907">
                                            <p:txEl>
                                              <p:pRg st="6" end="6"/>
                                            </p:txEl>
                                          </p:spTgt>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23907">
                                            <p:txEl>
                                              <p:pRg st="7" end="7"/>
                                            </p:txEl>
                                          </p:spTgt>
                                        </p:tgtEl>
                                        <p:attrNameLst>
                                          <p:attrName>style.visibility</p:attrName>
                                        </p:attrNameLst>
                                      </p:cBhvr>
                                      <p:to>
                                        <p:strVal val="visible"/>
                                      </p:to>
                                    </p:set>
                                    <p:animEffect transition="in" filter="fade">
                                      <p:cBhvr>
                                        <p:cTn id="3076" dur="750"/>
                                        <p:tgtEl>
                                          <p:spTgt spid="123907">
                                            <p:txEl>
                                              <p:pRg st="7" end="7"/>
                                            </p:txEl>
                                          </p:spTgt>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23907">
                                            <p:txEl>
                                              <p:pRg st="8" end="8"/>
                                            </p:txEl>
                                          </p:spTgt>
                                        </p:tgtEl>
                                        <p:attrNameLst>
                                          <p:attrName>style.visibility</p:attrName>
                                        </p:attrNameLst>
                                      </p:cBhvr>
                                      <p:to>
                                        <p:strVal val="visible"/>
                                      </p:to>
                                    </p:set>
                                    <p:animEffect transition="in" filter="fade">
                                      <p:cBhvr>
                                        <p:cTn id="3079" dur="750"/>
                                        <p:tgtEl>
                                          <p:spTgt spid="123907">
                                            <p:txEl>
                                              <p:pRg st="8" end="8"/>
                                            </p:txEl>
                                          </p:spTgt>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23907">
                                            <p:txEl>
                                              <p:pRg st="9" end="9"/>
                                            </p:txEl>
                                          </p:spTgt>
                                        </p:tgtEl>
                                        <p:attrNameLst>
                                          <p:attrName>style.visibility</p:attrName>
                                        </p:attrNameLst>
                                      </p:cBhvr>
                                      <p:to>
                                        <p:strVal val="visible"/>
                                      </p:to>
                                    </p:set>
                                    <p:animEffect transition="in" filter="fade">
                                      <p:cBhvr>
                                        <p:cTn id="3082" dur="750"/>
                                        <p:tgtEl>
                                          <p:spTgt spid="123907">
                                            <p:txEl>
                                              <p:pRg st="9" end="9"/>
                                            </p:txEl>
                                          </p:spTgt>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23907">
                                            <p:txEl>
                                              <p:pRg st="10" end="10"/>
                                            </p:txEl>
                                          </p:spTgt>
                                        </p:tgtEl>
                                        <p:attrNameLst>
                                          <p:attrName>style.visibility</p:attrName>
                                        </p:attrNameLst>
                                      </p:cBhvr>
                                      <p:to>
                                        <p:strVal val="visible"/>
                                      </p:to>
                                    </p:set>
                                    <p:animEffect transition="in" filter="fade">
                                      <p:cBhvr>
                                        <p:cTn id="3085" dur="750"/>
                                        <p:tgtEl>
                                          <p:spTgt spid="123907">
                                            <p:txEl>
                                              <p:pRg st="10" end="10"/>
                                            </p:txEl>
                                          </p:spTgt>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23907">
                                            <p:txEl>
                                              <p:pRg st="10" end="10"/>
                                            </p:txEl>
                                          </p:spTgt>
                                        </p:tgtEl>
                                        <p:attrNameLst>
                                          <p:attrName>style.visibility</p:attrName>
                                        </p:attrNameLst>
                                      </p:cBhvr>
                                      <p:to>
                                        <p:strVal val="visible"/>
                                      </p:to>
                                    </p:set>
                                    <p:animEffect transition="in" filter="fade">
                                      <p:cBhvr>
                                        <p:cTn id="3088" dur="750"/>
                                        <p:tgtEl>
                                          <p:spTgt spid="123907">
                                            <p:txEl>
                                              <p:pRg st="10" end="10"/>
                                            </p:txEl>
                                          </p:spTgt>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23907">
                                            <p:txEl>
                                              <p:pRg st="9" end="9"/>
                                            </p:txEl>
                                          </p:spTgt>
                                        </p:tgtEl>
                                        <p:attrNameLst>
                                          <p:attrName>style.visibility</p:attrName>
                                        </p:attrNameLst>
                                      </p:cBhvr>
                                      <p:to>
                                        <p:strVal val="visible"/>
                                      </p:to>
                                    </p:set>
                                    <p:animEffect transition="in" filter="fade">
                                      <p:cBhvr>
                                        <p:cTn id="3091" dur="750"/>
                                        <p:tgtEl>
                                          <p:spTgt spid="123907">
                                            <p:txEl>
                                              <p:pRg st="9" end="9"/>
                                            </p:txEl>
                                          </p:spTgt>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23907">
                                            <p:txEl>
                                              <p:pRg st="10" end="10"/>
                                            </p:txEl>
                                          </p:spTgt>
                                        </p:tgtEl>
                                        <p:attrNameLst>
                                          <p:attrName>style.visibility</p:attrName>
                                        </p:attrNameLst>
                                      </p:cBhvr>
                                      <p:to>
                                        <p:strVal val="visible"/>
                                      </p:to>
                                    </p:set>
                                    <p:animEffect transition="in" filter="fade">
                                      <p:cBhvr>
                                        <p:cTn id="3094" dur="750"/>
                                        <p:tgtEl>
                                          <p:spTgt spid="123907">
                                            <p:txEl>
                                              <p:pRg st="10" end="10"/>
                                            </p:txEl>
                                          </p:spTgt>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23907">
                                            <p:txEl>
                                              <p:pRg st="10" end="10"/>
                                            </p:txEl>
                                          </p:spTgt>
                                        </p:tgtEl>
                                        <p:attrNameLst>
                                          <p:attrName>style.visibility</p:attrName>
                                        </p:attrNameLst>
                                      </p:cBhvr>
                                      <p:to>
                                        <p:strVal val="visible"/>
                                      </p:to>
                                    </p:set>
                                    <p:animEffect transition="in" filter="fade">
                                      <p:cBhvr>
                                        <p:cTn id="3097" dur="750"/>
                                        <p:tgtEl>
                                          <p:spTgt spid="123907">
                                            <p:txEl>
                                              <p:pRg st="10" end="10"/>
                                            </p:txEl>
                                          </p:spTgt>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23907">
                                            <p:txEl>
                                              <p:pRg st="11" end="11"/>
                                            </p:txEl>
                                          </p:spTgt>
                                        </p:tgtEl>
                                        <p:attrNameLst>
                                          <p:attrName>style.visibility</p:attrName>
                                        </p:attrNameLst>
                                      </p:cBhvr>
                                      <p:to>
                                        <p:strVal val="visible"/>
                                      </p:to>
                                    </p:set>
                                    <p:animEffect transition="in" filter="fade">
                                      <p:cBhvr>
                                        <p:cTn id="3100" dur="750"/>
                                        <p:tgtEl>
                                          <p:spTgt spid="123907">
                                            <p:txEl>
                                              <p:pRg st="11" end="11"/>
                                            </p:txEl>
                                          </p:spTgt>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23907">
                                            <p:txEl>
                                              <p:pRg st="7" end="7"/>
                                            </p:txEl>
                                          </p:spTgt>
                                        </p:tgtEl>
                                        <p:attrNameLst>
                                          <p:attrName>style.visibility</p:attrName>
                                        </p:attrNameLst>
                                      </p:cBhvr>
                                      <p:to>
                                        <p:strVal val="visible"/>
                                      </p:to>
                                    </p:set>
                                    <p:animEffect transition="in" filter="fade">
                                      <p:cBhvr>
                                        <p:cTn id="3103" dur="750"/>
                                        <p:tgtEl>
                                          <p:spTgt spid="123907">
                                            <p:txEl>
                                              <p:pRg st="7" end="7"/>
                                            </p:txEl>
                                          </p:spTgt>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23907">
                                            <p:txEl>
                                              <p:pRg st="8" end="8"/>
                                            </p:txEl>
                                          </p:spTgt>
                                        </p:tgtEl>
                                        <p:attrNameLst>
                                          <p:attrName>style.visibility</p:attrName>
                                        </p:attrNameLst>
                                      </p:cBhvr>
                                      <p:to>
                                        <p:strVal val="visible"/>
                                      </p:to>
                                    </p:set>
                                    <p:animEffect transition="in" filter="fade">
                                      <p:cBhvr>
                                        <p:cTn id="3106" dur="750"/>
                                        <p:tgtEl>
                                          <p:spTgt spid="123907">
                                            <p:txEl>
                                              <p:pRg st="8" end="8"/>
                                            </p:txEl>
                                          </p:spTgt>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23907">
                                            <p:txEl>
                                              <p:pRg st="9" end="9"/>
                                            </p:txEl>
                                          </p:spTgt>
                                        </p:tgtEl>
                                        <p:attrNameLst>
                                          <p:attrName>style.visibility</p:attrName>
                                        </p:attrNameLst>
                                      </p:cBhvr>
                                      <p:to>
                                        <p:strVal val="visible"/>
                                      </p:to>
                                    </p:set>
                                    <p:animEffect transition="in" filter="fade">
                                      <p:cBhvr>
                                        <p:cTn id="3109" dur="750"/>
                                        <p:tgtEl>
                                          <p:spTgt spid="123907">
                                            <p:txEl>
                                              <p:pRg st="9" end="9"/>
                                            </p:txEl>
                                          </p:spTgt>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23907">
                                            <p:txEl>
                                              <p:pRg st="10" end="10"/>
                                            </p:txEl>
                                          </p:spTgt>
                                        </p:tgtEl>
                                        <p:attrNameLst>
                                          <p:attrName>style.visibility</p:attrName>
                                        </p:attrNameLst>
                                      </p:cBhvr>
                                      <p:to>
                                        <p:strVal val="visible"/>
                                      </p:to>
                                    </p:set>
                                    <p:animEffect transition="in" filter="fade">
                                      <p:cBhvr>
                                        <p:cTn id="3112" dur="750"/>
                                        <p:tgtEl>
                                          <p:spTgt spid="123907">
                                            <p:txEl>
                                              <p:pRg st="10" end="10"/>
                                            </p:txEl>
                                          </p:spTgt>
                                        </p:tgtEl>
                                      </p:cBhvr>
                                    </p:animEffect>
                                  </p:childTnLst>
                                </p:cTn>
                              </p:par>
                              <p:par>
                                <p:cTn id="3113" presetID="10" presetClass="entr" presetSubtype="0" fill="hold" grpId="0" nodeType="withEffect">
                                  <p:stCondLst>
                                    <p:cond delay="0"/>
                                  </p:stCondLst>
                                  <p:childTnLst>
                                    <p:set>
                                      <p:cBhvr>
                                        <p:cTn id="3114" dur="1" fill="hold">
                                          <p:stCondLst>
                                            <p:cond delay="0"/>
                                          </p:stCondLst>
                                        </p:cTn>
                                        <p:tgtEl>
                                          <p:spTgt spid="123907">
                                            <p:txEl>
                                              <p:pRg st="10" end="10"/>
                                            </p:txEl>
                                          </p:spTgt>
                                        </p:tgtEl>
                                        <p:attrNameLst>
                                          <p:attrName>style.visibility</p:attrName>
                                        </p:attrNameLst>
                                      </p:cBhvr>
                                      <p:to>
                                        <p:strVal val="visible"/>
                                      </p:to>
                                    </p:set>
                                    <p:animEffect transition="in" filter="fade">
                                      <p:cBhvr>
                                        <p:cTn id="3115" dur="750"/>
                                        <p:tgtEl>
                                          <p:spTgt spid="123907">
                                            <p:txEl>
                                              <p:pRg st="10" end="10"/>
                                            </p:txEl>
                                          </p:spTgt>
                                        </p:tgtEl>
                                      </p:cBhvr>
                                    </p:animEffect>
                                  </p:childTnLst>
                                </p:cTn>
                              </p:par>
                              <p:par>
                                <p:cTn id="3116" presetID="10" presetClass="entr" presetSubtype="0" fill="hold" grpId="0" nodeType="withEffect">
                                  <p:stCondLst>
                                    <p:cond delay="0"/>
                                  </p:stCondLst>
                                  <p:childTnLst>
                                    <p:set>
                                      <p:cBhvr>
                                        <p:cTn id="3117" dur="1" fill="hold">
                                          <p:stCondLst>
                                            <p:cond delay="0"/>
                                          </p:stCondLst>
                                        </p:cTn>
                                        <p:tgtEl>
                                          <p:spTgt spid="123907">
                                            <p:txEl>
                                              <p:pRg st="9" end="9"/>
                                            </p:txEl>
                                          </p:spTgt>
                                        </p:tgtEl>
                                        <p:attrNameLst>
                                          <p:attrName>style.visibility</p:attrName>
                                        </p:attrNameLst>
                                      </p:cBhvr>
                                      <p:to>
                                        <p:strVal val="visible"/>
                                      </p:to>
                                    </p:set>
                                    <p:animEffect transition="in" filter="fade">
                                      <p:cBhvr>
                                        <p:cTn id="3118" dur="750"/>
                                        <p:tgtEl>
                                          <p:spTgt spid="123907">
                                            <p:txEl>
                                              <p:pRg st="9" end="9"/>
                                            </p:txEl>
                                          </p:spTgt>
                                        </p:tgtEl>
                                      </p:cBhvr>
                                    </p:animEffect>
                                  </p:childTnLst>
                                </p:cTn>
                              </p:par>
                              <p:par>
                                <p:cTn id="3119" presetID="10" presetClass="entr" presetSubtype="0" fill="hold" grpId="0" nodeType="withEffect">
                                  <p:stCondLst>
                                    <p:cond delay="0"/>
                                  </p:stCondLst>
                                  <p:childTnLst>
                                    <p:set>
                                      <p:cBhvr>
                                        <p:cTn id="3120" dur="1" fill="hold">
                                          <p:stCondLst>
                                            <p:cond delay="0"/>
                                          </p:stCondLst>
                                        </p:cTn>
                                        <p:tgtEl>
                                          <p:spTgt spid="123907">
                                            <p:txEl>
                                              <p:pRg st="10" end="10"/>
                                            </p:txEl>
                                          </p:spTgt>
                                        </p:tgtEl>
                                        <p:attrNameLst>
                                          <p:attrName>style.visibility</p:attrName>
                                        </p:attrNameLst>
                                      </p:cBhvr>
                                      <p:to>
                                        <p:strVal val="visible"/>
                                      </p:to>
                                    </p:set>
                                    <p:animEffect transition="in" filter="fade">
                                      <p:cBhvr>
                                        <p:cTn id="3121" dur="750"/>
                                        <p:tgtEl>
                                          <p:spTgt spid="123907">
                                            <p:txEl>
                                              <p:pRg st="10" end="10"/>
                                            </p:txEl>
                                          </p:spTgt>
                                        </p:tgtEl>
                                      </p:cBhvr>
                                    </p:animEffect>
                                  </p:childTnLst>
                                </p:cTn>
                              </p:par>
                              <p:par>
                                <p:cTn id="3122" presetID="10" presetClass="entr" presetSubtype="0" fill="hold" grpId="0" nodeType="withEffect">
                                  <p:stCondLst>
                                    <p:cond delay="0"/>
                                  </p:stCondLst>
                                  <p:childTnLst>
                                    <p:set>
                                      <p:cBhvr>
                                        <p:cTn id="3123" dur="1" fill="hold">
                                          <p:stCondLst>
                                            <p:cond delay="0"/>
                                          </p:stCondLst>
                                        </p:cTn>
                                        <p:tgtEl>
                                          <p:spTgt spid="123907">
                                            <p:txEl>
                                              <p:pRg st="10" end="10"/>
                                            </p:txEl>
                                          </p:spTgt>
                                        </p:tgtEl>
                                        <p:attrNameLst>
                                          <p:attrName>style.visibility</p:attrName>
                                        </p:attrNameLst>
                                      </p:cBhvr>
                                      <p:to>
                                        <p:strVal val="visible"/>
                                      </p:to>
                                    </p:set>
                                    <p:animEffect transition="in" filter="fade">
                                      <p:cBhvr>
                                        <p:cTn id="3124" dur="750"/>
                                        <p:tgtEl>
                                          <p:spTgt spid="123907">
                                            <p:txEl>
                                              <p:pRg st="10" end="10"/>
                                            </p:txEl>
                                          </p:spTgt>
                                        </p:tgtEl>
                                      </p:cBhvr>
                                    </p:animEffect>
                                  </p:childTnLst>
                                </p:cTn>
                              </p:par>
                              <p:par>
                                <p:cTn id="3125" presetID="10" presetClass="entr" presetSubtype="0" fill="hold" grpId="0" nodeType="withEffect">
                                  <p:stCondLst>
                                    <p:cond delay="0"/>
                                  </p:stCondLst>
                                  <p:childTnLst>
                                    <p:set>
                                      <p:cBhvr>
                                        <p:cTn id="3126" dur="1" fill="hold">
                                          <p:stCondLst>
                                            <p:cond delay="0"/>
                                          </p:stCondLst>
                                        </p:cTn>
                                        <p:tgtEl>
                                          <p:spTgt spid="123907">
                                            <p:txEl>
                                              <p:pRg st="11" end="11"/>
                                            </p:txEl>
                                          </p:spTgt>
                                        </p:tgtEl>
                                        <p:attrNameLst>
                                          <p:attrName>style.visibility</p:attrName>
                                        </p:attrNameLst>
                                      </p:cBhvr>
                                      <p:to>
                                        <p:strVal val="visible"/>
                                      </p:to>
                                    </p:set>
                                    <p:animEffect transition="in" filter="fade">
                                      <p:cBhvr>
                                        <p:cTn id="3127" dur="750"/>
                                        <p:tgtEl>
                                          <p:spTgt spid="123907">
                                            <p:txEl>
                                              <p:pRg st="11" end="11"/>
                                            </p:txEl>
                                          </p:spTgt>
                                        </p:tgtEl>
                                      </p:cBhvr>
                                    </p:animEffect>
                                  </p:childTnLst>
                                </p:cTn>
                              </p:par>
                              <p:par>
                                <p:cTn id="3128" presetID="10" presetClass="entr" presetSubtype="0" fill="hold" grpId="0" nodeType="withEffect">
                                  <p:stCondLst>
                                    <p:cond delay="0"/>
                                  </p:stCondLst>
                                  <p:childTnLst>
                                    <p:set>
                                      <p:cBhvr>
                                        <p:cTn id="3129" dur="1" fill="hold">
                                          <p:stCondLst>
                                            <p:cond delay="0"/>
                                          </p:stCondLst>
                                        </p:cTn>
                                        <p:tgtEl>
                                          <p:spTgt spid="123907">
                                            <p:txEl>
                                              <p:pRg st="4" end="4"/>
                                            </p:txEl>
                                          </p:spTgt>
                                        </p:tgtEl>
                                        <p:attrNameLst>
                                          <p:attrName>style.visibility</p:attrName>
                                        </p:attrNameLst>
                                      </p:cBhvr>
                                      <p:to>
                                        <p:strVal val="visible"/>
                                      </p:to>
                                    </p:set>
                                    <p:animEffect transition="in" filter="fade">
                                      <p:cBhvr>
                                        <p:cTn id="3130" dur="750"/>
                                        <p:tgtEl>
                                          <p:spTgt spid="123907">
                                            <p:txEl>
                                              <p:pRg st="4" end="4"/>
                                            </p:txEl>
                                          </p:spTgt>
                                        </p:tgtEl>
                                      </p:cBhvr>
                                    </p:animEffect>
                                  </p:childTnLst>
                                </p:cTn>
                              </p:par>
                              <p:par>
                                <p:cTn id="3131" presetID="10" presetClass="entr" presetSubtype="0" fill="hold" grpId="0" nodeType="withEffect">
                                  <p:stCondLst>
                                    <p:cond delay="0"/>
                                  </p:stCondLst>
                                  <p:childTnLst>
                                    <p:set>
                                      <p:cBhvr>
                                        <p:cTn id="3132" dur="1" fill="hold">
                                          <p:stCondLst>
                                            <p:cond delay="0"/>
                                          </p:stCondLst>
                                        </p:cTn>
                                        <p:tgtEl>
                                          <p:spTgt spid="123907">
                                            <p:txEl>
                                              <p:pRg st="5" end="5"/>
                                            </p:txEl>
                                          </p:spTgt>
                                        </p:tgtEl>
                                        <p:attrNameLst>
                                          <p:attrName>style.visibility</p:attrName>
                                        </p:attrNameLst>
                                      </p:cBhvr>
                                      <p:to>
                                        <p:strVal val="visible"/>
                                      </p:to>
                                    </p:set>
                                    <p:animEffect transition="in" filter="fade">
                                      <p:cBhvr>
                                        <p:cTn id="3133" dur="750"/>
                                        <p:tgtEl>
                                          <p:spTgt spid="123907">
                                            <p:txEl>
                                              <p:pRg st="5" end="5"/>
                                            </p:txEl>
                                          </p:spTgt>
                                        </p:tgtEl>
                                      </p:cBhvr>
                                    </p:animEffect>
                                  </p:childTnLst>
                                </p:cTn>
                              </p:par>
                              <p:par>
                                <p:cTn id="3134" presetID="10" presetClass="entr" presetSubtype="0" fill="hold" grpId="0" nodeType="withEffect">
                                  <p:stCondLst>
                                    <p:cond delay="0"/>
                                  </p:stCondLst>
                                  <p:childTnLst>
                                    <p:set>
                                      <p:cBhvr>
                                        <p:cTn id="3135" dur="1" fill="hold">
                                          <p:stCondLst>
                                            <p:cond delay="0"/>
                                          </p:stCondLst>
                                        </p:cTn>
                                        <p:tgtEl>
                                          <p:spTgt spid="123907">
                                            <p:txEl>
                                              <p:pRg st="6" end="6"/>
                                            </p:txEl>
                                          </p:spTgt>
                                        </p:tgtEl>
                                        <p:attrNameLst>
                                          <p:attrName>style.visibility</p:attrName>
                                        </p:attrNameLst>
                                      </p:cBhvr>
                                      <p:to>
                                        <p:strVal val="visible"/>
                                      </p:to>
                                    </p:set>
                                    <p:animEffect transition="in" filter="fade">
                                      <p:cBhvr>
                                        <p:cTn id="3136" dur="750"/>
                                        <p:tgtEl>
                                          <p:spTgt spid="123907">
                                            <p:txEl>
                                              <p:pRg st="6" end="6"/>
                                            </p:txEl>
                                          </p:spTgt>
                                        </p:tgtEl>
                                      </p:cBhvr>
                                    </p:animEffect>
                                  </p:childTnLst>
                                </p:cTn>
                              </p:par>
                              <p:par>
                                <p:cTn id="3137" presetID="10" presetClass="entr" presetSubtype="0" fill="hold" grpId="0" nodeType="withEffect">
                                  <p:stCondLst>
                                    <p:cond delay="0"/>
                                  </p:stCondLst>
                                  <p:childTnLst>
                                    <p:set>
                                      <p:cBhvr>
                                        <p:cTn id="3138" dur="1" fill="hold">
                                          <p:stCondLst>
                                            <p:cond delay="0"/>
                                          </p:stCondLst>
                                        </p:cTn>
                                        <p:tgtEl>
                                          <p:spTgt spid="123907">
                                            <p:txEl>
                                              <p:pRg st="7" end="7"/>
                                            </p:txEl>
                                          </p:spTgt>
                                        </p:tgtEl>
                                        <p:attrNameLst>
                                          <p:attrName>style.visibility</p:attrName>
                                        </p:attrNameLst>
                                      </p:cBhvr>
                                      <p:to>
                                        <p:strVal val="visible"/>
                                      </p:to>
                                    </p:set>
                                    <p:animEffect transition="in" filter="fade">
                                      <p:cBhvr>
                                        <p:cTn id="3139" dur="750"/>
                                        <p:tgtEl>
                                          <p:spTgt spid="123907">
                                            <p:txEl>
                                              <p:pRg st="7" end="7"/>
                                            </p:txEl>
                                          </p:spTgt>
                                        </p:tgtEl>
                                      </p:cBhvr>
                                    </p:animEffect>
                                  </p:childTnLst>
                                </p:cTn>
                              </p:par>
                              <p:par>
                                <p:cTn id="3140" presetID="10" presetClass="entr" presetSubtype="0" fill="hold" grpId="0" nodeType="withEffect">
                                  <p:stCondLst>
                                    <p:cond delay="0"/>
                                  </p:stCondLst>
                                  <p:childTnLst>
                                    <p:set>
                                      <p:cBhvr>
                                        <p:cTn id="3141" dur="1" fill="hold">
                                          <p:stCondLst>
                                            <p:cond delay="0"/>
                                          </p:stCondLst>
                                        </p:cTn>
                                        <p:tgtEl>
                                          <p:spTgt spid="123907">
                                            <p:txEl>
                                              <p:pRg st="8" end="8"/>
                                            </p:txEl>
                                          </p:spTgt>
                                        </p:tgtEl>
                                        <p:attrNameLst>
                                          <p:attrName>style.visibility</p:attrName>
                                        </p:attrNameLst>
                                      </p:cBhvr>
                                      <p:to>
                                        <p:strVal val="visible"/>
                                      </p:to>
                                    </p:set>
                                    <p:animEffect transition="in" filter="fade">
                                      <p:cBhvr>
                                        <p:cTn id="3142" dur="750"/>
                                        <p:tgtEl>
                                          <p:spTgt spid="123907">
                                            <p:txEl>
                                              <p:pRg st="8" end="8"/>
                                            </p:txEl>
                                          </p:spTgt>
                                        </p:tgtEl>
                                      </p:cBhvr>
                                    </p:animEffect>
                                  </p:childTnLst>
                                </p:cTn>
                              </p:par>
                              <p:par>
                                <p:cTn id="3143" presetID="10" presetClass="entr" presetSubtype="0" fill="hold" grpId="0" nodeType="withEffect">
                                  <p:stCondLst>
                                    <p:cond delay="0"/>
                                  </p:stCondLst>
                                  <p:childTnLst>
                                    <p:set>
                                      <p:cBhvr>
                                        <p:cTn id="3144" dur="1" fill="hold">
                                          <p:stCondLst>
                                            <p:cond delay="0"/>
                                          </p:stCondLst>
                                        </p:cTn>
                                        <p:tgtEl>
                                          <p:spTgt spid="123907">
                                            <p:txEl>
                                              <p:pRg st="9" end="9"/>
                                            </p:txEl>
                                          </p:spTgt>
                                        </p:tgtEl>
                                        <p:attrNameLst>
                                          <p:attrName>style.visibility</p:attrName>
                                        </p:attrNameLst>
                                      </p:cBhvr>
                                      <p:to>
                                        <p:strVal val="visible"/>
                                      </p:to>
                                    </p:set>
                                    <p:animEffect transition="in" filter="fade">
                                      <p:cBhvr>
                                        <p:cTn id="3145" dur="750"/>
                                        <p:tgtEl>
                                          <p:spTgt spid="123907">
                                            <p:txEl>
                                              <p:pRg st="9" end="9"/>
                                            </p:txEl>
                                          </p:spTgt>
                                        </p:tgtEl>
                                      </p:cBhvr>
                                    </p:animEffect>
                                  </p:childTnLst>
                                </p:cTn>
                              </p:par>
                              <p:par>
                                <p:cTn id="3146" presetID="10" presetClass="entr" presetSubtype="0" fill="hold" grpId="0" nodeType="withEffect">
                                  <p:stCondLst>
                                    <p:cond delay="0"/>
                                  </p:stCondLst>
                                  <p:childTnLst>
                                    <p:set>
                                      <p:cBhvr>
                                        <p:cTn id="3147" dur="1" fill="hold">
                                          <p:stCondLst>
                                            <p:cond delay="0"/>
                                          </p:stCondLst>
                                        </p:cTn>
                                        <p:tgtEl>
                                          <p:spTgt spid="123907">
                                            <p:txEl>
                                              <p:pRg st="10" end="10"/>
                                            </p:txEl>
                                          </p:spTgt>
                                        </p:tgtEl>
                                        <p:attrNameLst>
                                          <p:attrName>style.visibility</p:attrName>
                                        </p:attrNameLst>
                                      </p:cBhvr>
                                      <p:to>
                                        <p:strVal val="visible"/>
                                      </p:to>
                                    </p:set>
                                    <p:animEffect transition="in" filter="fade">
                                      <p:cBhvr>
                                        <p:cTn id="3148" dur="750"/>
                                        <p:tgtEl>
                                          <p:spTgt spid="123907">
                                            <p:txEl>
                                              <p:pRg st="10" end="10"/>
                                            </p:txEl>
                                          </p:spTgt>
                                        </p:tgtEl>
                                      </p:cBhvr>
                                    </p:animEffect>
                                  </p:childTnLst>
                                </p:cTn>
                              </p:par>
                              <p:par>
                                <p:cTn id="3149" presetID="10" presetClass="entr" presetSubtype="0" fill="hold" grpId="0" nodeType="withEffect">
                                  <p:stCondLst>
                                    <p:cond delay="0"/>
                                  </p:stCondLst>
                                  <p:childTnLst>
                                    <p:set>
                                      <p:cBhvr>
                                        <p:cTn id="3150" dur="1" fill="hold">
                                          <p:stCondLst>
                                            <p:cond delay="0"/>
                                          </p:stCondLst>
                                        </p:cTn>
                                        <p:tgtEl>
                                          <p:spTgt spid="123907">
                                            <p:txEl>
                                              <p:pRg st="10" end="10"/>
                                            </p:txEl>
                                          </p:spTgt>
                                        </p:tgtEl>
                                        <p:attrNameLst>
                                          <p:attrName>style.visibility</p:attrName>
                                        </p:attrNameLst>
                                      </p:cBhvr>
                                      <p:to>
                                        <p:strVal val="visible"/>
                                      </p:to>
                                    </p:set>
                                    <p:animEffect transition="in" filter="fade">
                                      <p:cBhvr>
                                        <p:cTn id="3151" dur="750"/>
                                        <p:tgtEl>
                                          <p:spTgt spid="123907">
                                            <p:txEl>
                                              <p:pRg st="10" end="10"/>
                                            </p:txEl>
                                          </p:spTgt>
                                        </p:tgtEl>
                                      </p:cBhvr>
                                    </p:animEffect>
                                  </p:childTnLst>
                                </p:cTn>
                              </p:par>
                              <p:par>
                                <p:cTn id="3152" presetID="10" presetClass="entr" presetSubtype="0" fill="hold" grpId="0" nodeType="withEffect">
                                  <p:stCondLst>
                                    <p:cond delay="0"/>
                                  </p:stCondLst>
                                  <p:childTnLst>
                                    <p:set>
                                      <p:cBhvr>
                                        <p:cTn id="3153" dur="1" fill="hold">
                                          <p:stCondLst>
                                            <p:cond delay="0"/>
                                          </p:stCondLst>
                                        </p:cTn>
                                        <p:tgtEl>
                                          <p:spTgt spid="123907">
                                            <p:txEl>
                                              <p:pRg st="9" end="9"/>
                                            </p:txEl>
                                          </p:spTgt>
                                        </p:tgtEl>
                                        <p:attrNameLst>
                                          <p:attrName>style.visibility</p:attrName>
                                        </p:attrNameLst>
                                      </p:cBhvr>
                                      <p:to>
                                        <p:strVal val="visible"/>
                                      </p:to>
                                    </p:set>
                                    <p:animEffect transition="in" filter="fade">
                                      <p:cBhvr>
                                        <p:cTn id="3154" dur="750"/>
                                        <p:tgtEl>
                                          <p:spTgt spid="123907">
                                            <p:txEl>
                                              <p:pRg st="9" end="9"/>
                                            </p:txEl>
                                          </p:spTgt>
                                        </p:tgtEl>
                                      </p:cBhvr>
                                    </p:animEffect>
                                  </p:childTnLst>
                                </p:cTn>
                              </p:par>
                              <p:par>
                                <p:cTn id="3155" presetID="10" presetClass="entr" presetSubtype="0" fill="hold" grpId="0" nodeType="withEffect">
                                  <p:stCondLst>
                                    <p:cond delay="0"/>
                                  </p:stCondLst>
                                  <p:childTnLst>
                                    <p:set>
                                      <p:cBhvr>
                                        <p:cTn id="3156" dur="1" fill="hold">
                                          <p:stCondLst>
                                            <p:cond delay="0"/>
                                          </p:stCondLst>
                                        </p:cTn>
                                        <p:tgtEl>
                                          <p:spTgt spid="123907">
                                            <p:txEl>
                                              <p:pRg st="10" end="10"/>
                                            </p:txEl>
                                          </p:spTgt>
                                        </p:tgtEl>
                                        <p:attrNameLst>
                                          <p:attrName>style.visibility</p:attrName>
                                        </p:attrNameLst>
                                      </p:cBhvr>
                                      <p:to>
                                        <p:strVal val="visible"/>
                                      </p:to>
                                    </p:set>
                                    <p:animEffect transition="in" filter="fade">
                                      <p:cBhvr>
                                        <p:cTn id="3157" dur="750"/>
                                        <p:tgtEl>
                                          <p:spTgt spid="123907">
                                            <p:txEl>
                                              <p:pRg st="10" end="10"/>
                                            </p:txEl>
                                          </p:spTgt>
                                        </p:tgtEl>
                                      </p:cBhvr>
                                    </p:animEffect>
                                  </p:childTnLst>
                                </p:cTn>
                              </p:par>
                              <p:par>
                                <p:cTn id="3158" presetID="10" presetClass="entr" presetSubtype="0" fill="hold" grpId="0" nodeType="withEffect">
                                  <p:stCondLst>
                                    <p:cond delay="0"/>
                                  </p:stCondLst>
                                  <p:childTnLst>
                                    <p:set>
                                      <p:cBhvr>
                                        <p:cTn id="3159" dur="1" fill="hold">
                                          <p:stCondLst>
                                            <p:cond delay="0"/>
                                          </p:stCondLst>
                                        </p:cTn>
                                        <p:tgtEl>
                                          <p:spTgt spid="123907">
                                            <p:txEl>
                                              <p:pRg st="10" end="10"/>
                                            </p:txEl>
                                          </p:spTgt>
                                        </p:tgtEl>
                                        <p:attrNameLst>
                                          <p:attrName>style.visibility</p:attrName>
                                        </p:attrNameLst>
                                      </p:cBhvr>
                                      <p:to>
                                        <p:strVal val="visible"/>
                                      </p:to>
                                    </p:set>
                                    <p:animEffect transition="in" filter="fade">
                                      <p:cBhvr>
                                        <p:cTn id="3160" dur="750"/>
                                        <p:tgtEl>
                                          <p:spTgt spid="123907">
                                            <p:txEl>
                                              <p:pRg st="10" end="10"/>
                                            </p:txEl>
                                          </p:spTgt>
                                        </p:tgtEl>
                                      </p:cBhvr>
                                    </p:animEffect>
                                  </p:childTnLst>
                                </p:cTn>
                              </p:par>
                              <p:par>
                                <p:cTn id="3161" presetID="10" presetClass="entr" presetSubtype="0" fill="hold" grpId="0" nodeType="withEffect">
                                  <p:stCondLst>
                                    <p:cond delay="0"/>
                                  </p:stCondLst>
                                  <p:childTnLst>
                                    <p:set>
                                      <p:cBhvr>
                                        <p:cTn id="3162" dur="1" fill="hold">
                                          <p:stCondLst>
                                            <p:cond delay="0"/>
                                          </p:stCondLst>
                                        </p:cTn>
                                        <p:tgtEl>
                                          <p:spTgt spid="123907">
                                            <p:txEl>
                                              <p:pRg st="11" end="11"/>
                                            </p:txEl>
                                          </p:spTgt>
                                        </p:tgtEl>
                                        <p:attrNameLst>
                                          <p:attrName>style.visibility</p:attrName>
                                        </p:attrNameLst>
                                      </p:cBhvr>
                                      <p:to>
                                        <p:strVal val="visible"/>
                                      </p:to>
                                    </p:set>
                                    <p:animEffect transition="in" filter="fade">
                                      <p:cBhvr>
                                        <p:cTn id="3163" dur="750"/>
                                        <p:tgtEl>
                                          <p:spTgt spid="123907">
                                            <p:txEl>
                                              <p:pRg st="11" end="11"/>
                                            </p:txEl>
                                          </p:spTgt>
                                        </p:tgtEl>
                                      </p:cBhvr>
                                    </p:animEffect>
                                  </p:childTnLst>
                                </p:cTn>
                              </p:par>
                              <p:par>
                                <p:cTn id="3164" presetID="10" presetClass="entr" presetSubtype="0" fill="hold" grpId="0" nodeType="withEffect">
                                  <p:stCondLst>
                                    <p:cond delay="0"/>
                                  </p:stCondLst>
                                  <p:childTnLst>
                                    <p:set>
                                      <p:cBhvr>
                                        <p:cTn id="3165" dur="1" fill="hold">
                                          <p:stCondLst>
                                            <p:cond delay="0"/>
                                          </p:stCondLst>
                                        </p:cTn>
                                        <p:tgtEl>
                                          <p:spTgt spid="123907">
                                            <p:txEl>
                                              <p:pRg st="7" end="7"/>
                                            </p:txEl>
                                          </p:spTgt>
                                        </p:tgtEl>
                                        <p:attrNameLst>
                                          <p:attrName>style.visibility</p:attrName>
                                        </p:attrNameLst>
                                      </p:cBhvr>
                                      <p:to>
                                        <p:strVal val="visible"/>
                                      </p:to>
                                    </p:set>
                                    <p:animEffect transition="in" filter="fade">
                                      <p:cBhvr>
                                        <p:cTn id="3166" dur="750"/>
                                        <p:tgtEl>
                                          <p:spTgt spid="123907">
                                            <p:txEl>
                                              <p:pRg st="7" end="7"/>
                                            </p:txEl>
                                          </p:spTgt>
                                        </p:tgtEl>
                                      </p:cBhvr>
                                    </p:animEffect>
                                  </p:childTnLst>
                                </p:cTn>
                              </p:par>
                              <p:par>
                                <p:cTn id="3167" presetID="10" presetClass="entr" presetSubtype="0" fill="hold" grpId="0" nodeType="withEffect">
                                  <p:stCondLst>
                                    <p:cond delay="0"/>
                                  </p:stCondLst>
                                  <p:childTnLst>
                                    <p:set>
                                      <p:cBhvr>
                                        <p:cTn id="3168" dur="1" fill="hold">
                                          <p:stCondLst>
                                            <p:cond delay="0"/>
                                          </p:stCondLst>
                                        </p:cTn>
                                        <p:tgtEl>
                                          <p:spTgt spid="123907">
                                            <p:txEl>
                                              <p:pRg st="8" end="8"/>
                                            </p:txEl>
                                          </p:spTgt>
                                        </p:tgtEl>
                                        <p:attrNameLst>
                                          <p:attrName>style.visibility</p:attrName>
                                        </p:attrNameLst>
                                      </p:cBhvr>
                                      <p:to>
                                        <p:strVal val="visible"/>
                                      </p:to>
                                    </p:set>
                                    <p:animEffect transition="in" filter="fade">
                                      <p:cBhvr>
                                        <p:cTn id="3169" dur="750"/>
                                        <p:tgtEl>
                                          <p:spTgt spid="123907">
                                            <p:txEl>
                                              <p:pRg st="8" end="8"/>
                                            </p:txEl>
                                          </p:spTgt>
                                        </p:tgtEl>
                                      </p:cBhvr>
                                    </p:animEffect>
                                  </p:childTnLst>
                                </p:cTn>
                              </p:par>
                              <p:par>
                                <p:cTn id="3170" presetID="10" presetClass="entr" presetSubtype="0" fill="hold" grpId="0" nodeType="withEffect">
                                  <p:stCondLst>
                                    <p:cond delay="0"/>
                                  </p:stCondLst>
                                  <p:childTnLst>
                                    <p:set>
                                      <p:cBhvr>
                                        <p:cTn id="3171" dur="1" fill="hold">
                                          <p:stCondLst>
                                            <p:cond delay="0"/>
                                          </p:stCondLst>
                                        </p:cTn>
                                        <p:tgtEl>
                                          <p:spTgt spid="123907">
                                            <p:txEl>
                                              <p:pRg st="9" end="9"/>
                                            </p:txEl>
                                          </p:spTgt>
                                        </p:tgtEl>
                                        <p:attrNameLst>
                                          <p:attrName>style.visibility</p:attrName>
                                        </p:attrNameLst>
                                      </p:cBhvr>
                                      <p:to>
                                        <p:strVal val="visible"/>
                                      </p:to>
                                    </p:set>
                                    <p:animEffect transition="in" filter="fade">
                                      <p:cBhvr>
                                        <p:cTn id="3172" dur="750"/>
                                        <p:tgtEl>
                                          <p:spTgt spid="123907">
                                            <p:txEl>
                                              <p:pRg st="9" end="9"/>
                                            </p:txEl>
                                          </p:spTgt>
                                        </p:tgtEl>
                                      </p:cBhvr>
                                    </p:animEffect>
                                  </p:childTnLst>
                                </p:cTn>
                              </p:par>
                              <p:par>
                                <p:cTn id="3173" presetID="10" presetClass="entr" presetSubtype="0" fill="hold" grpId="0" nodeType="withEffect">
                                  <p:stCondLst>
                                    <p:cond delay="0"/>
                                  </p:stCondLst>
                                  <p:childTnLst>
                                    <p:set>
                                      <p:cBhvr>
                                        <p:cTn id="3174" dur="1" fill="hold">
                                          <p:stCondLst>
                                            <p:cond delay="0"/>
                                          </p:stCondLst>
                                        </p:cTn>
                                        <p:tgtEl>
                                          <p:spTgt spid="123907">
                                            <p:txEl>
                                              <p:pRg st="10" end="10"/>
                                            </p:txEl>
                                          </p:spTgt>
                                        </p:tgtEl>
                                        <p:attrNameLst>
                                          <p:attrName>style.visibility</p:attrName>
                                        </p:attrNameLst>
                                      </p:cBhvr>
                                      <p:to>
                                        <p:strVal val="visible"/>
                                      </p:to>
                                    </p:set>
                                    <p:animEffect transition="in" filter="fade">
                                      <p:cBhvr>
                                        <p:cTn id="3175" dur="750"/>
                                        <p:tgtEl>
                                          <p:spTgt spid="123907">
                                            <p:txEl>
                                              <p:pRg st="10" end="10"/>
                                            </p:txEl>
                                          </p:spTgt>
                                        </p:tgtEl>
                                      </p:cBhvr>
                                    </p:animEffect>
                                  </p:childTnLst>
                                </p:cTn>
                              </p:par>
                              <p:par>
                                <p:cTn id="3176" presetID="10" presetClass="entr" presetSubtype="0" fill="hold" grpId="0" nodeType="withEffect">
                                  <p:stCondLst>
                                    <p:cond delay="0"/>
                                  </p:stCondLst>
                                  <p:childTnLst>
                                    <p:set>
                                      <p:cBhvr>
                                        <p:cTn id="3177" dur="1" fill="hold">
                                          <p:stCondLst>
                                            <p:cond delay="0"/>
                                          </p:stCondLst>
                                        </p:cTn>
                                        <p:tgtEl>
                                          <p:spTgt spid="123907">
                                            <p:txEl>
                                              <p:pRg st="10" end="10"/>
                                            </p:txEl>
                                          </p:spTgt>
                                        </p:tgtEl>
                                        <p:attrNameLst>
                                          <p:attrName>style.visibility</p:attrName>
                                        </p:attrNameLst>
                                      </p:cBhvr>
                                      <p:to>
                                        <p:strVal val="visible"/>
                                      </p:to>
                                    </p:set>
                                    <p:animEffect transition="in" filter="fade">
                                      <p:cBhvr>
                                        <p:cTn id="3178" dur="750"/>
                                        <p:tgtEl>
                                          <p:spTgt spid="123907">
                                            <p:txEl>
                                              <p:pRg st="10" end="10"/>
                                            </p:txEl>
                                          </p:spTgt>
                                        </p:tgtEl>
                                      </p:cBhvr>
                                    </p:animEffect>
                                  </p:childTnLst>
                                </p:cTn>
                              </p:par>
                              <p:par>
                                <p:cTn id="3179" presetID="10" presetClass="entr" presetSubtype="0" fill="hold" grpId="0" nodeType="withEffect">
                                  <p:stCondLst>
                                    <p:cond delay="0"/>
                                  </p:stCondLst>
                                  <p:childTnLst>
                                    <p:set>
                                      <p:cBhvr>
                                        <p:cTn id="3180" dur="1" fill="hold">
                                          <p:stCondLst>
                                            <p:cond delay="0"/>
                                          </p:stCondLst>
                                        </p:cTn>
                                        <p:tgtEl>
                                          <p:spTgt spid="123907">
                                            <p:txEl>
                                              <p:pRg st="9" end="9"/>
                                            </p:txEl>
                                          </p:spTgt>
                                        </p:tgtEl>
                                        <p:attrNameLst>
                                          <p:attrName>style.visibility</p:attrName>
                                        </p:attrNameLst>
                                      </p:cBhvr>
                                      <p:to>
                                        <p:strVal val="visible"/>
                                      </p:to>
                                    </p:set>
                                    <p:animEffect transition="in" filter="fade">
                                      <p:cBhvr>
                                        <p:cTn id="3181" dur="750"/>
                                        <p:tgtEl>
                                          <p:spTgt spid="123907">
                                            <p:txEl>
                                              <p:pRg st="9" end="9"/>
                                            </p:txEl>
                                          </p:spTgt>
                                        </p:tgtEl>
                                      </p:cBhvr>
                                    </p:animEffect>
                                  </p:childTnLst>
                                </p:cTn>
                              </p:par>
                              <p:par>
                                <p:cTn id="3182" presetID="10" presetClass="entr" presetSubtype="0" fill="hold" grpId="0" nodeType="withEffect">
                                  <p:stCondLst>
                                    <p:cond delay="0"/>
                                  </p:stCondLst>
                                  <p:childTnLst>
                                    <p:set>
                                      <p:cBhvr>
                                        <p:cTn id="3183" dur="1" fill="hold">
                                          <p:stCondLst>
                                            <p:cond delay="0"/>
                                          </p:stCondLst>
                                        </p:cTn>
                                        <p:tgtEl>
                                          <p:spTgt spid="123907">
                                            <p:txEl>
                                              <p:pRg st="10" end="10"/>
                                            </p:txEl>
                                          </p:spTgt>
                                        </p:tgtEl>
                                        <p:attrNameLst>
                                          <p:attrName>style.visibility</p:attrName>
                                        </p:attrNameLst>
                                      </p:cBhvr>
                                      <p:to>
                                        <p:strVal val="visible"/>
                                      </p:to>
                                    </p:set>
                                    <p:animEffect transition="in" filter="fade">
                                      <p:cBhvr>
                                        <p:cTn id="3184" dur="750"/>
                                        <p:tgtEl>
                                          <p:spTgt spid="123907">
                                            <p:txEl>
                                              <p:pRg st="10" end="10"/>
                                            </p:txEl>
                                          </p:spTgt>
                                        </p:tgtEl>
                                      </p:cBhvr>
                                    </p:animEffect>
                                  </p:childTnLst>
                                </p:cTn>
                              </p:par>
                              <p:par>
                                <p:cTn id="3185" presetID="10" presetClass="entr" presetSubtype="0" fill="hold" grpId="0" nodeType="withEffect">
                                  <p:stCondLst>
                                    <p:cond delay="0"/>
                                  </p:stCondLst>
                                  <p:childTnLst>
                                    <p:set>
                                      <p:cBhvr>
                                        <p:cTn id="3186" dur="1" fill="hold">
                                          <p:stCondLst>
                                            <p:cond delay="0"/>
                                          </p:stCondLst>
                                        </p:cTn>
                                        <p:tgtEl>
                                          <p:spTgt spid="123907">
                                            <p:txEl>
                                              <p:pRg st="10" end="10"/>
                                            </p:txEl>
                                          </p:spTgt>
                                        </p:tgtEl>
                                        <p:attrNameLst>
                                          <p:attrName>style.visibility</p:attrName>
                                        </p:attrNameLst>
                                      </p:cBhvr>
                                      <p:to>
                                        <p:strVal val="visible"/>
                                      </p:to>
                                    </p:set>
                                    <p:animEffect transition="in" filter="fade">
                                      <p:cBhvr>
                                        <p:cTn id="3187" dur="750"/>
                                        <p:tgtEl>
                                          <p:spTgt spid="123907">
                                            <p:txEl>
                                              <p:pRg st="10" end="10"/>
                                            </p:txEl>
                                          </p:spTgt>
                                        </p:tgtEl>
                                      </p:cBhvr>
                                    </p:animEffect>
                                  </p:childTnLst>
                                </p:cTn>
                              </p:par>
                              <p:par>
                                <p:cTn id="3188" presetID="10" presetClass="entr" presetSubtype="0" fill="hold" grpId="0" nodeType="withEffect">
                                  <p:stCondLst>
                                    <p:cond delay="0"/>
                                  </p:stCondLst>
                                  <p:childTnLst>
                                    <p:set>
                                      <p:cBhvr>
                                        <p:cTn id="3189" dur="1" fill="hold">
                                          <p:stCondLst>
                                            <p:cond delay="0"/>
                                          </p:stCondLst>
                                        </p:cTn>
                                        <p:tgtEl>
                                          <p:spTgt spid="123907">
                                            <p:txEl>
                                              <p:pRg st="11" end="11"/>
                                            </p:txEl>
                                          </p:spTgt>
                                        </p:tgtEl>
                                        <p:attrNameLst>
                                          <p:attrName>style.visibility</p:attrName>
                                        </p:attrNameLst>
                                      </p:cBhvr>
                                      <p:to>
                                        <p:strVal val="visible"/>
                                      </p:to>
                                    </p:set>
                                    <p:animEffect transition="in" filter="fade">
                                      <p:cBhvr>
                                        <p:cTn id="3190" dur="750"/>
                                        <p:tgtEl>
                                          <p:spTgt spid="123907">
                                            <p:txEl>
                                              <p:pRg st="11" end="11"/>
                                            </p:txEl>
                                          </p:spTgt>
                                        </p:tgtEl>
                                      </p:cBhvr>
                                    </p:animEffect>
                                  </p:childTnLst>
                                </p:cTn>
                              </p:par>
                              <p:par>
                                <p:cTn id="3191" presetID="10" presetClass="entr" presetSubtype="0" fill="hold" grpId="0" nodeType="withEffect">
                                  <p:stCondLst>
                                    <p:cond delay="0"/>
                                  </p:stCondLst>
                                  <p:childTnLst>
                                    <p:set>
                                      <p:cBhvr>
                                        <p:cTn id="3192" dur="1" fill="hold">
                                          <p:stCondLst>
                                            <p:cond delay="0"/>
                                          </p:stCondLst>
                                        </p:cTn>
                                        <p:tgtEl>
                                          <p:spTgt spid="123907">
                                            <p:txEl>
                                              <p:pRg st="6" end="6"/>
                                            </p:txEl>
                                          </p:spTgt>
                                        </p:tgtEl>
                                        <p:attrNameLst>
                                          <p:attrName>style.visibility</p:attrName>
                                        </p:attrNameLst>
                                      </p:cBhvr>
                                      <p:to>
                                        <p:strVal val="visible"/>
                                      </p:to>
                                    </p:set>
                                    <p:animEffect transition="in" filter="fade">
                                      <p:cBhvr>
                                        <p:cTn id="3193" dur="750"/>
                                        <p:tgtEl>
                                          <p:spTgt spid="123907">
                                            <p:txEl>
                                              <p:pRg st="6" end="6"/>
                                            </p:txEl>
                                          </p:spTgt>
                                        </p:tgtEl>
                                      </p:cBhvr>
                                    </p:animEffect>
                                  </p:childTnLst>
                                </p:cTn>
                              </p:par>
                              <p:par>
                                <p:cTn id="3194" presetID="10" presetClass="entr" presetSubtype="0" fill="hold" grpId="0" nodeType="withEffect">
                                  <p:stCondLst>
                                    <p:cond delay="0"/>
                                  </p:stCondLst>
                                  <p:childTnLst>
                                    <p:set>
                                      <p:cBhvr>
                                        <p:cTn id="3195" dur="1" fill="hold">
                                          <p:stCondLst>
                                            <p:cond delay="0"/>
                                          </p:stCondLst>
                                        </p:cTn>
                                        <p:tgtEl>
                                          <p:spTgt spid="123907">
                                            <p:txEl>
                                              <p:pRg st="7" end="7"/>
                                            </p:txEl>
                                          </p:spTgt>
                                        </p:tgtEl>
                                        <p:attrNameLst>
                                          <p:attrName>style.visibility</p:attrName>
                                        </p:attrNameLst>
                                      </p:cBhvr>
                                      <p:to>
                                        <p:strVal val="visible"/>
                                      </p:to>
                                    </p:set>
                                    <p:animEffect transition="in" filter="fade">
                                      <p:cBhvr>
                                        <p:cTn id="3196" dur="750"/>
                                        <p:tgtEl>
                                          <p:spTgt spid="123907">
                                            <p:txEl>
                                              <p:pRg st="7" end="7"/>
                                            </p:txEl>
                                          </p:spTgt>
                                        </p:tgtEl>
                                      </p:cBhvr>
                                    </p:animEffect>
                                  </p:childTnLst>
                                </p:cTn>
                              </p:par>
                              <p:par>
                                <p:cTn id="3197" presetID="10" presetClass="entr" presetSubtype="0" fill="hold" grpId="0" nodeType="withEffect">
                                  <p:stCondLst>
                                    <p:cond delay="0"/>
                                  </p:stCondLst>
                                  <p:childTnLst>
                                    <p:set>
                                      <p:cBhvr>
                                        <p:cTn id="3198" dur="1" fill="hold">
                                          <p:stCondLst>
                                            <p:cond delay="0"/>
                                          </p:stCondLst>
                                        </p:cTn>
                                        <p:tgtEl>
                                          <p:spTgt spid="123907">
                                            <p:txEl>
                                              <p:pRg st="8" end="8"/>
                                            </p:txEl>
                                          </p:spTgt>
                                        </p:tgtEl>
                                        <p:attrNameLst>
                                          <p:attrName>style.visibility</p:attrName>
                                        </p:attrNameLst>
                                      </p:cBhvr>
                                      <p:to>
                                        <p:strVal val="visible"/>
                                      </p:to>
                                    </p:set>
                                    <p:animEffect transition="in" filter="fade">
                                      <p:cBhvr>
                                        <p:cTn id="3199" dur="750"/>
                                        <p:tgtEl>
                                          <p:spTgt spid="123907">
                                            <p:txEl>
                                              <p:pRg st="8" end="8"/>
                                            </p:txEl>
                                          </p:spTgt>
                                        </p:tgtEl>
                                      </p:cBhvr>
                                    </p:animEffect>
                                  </p:childTnLst>
                                </p:cTn>
                              </p:par>
                              <p:par>
                                <p:cTn id="3200" presetID="10" presetClass="entr" presetSubtype="0" fill="hold" grpId="0" nodeType="withEffect">
                                  <p:stCondLst>
                                    <p:cond delay="0"/>
                                  </p:stCondLst>
                                  <p:childTnLst>
                                    <p:set>
                                      <p:cBhvr>
                                        <p:cTn id="3201" dur="1" fill="hold">
                                          <p:stCondLst>
                                            <p:cond delay="0"/>
                                          </p:stCondLst>
                                        </p:cTn>
                                        <p:tgtEl>
                                          <p:spTgt spid="123907">
                                            <p:txEl>
                                              <p:pRg st="9" end="9"/>
                                            </p:txEl>
                                          </p:spTgt>
                                        </p:tgtEl>
                                        <p:attrNameLst>
                                          <p:attrName>style.visibility</p:attrName>
                                        </p:attrNameLst>
                                      </p:cBhvr>
                                      <p:to>
                                        <p:strVal val="visible"/>
                                      </p:to>
                                    </p:set>
                                    <p:animEffect transition="in" filter="fade">
                                      <p:cBhvr>
                                        <p:cTn id="3202" dur="750"/>
                                        <p:tgtEl>
                                          <p:spTgt spid="123907">
                                            <p:txEl>
                                              <p:pRg st="9" end="9"/>
                                            </p:txEl>
                                          </p:spTgt>
                                        </p:tgtEl>
                                      </p:cBhvr>
                                    </p:animEffect>
                                  </p:childTnLst>
                                </p:cTn>
                              </p:par>
                              <p:par>
                                <p:cTn id="3203" presetID="10" presetClass="entr" presetSubtype="0" fill="hold" grpId="0" nodeType="withEffect">
                                  <p:stCondLst>
                                    <p:cond delay="0"/>
                                  </p:stCondLst>
                                  <p:childTnLst>
                                    <p:set>
                                      <p:cBhvr>
                                        <p:cTn id="3204" dur="1" fill="hold">
                                          <p:stCondLst>
                                            <p:cond delay="0"/>
                                          </p:stCondLst>
                                        </p:cTn>
                                        <p:tgtEl>
                                          <p:spTgt spid="123907">
                                            <p:txEl>
                                              <p:pRg st="10" end="10"/>
                                            </p:txEl>
                                          </p:spTgt>
                                        </p:tgtEl>
                                        <p:attrNameLst>
                                          <p:attrName>style.visibility</p:attrName>
                                        </p:attrNameLst>
                                      </p:cBhvr>
                                      <p:to>
                                        <p:strVal val="visible"/>
                                      </p:to>
                                    </p:set>
                                    <p:animEffect transition="in" filter="fade">
                                      <p:cBhvr>
                                        <p:cTn id="3205" dur="750"/>
                                        <p:tgtEl>
                                          <p:spTgt spid="123907">
                                            <p:txEl>
                                              <p:pRg st="10" end="10"/>
                                            </p:txEl>
                                          </p:spTgt>
                                        </p:tgtEl>
                                      </p:cBhvr>
                                    </p:animEffect>
                                  </p:childTnLst>
                                </p:cTn>
                              </p:par>
                              <p:par>
                                <p:cTn id="3206" presetID="10" presetClass="entr" presetSubtype="0" fill="hold" grpId="0" nodeType="withEffect">
                                  <p:stCondLst>
                                    <p:cond delay="0"/>
                                  </p:stCondLst>
                                  <p:childTnLst>
                                    <p:set>
                                      <p:cBhvr>
                                        <p:cTn id="3207" dur="1" fill="hold">
                                          <p:stCondLst>
                                            <p:cond delay="0"/>
                                          </p:stCondLst>
                                        </p:cTn>
                                        <p:tgtEl>
                                          <p:spTgt spid="123907">
                                            <p:txEl>
                                              <p:pRg st="10" end="10"/>
                                            </p:txEl>
                                          </p:spTgt>
                                        </p:tgtEl>
                                        <p:attrNameLst>
                                          <p:attrName>style.visibility</p:attrName>
                                        </p:attrNameLst>
                                      </p:cBhvr>
                                      <p:to>
                                        <p:strVal val="visible"/>
                                      </p:to>
                                    </p:set>
                                    <p:animEffect transition="in" filter="fade">
                                      <p:cBhvr>
                                        <p:cTn id="3208" dur="750"/>
                                        <p:tgtEl>
                                          <p:spTgt spid="123907">
                                            <p:txEl>
                                              <p:pRg st="10" end="10"/>
                                            </p:txEl>
                                          </p:spTgt>
                                        </p:tgtEl>
                                      </p:cBhvr>
                                    </p:animEffect>
                                  </p:childTnLst>
                                </p:cTn>
                              </p:par>
                              <p:par>
                                <p:cTn id="3209" presetID="10" presetClass="entr" presetSubtype="0" fill="hold" grpId="0" nodeType="withEffect">
                                  <p:stCondLst>
                                    <p:cond delay="0"/>
                                  </p:stCondLst>
                                  <p:childTnLst>
                                    <p:set>
                                      <p:cBhvr>
                                        <p:cTn id="3210" dur="1" fill="hold">
                                          <p:stCondLst>
                                            <p:cond delay="0"/>
                                          </p:stCondLst>
                                        </p:cTn>
                                        <p:tgtEl>
                                          <p:spTgt spid="123907">
                                            <p:txEl>
                                              <p:pRg st="9" end="9"/>
                                            </p:txEl>
                                          </p:spTgt>
                                        </p:tgtEl>
                                        <p:attrNameLst>
                                          <p:attrName>style.visibility</p:attrName>
                                        </p:attrNameLst>
                                      </p:cBhvr>
                                      <p:to>
                                        <p:strVal val="visible"/>
                                      </p:to>
                                    </p:set>
                                    <p:animEffect transition="in" filter="fade">
                                      <p:cBhvr>
                                        <p:cTn id="3211" dur="750"/>
                                        <p:tgtEl>
                                          <p:spTgt spid="123907">
                                            <p:txEl>
                                              <p:pRg st="9" end="9"/>
                                            </p:txEl>
                                          </p:spTgt>
                                        </p:tgtEl>
                                      </p:cBhvr>
                                    </p:animEffect>
                                  </p:childTnLst>
                                </p:cTn>
                              </p:par>
                              <p:par>
                                <p:cTn id="3212" presetID="10" presetClass="entr" presetSubtype="0" fill="hold" grpId="0" nodeType="withEffect">
                                  <p:stCondLst>
                                    <p:cond delay="0"/>
                                  </p:stCondLst>
                                  <p:childTnLst>
                                    <p:set>
                                      <p:cBhvr>
                                        <p:cTn id="3213" dur="1" fill="hold">
                                          <p:stCondLst>
                                            <p:cond delay="0"/>
                                          </p:stCondLst>
                                        </p:cTn>
                                        <p:tgtEl>
                                          <p:spTgt spid="123907">
                                            <p:txEl>
                                              <p:pRg st="10" end="10"/>
                                            </p:txEl>
                                          </p:spTgt>
                                        </p:tgtEl>
                                        <p:attrNameLst>
                                          <p:attrName>style.visibility</p:attrName>
                                        </p:attrNameLst>
                                      </p:cBhvr>
                                      <p:to>
                                        <p:strVal val="visible"/>
                                      </p:to>
                                    </p:set>
                                    <p:animEffect transition="in" filter="fade">
                                      <p:cBhvr>
                                        <p:cTn id="3214" dur="750"/>
                                        <p:tgtEl>
                                          <p:spTgt spid="123907">
                                            <p:txEl>
                                              <p:pRg st="10" end="10"/>
                                            </p:txEl>
                                          </p:spTgt>
                                        </p:tgtEl>
                                      </p:cBhvr>
                                    </p:animEffect>
                                  </p:childTnLst>
                                </p:cTn>
                              </p:par>
                              <p:par>
                                <p:cTn id="3215" presetID="10" presetClass="entr" presetSubtype="0" fill="hold" grpId="0" nodeType="withEffect">
                                  <p:stCondLst>
                                    <p:cond delay="0"/>
                                  </p:stCondLst>
                                  <p:childTnLst>
                                    <p:set>
                                      <p:cBhvr>
                                        <p:cTn id="3216" dur="1" fill="hold">
                                          <p:stCondLst>
                                            <p:cond delay="0"/>
                                          </p:stCondLst>
                                        </p:cTn>
                                        <p:tgtEl>
                                          <p:spTgt spid="123907">
                                            <p:txEl>
                                              <p:pRg st="10" end="10"/>
                                            </p:txEl>
                                          </p:spTgt>
                                        </p:tgtEl>
                                        <p:attrNameLst>
                                          <p:attrName>style.visibility</p:attrName>
                                        </p:attrNameLst>
                                      </p:cBhvr>
                                      <p:to>
                                        <p:strVal val="visible"/>
                                      </p:to>
                                    </p:set>
                                    <p:animEffect transition="in" filter="fade">
                                      <p:cBhvr>
                                        <p:cTn id="3217" dur="750"/>
                                        <p:tgtEl>
                                          <p:spTgt spid="123907">
                                            <p:txEl>
                                              <p:pRg st="10" end="10"/>
                                            </p:txEl>
                                          </p:spTgt>
                                        </p:tgtEl>
                                      </p:cBhvr>
                                    </p:animEffect>
                                  </p:childTnLst>
                                </p:cTn>
                              </p:par>
                              <p:par>
                                <p:cTn id="3218" presetID="10" presetClass="entr" presetSubtype="0" fill="hold" grpId="0" nodeType="withEffect">
                                  <p:stCondLst>
                                    <p:cond delay="0"/>
                                  </p:stCondLst>
                                  <p:childTnLst>
                                    <p:set>
                                      <p:cBhvr>
                                        <p:cTn id="3219" dur="1" fill="hold">
                                          <p:stCondLst>
                                            <p:cond delay="0"/>
                                          </p:stCondLst>
                                        </p:cTn>
                                        <p:tgtEl>
                                          <p:spTgt spid="123907">
                                            <p:txEl>
                                              <p:pRg st="11" end="11"/>
                                            </p:txEl>
                                          </p:spTgt>
                                        </p:tgtEl>
                                        <p:attrNameLst>
                                          <p:attrName>style.visibility</p:attrName>
                                        </p:attrNameLst>
                                      </p:cBhvr>
                                      <p:to>
                                        <p:strVal val="visible"/>
                                      </p:to>
                                    </p:set>
                                    <p:animEffect transition="in" filter="fade">
                                      <p:cBhvr>
                                        <p:cTn id="3220" dur="750"/>
                                        <p:tgtEl>
                                          <p:spTgt spid="123907">
                                            <p:txEl>
                                              <p:pRg st="11" end="11"/>
                                            </p:txEl>
                                          </p:spTgt>
                                        </p:tgtEl>
                                      </p:cBhvr>
                                    </p:animEffect>
                                  </p:childTnLst>
                                </p:cTn>
                              </p:par>
                              <p:par>
                                <p:cTn id="3221" presetID="10" presetClass="entr" presetSubtype="0" fill="hold" grpId="0" nodeType="withEffect">
                                  <p:stCondLst>
                                    <p:cond delay="0"/>
                                  </p:stCondLst>
                                  <p:childTnLst>
                                    <p:set>
                                      <p:cBhvr>
                                        <p:cTn id="3222" dur="1" fill="hold">
                                          <p:stCondLst>
                                            <p:cond delay="0"/>
                                          </p:stCondLst>
                                        </p:cTn>
                                        <p:tgtEl>
                                          <p:spTgt spid="123907">
                                            <p:txEl>
                                              <p:pRg st="7" end="7"/>
                                            </p:txEl>
                                          </p:spTgt>
                                        </p:tgtEl>
                                        <p:attrNameLst>
                                          <p:attrName>style.visibility</p:attrName>
                                        </p:attrNameLst>
                                      </p:cBhvr>
                                      <p:to>
                                        <p:strVal val="visible"/>
                                      </p:to>
                                    </p:set>
                                    <p:animEffect transition="in" filter="fade">
                                      <p:cBhvr>
                                        <p:cTn id="3223" dur="750"/>
                                        <p:tgtEl>
                                          <p:spTgt spid="123907">
                                            <p:txEl>
                                              <p:pRg st="7" end="7"/>
                                            </p:txEl>
                                          </p:spTgt>
                                        </p:tgtEl>
                                      </p:cBhvr>
                                    </p:animEffect>
                                  </p:childTnLst>
                                </p:cTn>
                              </p:par>
                              <p:par>
                                <p:cTn id="3224" presetID="10" presetClass="entr" presetSubtype="0" fill="hold" grpId="0" nodeType="withEffect">
                                  <p:stCondLst>
                                    <p:cond delay="0"/>
                                  </p:stCondLst>
                                  <p:childTnLst>
                                    <p:set>
                                      <p:cBhvr>
                                        <p:cTn id="3225" dur="1" fill="hold">
                                          <p:stCondLst>
                                            <p:cond delay="0"/>
                                          </p:stCondLst>
                                        </p:cTn>
                                        <p:tgtEl>
                                          <p:spTgt spid="123907">
                                            <p:txEl>
                                              <p:pRg st="8" end="8"/>
                                            </p:txEl>
                                          </p:spTgt>
                                        </p:tgtEl>
                                        <p:attrNameLst>
                                          <p:attrName>style.visibility</p:attrName>
                                        </p:attrNameLst>
                                      </p:cBhvr>
                                      <p:to>
                                        <p:strVal val="visible"/>
                                      </p:to>
                                    </p:set>
                                    <p:animEffect transition="in" filter="fade">
                                      <p:cBhvr>
                                        <p:cTn id="3226" dur="750"/>
                                        <p:tgtEl>
                                          <p:spTgt spid="123907">
                                            <p:txEl>
                                              <p:pRg st="8" end="8"/>
                                            </p:txEl>
                                          </p:spTgt>
                                        </p:tgtEl>
                                      </p:cBhvr>
                                    </p:animEffect>
                                  </p:childTnLst>
                                </p:cTn>
                              </p:par>
                              <p:par>
                                <p:cTn id="3227" presetID="10" presetClass="entr" presetSubtype="0" fill="hold" grpId="0" nodeType="withEffect">
                                  <p:stCondLst>
                                    <p:cond delay="0"/>
                                  </p:stCondLst>
                                  <p:childTnLst>
                                    <p:set>
                                      <p:cBhvr>
                                        <p:cTn id="3228" dur="1" fill="hold">
                                          <p:stCondLst>
                                            <p:cond delay="0"/>
                                          </p:stCondLst>
                                        </p:cTn>
                                        <p:tgtEl>
                                          <p:spTgt spid="123907">
                                            <p:txEl>
                                              <p:pRg st="9" end="9"/>
                                            </p:txEl>
                                          </p:spTgt>
                                        </p:tgtEl>
                                        <p:attrNameLst>
                                          <p:attrName>style.visibility</p:attrName>
                                        </p:attrNameLst>
                                      </p:cBhvr>
                                      <p:to>
                                        <p:strVal val="visible"/>
                                      </p:to>
                                    </p:set>
                                    <p:animEffect transition="in" filter="fade">
                                      <p:cBhvr>
                                        <p:cTn id="3229" dur="750"/>
                                        <p:tgtEl>
                                          <p:spTgt spid="123907">
                                            <p:txEl>
                                              <p:pRg st="9" end="9"/>
                                            </p:txEl>
                                          </p:spTgt>
                                        </p:tgtEl>
                                      </p:cBhvr>
                                    </p:animEffect>
                                  </p:childTnLst>
                                </p:cTn>
                              </p:par>
                              <p:par>
                                <p:cTn id="3230" presetID="10" presetClass="entr" presetSubtype="0" fill="hold" grpId="0" nodeType="withEffect">
                                  <p:stCondLst>
                                    <p:cond delay="0"/>
                                  </p:stCondLst>
                                  <p:childTnLst>
                                    <p:set>
                                      <p:cBhvr>
                                        <p:cTn id="3231" dur="1" fill="hold">
                                          <p:stCondLst>
                                            <p:cond delay="0"/>
                                          </p:stCondLst>
                                        </p:cTn>
                                        <p:tgtEl>
                                          <p:spTgt spid="123907">
                                            <p:txEl>
                                              <p:pRg st="10" end="10"/>
                                            </p:txEl>
                                          </p:spTgt>
                                        </p:tgtEl>
                                        <p:attrNameLst>
                                          <p:attrName>style.visibility</p:attrName>
                                        </p:attrNameLst>
                                      </p:cBhvr>
                                      <p:to>
                                        <p:strVal val="visible"/>
                                      </p:to>
                                    </p:set>
                                    <p:animEffect transition="in" filter="fade">
                                      <p:cBhvr>
                                        <p:cTn id="3232" dur="750"/>
                                        <p:tgtEl>
                                          <p:spTgt spid="123907">
                                            <p:txEl>
                                              <p:pRg st="10" end="10"/>
                                            </p:txEl>
                                          </p:spTgt>
                                        </p:tgtEl>
                                      </p:cBhvr>
                                    </p:animEffect>
                                  </p:childTnLst>
                                </p:cTn>
                              </p:par>
                              <p:par>
                                <p:cTn id="3233" presetID="10" presetClass="entr" presetSubtype="0" fill="hold" grpId="0" nodeType="withEffect">
                                  <p:stCondLst>
                                    <p:cond delay="0"/>
                                  </p:stCondLst>
                                  <p:childTnLst>
                                    <p:set>
                                      <p:cBhvr>
                                        <p:cTn id="3234" dur="1" fill="hold">
                                          <p:stCondLst>
                                            <p:cond delay="0"/>
                                          </p:stCondLst>
                                        </p:cTn>
                                        <p:tgtEl>
                                          <p:spTgt spid="123907">
                                            <p:txEl>
                                              <p:pRg st="10" end="10"/>
                                            </p:txEl>
                                          </p:spTgt>
                                        </p:tgtEl>
                                        <p:attrNameLst>
                                          <p:attrName>style.visibility</p:attrName>
                                        </p:attrNameLst>
                                      </p:cBhvr>
                                      <p:to>
                                        <p:strVal val="visible"/>
                                      </p:to>
                                    </p:set>
                                    <p:animEffect transition="in" filter="fade">
                                      <p:cBhvr>
                                        <p:cTn id="3235" dur="750"/>
                                        <p:tgtEl>
                                          <p:spTgt spid="123907">
                                            <p:txEl>
                                              <p:pRg st="10" end="10"/>
                                            </p:txEl>
                                          </p:spTgt>
                                        </p:tgtEl>
                                      </p:cBhvr>
                                    </p:animEffect>
                                  </p:childTnLst>
                                </p:cTn>
                              </p:par>
                              <p:par>
                                <p:cTn id="3236" presetID="10" presetClass="entr" presetSubtype="0" fill="hold" grpId="0" nodeType="withEffect">
                                  <p:stCondLst>
                                    <p:cond delay="0"/>
                                  </p:stCondLst>
                                  <p:childTnLst>
                                    <p:set>
                                      <p:cBhvr>
                                        <p:cTn id="3237" dur="1" fill="hold">
                                          <p:stCondLst>
                                            <p:cond delay="0"/>
                                          </p:stCondLst>
                                        </p:cTn>
                                        <p:tgtEl>
                                          <p:spTgt spid="123907">
                                            <p:txEl>
                                              <p:pRg st="9" end="9"/>
                                            </p:txEl>
                                          </p:spTgt>
                                        </p:tgtEl>
                                        <p:attrNameLst>
                                          <p:attrName>style.visibility</p:attrName>
                                        </p:attrNameLst>
                                      </p:cBhvr>
                                      <p:to>
                                        <p:strVal val="visible"/>
                                      </p:to>
                                    </p:set>
                                    <p:animEffect transition="in" filter="fade">
                                      <p:cBhvr>
                                        <p:cTn id="3238" dur="750"/>
                                        <p:tgtEl>
                                          <p:spTgt spid="123907">
                                            <p:txEl>
                                              <p:pRg st="9" end="9"/>
                                            </p:txEl>
                                          </p:spTgt>
                                        </p:tgtEl>
                                      </p:cBhvr>
                                    </p:animEffect>
                                  </p:childTnLst>
                                </p:cTn>
                              </p:par>
                              <p:par>
                                <p:cTn id="3239" presetID="10" presetClass="entr" presetSubtype="0" fill="hold" grpId="0" nodeType="withEffect">
                                  <p:stCondLst>
                                    <p:cond delay="0"/>
                                  </p:stCondLst>
                                  <p:childTnLst>
                                    <p:set>
                                      <p:cBhvr>
                                        <p:cTn id="3240" dur="1" fill="hold">
                                          <p:stCondLst>
                                            <p:cond delay="0"/>
                                          </p:stCondLst>
                                        </p:cTn>
                                        <p:tgtEl>
                                          <p:spTgt spid="123907">
                                            <p:txEl>
                                              <p:pRg st="10" end="10"/>
                                            </p:txEl>
                                          </p:spTgt>
                                        </p:tgtEl>
                                        <p:attrNameLst>
                                          <p:attrName>style.visibility</p:attrName>
                                        </p:attrNameLst>
                                      </p:cBhvr>
                                      <p:to>
                                        <p:strVal val="visible"/>
                                      </p:to>
                                    </p:set>
                                    <p:animEffect transition="in" filter="fade">
                                      <p:cBhvr>
                                        <p:cTn id="3241" dur="750"/>
                                        <p:tgtEl>
                                          <p:spTgt spid="123907">
                                            <p:txEl>
                                              <p:pRg st="10" end="10"/>
                                            </p:txEl>
                                          </p:spTgt>
                                        </p:tgtEl>
                                      </p:cBhvr>
                                    </p:animEffect>
                                  </p:childTnLst>
                                </p:cTn>
                              </p:par>
                              <p:par>
                                <p:cTn id="3242" presetID="10" presetClass="entr" presetSubtype="0" fill="hold" grpId="0" nodeType="withEffect">
                                  <p:stCondLst>
                                    <p:cond delay="0"/>
                                  </p:stCondLst>
                                  <p:childTnLst>
                                    <p:set>
                                      <p:cBhvr>
                                        <p:cTn id="3243" dur="1" fill="hold">
                                          <p:stCondLst>
                                            <p:cond delay="0"/>
                                          </p:stCondLst>
                                        </p:cTn>
                                        <p:tgtEl>
                                          <p:spTgt spid="123907">
                                            <p:txEl>
                                              <p:pRg st="10" end="10"/>
                                            </p:txEl>
                                          </p:spTgt>
                                        </p:tgtEl>
                                        <p:attrNameLst>
                                          <p:attrName>style.visibility</p:attrName>
                                        </p:attrNameLst>
                                      </p:cBhvr>
                                      <p:to>
                                        <p:strVal val="visible"/>
                                      </p:to>
                                    </p:set>
                                    <p:animEffect transition="in" filter="fade">
                                      <p:cBhvr>
                                        <p:cTn id="3244" dur="750"/>
                                        <p:tgtEl>
                                          <p:spTgt spid="123907">
                                            <p:txEl>
                                              <p:pRg st="10" end="10"/>
                                            </p:txEl>
                                          </p:spTgt>
                                        </p:tgtEl>
                                      </p:cBhvr>
                                    </p:animEffect>
                                  </p:childTnLst>
                                </p:cTn>
                              </p:par>
                              <p:par>
                                <p:cTn id="3245" presetID="10" presetClass="entr" presetSubtype="0" fill="hold" grpId="0" nodeType="withEffect">
                                  <p:stCondLst>
                                    <p:cond delay="0"/>
                                  </p:stCondLst>
                                  <p:childTnLst>
                                    <p:set>
                                      <p:cBhvr>
                                        <p:cTn id="3246" dur="1" fill="hold">
                                          <p:stCondLst>
                                            <p:cond delay="0"/>
                                          </p:stCondLst>
                                        </p:cTn>
                                        <p:tgtEl>
                                          <p:spTgt spid="123907">
                                            <p:txEl>
                                              <p:pRg st="11" end="11"/>
                                            </p:txEl>
                                          </p:spTgt>
                                        </p:tgtEl>
                                        <p:attrNameLst>
                                          <p:attrName>style.visibility</p:attrName>
                                        </p:attrNameLst>
                                      </p:cBhvr>
                                      <p:to>
                                        <p:strVal val="visible"/>
                                      </p:to>
                                    </p:set>
                                    <p:animEffect transition="in" filter="fade">
                                      <p:cBhvr>
                                        <p:cTn id="3247" dur="750"/>
                                        <p:tgtEl>
                                          <p:spTgt spid="123907">
                                            <p:txEl>
                                              <p:pRg st="11" end="11"/>
                                            </p:txEl>
                                          </p:spTgt>
                                        </p:tgtEl>
                                      </p:cBhvr>
                                    </p:animEffect>
                                  </p:childTnLst>
                                </p:cTn>
                              </p:par>
                              <p:par>
                                <p:cTn id="3248" presetID="10" presetClass="entr" presetSubtype="0" fill="hold" grpId="0" nodeType="withEffect">
                                  <p:stCondLst>
                                    <p:cond delay="0"/>
                                  </p:stCondLst>
                                  <p:childTnLst>
                                    <p:set>
                                      <p:cBhvr>
                                        <p:cTn id="3249" dur="1" fill="hold">
                                          <p:stCondLst>
                                            <p:cond delay="0"/>
                                          </p:stCondLst>
                                        </p:cTn>
                                        <p:tgtEl>
                                          <p:spTgt spid="123907">
                                            <p:txEl>
                                              <p:pRg st="5" end="5"/>
                                            </p:txEl>
                                          </p:spTgt>
                                        </p:tgtEl>
                                        <p:attrNameLst>
                                          <p:attrName>style.visibility</p:attrName>
                                        </p:attrNameLst>
                                      </p:cBhvr>
                                      <p:to>
                                        <p:strVal val="visible"/>
                                      </p:to>
                                    </p:set>
                                    <p:animEffect transition="in" filter="fade">
                                      <p:cBhvr>
                                        <p:cTn id="3250" dur="750"/>
                                        <p:tgtEl>
                                          <p:spTgt spid="123907">
                                            <p:txEl>
                                              <p:pRg st="5" end="5"/>
                                            </p:txEl>
                                          </p:spTgt>
                                        </p:tgtEl>
                                      </p:cBhvr>
                                    </p:animEffect>
                                  </p:childTnLst>
                                </p:cTn>
                              </p:par>
                              <p:par>
                                <p:cTn id="3251" presetID="10" presetClass="entr" presetSubtype="0" fill="hold" grpId="0" nodeType="withEffect">
                                  <p:stCondLst>
                                    <p:cond delay="0"/>
                                  </p:stCondLst>
                                  <p:childTnLst>
                                    <p:set>
                                      <p:cBhvr>
                                        <p:cTn id="3252" dur="1" fill="hold">
                                          <p:stCondLst>
                                            <p:cond delay="0"/>
                                          </p:stCondLst>
                                        </p:cTn>
                                        <p:tgtEl>
                                          <p:spTgt spid="123907">
                                            <p:txEl>
                                              <p:pRg st="6" end="6"/>
                                            </p:txEl>
                                          </p:spTgt>
                                        </p:tgtEl>
                                        <p:attrNameLst>
                                          <p:attrName>style.visibility</p:attrName>
                                        </p:attrNameLst>
                                      </p:cBhvr>
                                      <p:to>
                                        <p:strVal val="visible"/>
                                      </p:to>
                                    </p:set>
                                    <p:animEffect transition="in" filter="fade">
                                      <p:cBhvr>
                                        <p:cTn id="3253" dur="750"/>
                                        <p:tgtEl>
                                          <p:spTgt spid="123907">
                                            <p:txEl>
                                              <p:pRg st="6" end="6"/>
                                            </p:txEl>
                                          </p:spTgt>
                                        </p:tgtEl>
                                      </p:cBhvr>
                                    </p:animEffect>
                                  </p:childTnLst>
                                </p:cTn>
                              </p:par>
                              <p:par>
                                <p:cTn id="3254" presetID="10" presetClass="entr" presetSubtype="0" fill="hold" grpId="0" nodeType="withEffect">
                                  <p:stCondLst>
                                    <p:cond delay="0"/>
                                  </p:stCondLst>
                                  <p:childTnLst>
                                    <p:set>
                                      <p:cBhvr>
                                        <p:cTn id="3255" dur="1" fill="hold">
                                          <p:stCondLst>
                                            <p:cond delay="0"/>
                                          </p:stCondLst>
                                        </p:cTn>
                                        <p:tgtEl>
                                          <p:spTgt spid="123907">
                                            <p:txEl>
                                              <p:pRg st="7" end="7"/>
                                            </p:txEl>
                                          </p:spTgt>
                                        </p:tgtEl>
                                        <p:attrNameLst>
                                          <p:attrName>style.visibility</p:attrName>
                                        </p:attrNameLst>
                                      </p:cBhvr>
                                      <p:to>
                                        <p:strVal val="visible"/>
                                      </p:to>
                                    </p:set>
                                    <p:animEffect transition="in" filter="fade">
                                      <p:cBhvr>
                                        <p:cTn id="3256" dur="750"/>
                                        <p:tgtEl>
                                          <p:spTgt spid="123907">
                                            <p:txEl>
                                              <p:pRg st="7" end="7"/>
                                            </p:txEl>
                                          </p:spTgt>
                                        </p:tgtEl>
                                      </p:cBhvr>
                                    </p:animEffect>
                                  </p:childTnLst>
                                </p:cTn>
                              </p:par>
                              <p:par>
                                <p:cTn id="3257" presetID="10" presetClass="entr" presetSubtype="0" fill="hold" grpId="0" nodeType="withEffect">
                                  <p:stCondLst>
                                    <p:cond delay="0"/>
                                  </p:stCondLst>
                                  <p:childTnLst>
                                    <p:set>
                                      <p:cBhvr>
                                        <p:cTn id="3258" dur="1" fill="hold">
                                          <p:stCondLst>
                                            <p:cond delay="0"/>
                                          </p:stCondLst>
                                        </p:cTn>
                                        <p:tgtEl>
                                          <p:spTgt spid="123907">
                                            <p:txEl>
                                              <p:pRg st="8" end="8"/>
                                            </p:txEl>
                                          </p:spTgt>
                                        </p:tgtEl>
                                        <p:attrNameLst>
                                          <p:attrName>style.visibility</p:attrName>
                                        </p:attrNameLst>
                                      </p:cBhvr>
                                      <p:to>
                                        <p:strVal val="visible"/>
                                      </p:to>
                                    </p:set>
                                    <p:animEffect transition="in" filter="fade">
                                      <p:cBhvr>
                                        <p:cTn id="3259" dur="750"/>
                                        <p:tgtEl>
                                          <p:spTgt spid="123907">
                                            <p:txEl>
                                              <p:pRg st="8" end="8"/>
                                            </p:txEl>
                                          </p:spTgt>
                                        </p:tgtEl>
                                      </p:cBhvr>
                                    </p:animEffect>
                                  </p:childTnLst>
                                </p:cTn>
                              </p:par>
                              <p:par>
                                <p:cTn id="3260" presetID="10" presetClass="entr" presetSubtype="0" fill="hold" grpId="0" nodeType="withEffect">
                                  <p:stCondLst>
                                    <p:cond delay="0"/>
                                  </p:stCondLst>
                                  <p:childTnLst>
                                    <p:set>
                                      <p:cBhvr>
                                        <p:cTn id="3261" dur="1" fill="hold">
                                          <p:stCondLst>
                                            <p:cond delay="0"/>
                                          </p:stCondLst>
                                        </p:cTn>
                                        <p:tgtEl>
                                          <p:spTgt spid="123907">
                                            <p:txEl>
                                              <p:pRg st="9" end="9"/>
                                            </p:txEl>
                                          </p:spTgt>
                                        </p:tgtEl>
                                        <p:attrNameLst>
                                          <p:attrName>style.visibility</p:attrName>
                                        </p:attrNameLst>
                                      </p:cBhvr>
                                      <p:to>
                                        <p:strVal val="visible"/>
                                      </p:to>
                                    </p:set>
                                    <p:animEffect transition="in" filter="fade">
                                      <p:cBhvr>
                                        <p:cTn id="3262" dur="750"/>
                                        <p:tgtEl>
                                          <p:spTgt spid="123907">
                                            <p:txEl>
                                              <p:pRg st="9" end="9"/>
                                            </p:txEl>
                                          </p:spTgt>
                                        </p:tgtEl>
                                      </p:cBhvr>
                                    </p:animEffect>
                                  </p:childTnLst>
                                </p:cTn>
                              </p:par>
                              <p:par>
                                <p:cTn id="3263" presetID="10" presetClass="entr" presetSubtype="0" fill="hold" grpId="0" nodeType="withEffect">
                                  <p:stCondLst>
                                    <p:cond delay="0"/>
                                  </p:stCondLst>
                                  <p:childTnLst>
                                    <p:set>
                                      <p:cBhvr>
                                        <p:cTn id="3264" dur="1" fill="hold">
                                          <p:stCondLst>
                                            <p:cond delay="0"/>
                                          </p:stCondLst>
                                        </p:cTn>
                                        <p:tgtEl>
                                          <p:spTgt spid="123907">
                                            <p:txEl>
                                              <p:pRg st="10" end="10"/>
                                            </p:txEl>
                                          </p:spTgt>
                                        </p:tgtEl>
                                        <p:attrNameLst>
                                          <p:attrName>style.visibility</p:attrName>
                                        </p:attrNameLst>
                                      </p:cBhvr>
                                      <p:to>
                                        <p:strVal val="visible"/>
                                      </p:to>
                                    </p:set>
                                    <p:animEffect transition="in" filter="fade">
                                      <p:cBhvr>
                                        <p:cTn id="3265" dur="750"/>
                                        <p:tgtEl>
                                          <p:spTgt spid="123907">
                                            <p:txEl>
                                              <p:pRg st="10" end="10"/>
                                            </p:txEl>
                                          </p:spTgt>
                                        </p:tgtEl>
                                      </p:cBhvr>
                                    </p:animEffect>
                                  </p:childTnLst>
                                </p:cTn>
                              </p:par>
                              <p:par>
                                <p:cTn id="3266" presetID="10" presetClass="entr" presetSubtype="0" fill="hold" grpId="0" nodeType="withEffect">
                                  <p:stCondLst>
                                    <p:cond delay="0"/>
                                  </p:stCondLst>
                                  <p:childTnLst>
                                    <p:set>
                                      <p:cBhvr>
                                        <p:cTn id="3267" dur="1" fill="hold">
                                          <p:stCondLst>
                                            <p:cond delay="0"/>
                                          </p:stCondLst>
                                        </p:cTn>
                                        <p:tgtEl>
                                          <p:spTgt spid="123907">
                                            <p:txEl>
                                              <p:pRg st="10" end="10"/>
                                            </p:txEl>
                                          </p:spTgt>
                                        </p:tgtEl>
                                        <p:attrNameLst>
                                          <p:attrName>style.visibility</p:attrName>
                                        </p:attrNameLst>
                                      </p:cBhvr>
                                      <p:to>
                                        <p:strVal val="visible"/>
                                      </p:to>
                                    </p:set>
                                    <p:animEffect transition="in" filter="fade">
                                      <p:cBhvr>
                                        <p:cTn id="3268" dur="750"/>
                                        <p:tgtEl>
                                          <p:spTgt spid="123907">
                                            <p:txEl>
                                              <p:pRg st="10" end="10"/>
                                            </p:txEl>
                                          </p:spTgt>
                                        </p:tgtEl>
                                      </p:cBhvr>
                                    </p:animEffect>
                                  </p:childTnLst>
                                </p:cTn>
                              </p:par>
                              <p:par>
                                <p:cTn id="3269" presetID="10" presetClass="entr" presetSubtype="0" fill="hold" grpId="0" nodeType="withEffect">
                                  <p:stCondLst>
                                    <p:cond delay="0"/>
                                  </p:stCondLst>
                                  <p:childTnLst>
                                    <p:set>
                                      <p:cBhvr>
                                        <p:cTn id="3270" dur="1" fill="hold">
                                          <p:stCondLst>
                                            <p:cond delay="0"/>
                                          </p:stCondLst>
                                        </p:cTn>
                                        <p:tgtEl>
                                          <p:spTgt spid="123907">
                                            <p:txEl>
                                              <p:pRg st="9" end="9"/>
                                            </p:txEl>
                                          </p:spTgt>
                                        </p:tgtEl>
                                        <p:attrNameLst>
                                          <p:attrName>style.visibility</p:attrName>
                                        </p:attrNameLst>
                                      </p:cBhvr>
                                      <p:to>
                                        <p:strVal val="visible"/>
                                      </p:to>
                                    </p:set>
                                    <p:animEffect transition="in" filter="fade">
                                      <p:cBhvr>
                                        <p:cTn id="3271" dur="750"/>
                                        <p:tgtEl>
                                          <p:spTgt spid="123907">
                                            <p:txEl>
                                              <p:pRg st="9" end="9"/>
                                            </p:txEl>
                                          </p:spTgt>
                                        </p:tgtEl>
                                      </p:cBhvr>
                                    </p:animEffect>
                                  </p:childTnLst>
                                </p:cTn>
                              </p:par>
                              <p:par>
                                <p:cTn id="3272" presetID="10" presetClass="entr" presetSubtype="0" fill="hold" grpId="0" nodeType="withEffect">
                                  <p:stCondLst>
                                    <p:cond delay="0"/>
                                  </p:stCondLst>
                                  <p:childTnLst>
                                    <p:set>
                                      <p:cBhvr>
                                        <p:cTn id="3273" dur="1" fill="hold">
                                          <p:stCondLst>
                                            <p:cond delay="0"/>
                                          </p:stCondLst>
                                        </p:cTn>
                                        <p:tgtEl>
                                          <p:spTgt spid="123907">
                                            <p:txEl>
                                              <p:pRg st="10" end="10"/>
                                            </p:txEl>
                                          </p:spTgt>
                                        </p:tgtEl>
                                        <p:attrNameLst>
                                          <p:attrName>style.visibility</p:attrName>
                                        </p:attrNameLst>
                                      </p:cBhvr>
                                      <p:to>
                                        <p:strVal val="visible"/>
                                      </p:to>
                                    </p:set>
                                    <p:animEffect transition="in" filter="fade">
                                      <p:cBhvr>
                                        <p:cTn id="3274" dur="750"/>
                                        <p:tgtEl>
                                          <p:spTgt spid="123907">
                                            <p:txEl>
                                              <p:pRg st="10" end="10"/>
                                            </p:txEl>
                                          </p:spTgt>
                                        </p:tgtEl>
                                      </p:cBhvr>
                                    </p:animEffect>
                                  </p:childTnLst>
                                </p:cTn>
                              </p:par>
                              <p:par>
                                <p:cTn id="3275" presetID="10" presetClass="entr" presetSubtype="0" fill="hold" grpId="0" nodeType="withEffect">
                                  <p:stCondLst>
                                    <p:cond delay="0"/>
                                  </p:stCondLst>
                                  <p:childTnLst>
                                    <p:set>
                                      <p:cBhvr>
                                        <p:cTn id="3276" dur="1" fill="hold">
                                          <p:stCondLst>
                                            <p:cond delay="0"/>
                                          </p:stCondLst>
                                        </p:cTn>
                                        <p:tgtEl>
                                          <p:spTgt spid="123907">
                                            <p:txEl>
                                              <p:pRg st="10" end="10"/>
                                            </p:txEl>
                                          </p:spTgt>
                                        </p:tgtEl>
                                        <p:attrNameLst>
                                          <p:attrName>style.visibility</p:attrName>
                                        </p:attrNameLst>
                                      </p:cBhvr>
                                      <p:to>
                                        <p:strVal val="visible"/>
                                      </p:to>
                                    </p:set>
                                    <p:animEffect transition="in" filter="fade">
                                      <p:cBhvr>
                                        <p:cTn id="3277" dur="750"/>
                                        <p:tgtEl>
                                          <p:spTgt spid="123907">
                                            <p:txEl>
                                              <p:pRg st="10" end="10"/>
                                            </p:txEl>
                                          </p:spTgt>
                                        </p:tgtEl>
                                      </p:cBhvr>
                                    </p:animEffect>
                                  </p:childTnLst>
                                </p:cTn>
                              </p:par>
                              <p:par>
                                <p:cTn id="3278" presetID="10" presetClass="entr" presetSubtype="0" fill="hold" grpId="0" nodeType="withEffect">
                                  <p:stCondLst>
                                    <p:cond delay="0"/>
                                  </p:stCondLst>
                                  <p:childTnLst>
                                    <p:set>
                                      <p:cBhvr>
                                        <p:cTn id="3279" dur="1" fill="hold">
                                          <p:stCondLst>
                                            <p:cond delay="0"/>
                                          </p:stCondLst>
                                        </p:cTn>
                                        <p:tgtEl>
                                          <p:spTgt spid="123907">
                                            <p:txEl>
                                              <p:pRg st="11" end="11"/>
                                            </p:txEl>
                                          </p:spTgt>
                                        </p:tgtEl>
                                        <p:attrNameLst>
                                          <p:attrName>style.visibility</p:attrName>
                                        </p:attrNameLst>
                                      </p:cBhvr>
                                      <p:to>
                                        <p:strVal val="visible"/>
                                      </p:to>
                                    </p:set>
                                    <p:animEffect transition="in" filter="fade">
                                      <p:cBhvr>
                                        <p:cTn id="3280" dur="750"/>
                                        <p:tgtEl>
                                          <p:spTgt spid="123907">
                                            <p:txEl>
                                              <p:pRg st="11" end="11"/>
                                            </p:txEl>
                                          </p:spTgt>
                                        </p:tgtEl>
                                      </p:cBhvr>
                                    </p:animEffect>
                                  </p:childTnLst>
                                </p:cTn>
                              </p:par>
                              <p:par>
                                <p:cTn id="3281" presetID="10" presetClass="entr" presetSubtype="0" fill="hold" grpId="0" nodeType="withEffect">
                                  <p:stCondLst>
                                    <p:cond delay="0"/>
                                  </p:stCondLst>
                                  <p:childTnLst>
                                    <p:set>
                                      <p:cBhvr>
                                        <p:cTn id="3282" dur="1" fill="hold">
                                          <p:stCondLst>
                                            <p:cond delay="0"/>
                                          </p:stCondLst>
                                        </p:cTn>
                                        <p:tgtEl>
                                          <p:spTgt spid="123907">
                                            <p:txEl>
                                              <p:pRg st="7" end="7"/>
                                            </p:txEl>
                                          </p:spTgt>
                                        </p:tgtEl>
                                        <p:attrNameLst>
                                          <p:attrName>style.visibility</p:attrName>
                                        </p:attrNameLst>
                                      </p:cBhvr>
                                      <p:to>
                                        <p:strVal val="visible"/>
                                      </p:to>
                                    </p:set>
                                    <p:animEffect transition="in" filter="fade">
                                      <p:cBhvr>
                                        <p:cTn id="3283" dur="750"/>
                                        <p:tgtEl>
                                          <p:spTgt spid="123907">
                                            <p:txEl>
                                              <p:pRg st="7" end="7"/>
                                            </p:txEl>
                                          </p:spTgt>
                                        </p:tgtEl>
                                      </p:cBhvr>
                                    </p:animEffect>
                                  </p:childTnLst>
                                </p:cTn>
                              </p:par>
                              <p:par>
                                <p:cTn id="3284" presetID="10" presetClass="entr" presetSubtype="0" fill="hold" grpId="0" nodeType="withEffect">
                                  <p:stCondLst>
                                    <p:cond delay="0"/>
                                  </p:stCondLst>
                                  <p:childTnLst>
                                    <p:set>
                                      <p:cBhvr>
                                        <p:cTn id="3285" dur="1" fill="hold">
                                          <p:stCondLst>
                                            <p:cond delay="0"/>
                                          </p:stCondLst>
                                        </p:cTn>
                                        <p:tgtEl>
                                          <p:spTgt spid="123907">
                                            <p:txEl>
                                              <p:pRg st="8" end="8"/>
                                            </p:txEl>
                                          </p:spTgt>
                                        </p:tgtEl>
                                        <p:attrNameLst>
                                          <p:attrName>style.visibility</p:attrName>
                                        </p:attrNameLst>
                                      </p:cBhvr>
                                      <p:to>
                                        <p:strVal val="visible"/>
                                      </p:to>
                                    </p:set>
                                    <p:animEffect transition="in" filter="fade">
                                      <p:cBhvr>
                                        <p:cTn id="3286" dur="750"/>
                                        <p:tgtEl>
                                          <p:spTgt spid="123907">
                                            <p:txEl>
                                              <p:pRg st="8" end="8"/>
                                            </p:txEl>
                                          </p:spTgt>
                                        </p:tgtEl>
                                      </p:cBhvr>
                                    </p:animEffect>
                                  </p:childTnLst>
                                </p:cTn>
                              </p:par>
                              <p:par>
                                <p:cTn id="3287" presetID="10" presetClass="entr" presetSubtype="0" fill="hold" grpId="0" nodeType="withEffect">
                                  <p:stCondLst>
                                    <p:cond delay="0"/>
                                  </p:stCondLst>
                                  <p:childTnLst>
                                    <p:set>
                                      <p:cBhvr>
                                        <p:cTn id="3288" dur="1" fill="hold">
                                          <p:stCondLst>
                                            <p:cond delay="0"/>
                                          </p:stCondLst>
                                        </p:cTn>
                                        <p:tgtEl>
                                          <p:spTgt spid="123907">
                                            <p:txEl>
                                              <p:pRg st="9" end="9"/>
                                            </p:txEl>
                                          </p:spTgt>
                                        </p:tgtEl>
                                        <p:attrNameLst>
                                          <p:attrName>style.visibility</p:attrName>
                                        </p:attrNameLst>
                                      </p:cBhvr>
                                      <p:to>
                                        <p:strVal val="visible"/>
                                      </p:to>
                                    </p:set>
                                    <p:animEffect transition="in" filter="fade">
                                      <p:cBhvr>
                                        <p:cTn id="3289" dur="750"/>
                                        <p:tgtEl>
                                          <p:spTgt spid="123907">
                                            <p:txEl>
                                              <p:pRg st="9" end="9"/>
                                            </p:txEl>
                                          </p:spTgt>
                                        </p:tgtEl>
                                      </p:cBhvr>
                                    </p:animEffect>
                                  </p:childTnLst>
                                </p:cTn>
                              </p:par>
                              <p:par>
                                <p:cTn id="3290" presetID="10" presetClass="entr" presetSubtype="0" fill="hold" grpId="0" nodeType="withEffect">
                                  <p:stCondLst>
                                    <p:cond delay="0"/>
                                  </p:stCondLst>
                                  <p:childTnLst>
                                    <p:set>
                                      <p:cBhvr>
                                        <p:cTn id="3291" dur="1" fill="hold">
                                          <p:stCondLst>
                                            <p:cond delay="0"/>
                                          </p:stCondLst>
                                        </p:cTn>
                                        <p:tgtEl>
                                          <p:spTgt spid="123907">
                                            <p:txEl>
                                              <p:pRg st="10" end="10"/>
                                            </p:txEl>
                                          </p:spTgt>
                                        </p:tgtEl>
                                        <p:attrNameLst>
                                          <p:attrName>style.visibility</p:attrName>
                                        </p:attrNameLst>
                                      </p:cBhvr>
                                      <p:to>
                                        <p:strVal val="visible"/>
                                      </p:to>
                                    </p:set>
                                    <p:animEffect transition="in" filter="fade">
                                      <p:cBhvr>
                                        <p:cTn id="3292" dur="750"/>
                                        <p:tgtEl>
                                          <p:spTgt spid="123907">
                                            <p:txEl>
                                              <p:pRg st="10" end="10"/>
                                            </p:txEl>
                                          </p:spTgt>
                                        </p:tgtEl>
                                      </p:cBhvr>
                                    </p:animEffect>
                                  </p:childTnLst>
                                </p:cTn>
                              </p:par>
                              <p:par>
                                <p:cTn id="3293" presetID="10" presetClass="entr" presetSubtype="0" fill="hold" grpId="0" nodeType="withEffect">
                                  <p:stCondLst>
                                    <p:cond delay="0"/>
                                  </p:stCondLst>
                                  <p:childTnLst>
                                    <p:set>
                                      <p:cBhvr>
                                        <p:cTn id="3294" dur="1" fill="hold">
                                          <p:stCondLst>
                                            <p:cond delay="0"/>
                                          </p:stCondLst>
                                        </p:cTn>
                                        <p:tgtEl>
                                          <p:spTgt spid="123907">
                                            <p:txEl>
                                              <p:pRg st="10" end="10"/>
                                            </p:txEl>
                                          </p:spTgt>
                                        </p:tgtEl>
                                        <p:attrNameLst>
                                          <p:attrName>style.visibility</p:attrName>
                                        </p:attrNameLst>
                                      </p:cBhvr>
                                      <p:to>
                                        <p:strVal val="visible"/>
                                      </p:to>
                                    </p:set>
                                    <p:animEffect transition="in" filter="fade">
                                      <p:cBhvr>
                                        <p:cTn id="3295" dur="750"/>
                                        <p:tgtEl>
                                          <p:spTgt spid="123907">
                                            <p:txEl>
                                              <p:pRg st="10" end="10"/>
                                            </p:txEl>
                                          </p:spTgt>
                                        </p:tgtEl>
                                      </p:cBhvr>
                                    </p:animEffect>
                                  </p:childTnLst>
                                </p:cTn>
                              </p:par>
                              <p:par>
                                <p:cTn id="3296" presetID="10" presetClass="entr" presetSubtype="0" fill="hold" grpId="0" nodeType="withEffect">
                                  <p:stCondLst>
                                    <p:cond delay="0"/>
                                  </p:stCondLst>
                                  <p:childTnLst>
                                    <p:set>
                                      <p:cBhvr>
                                        <p:cTn id="3297" dur="1" fill="hold">
                                          <p:stCondLst>
                                            <p:cond delay="0"/>
                                          </p:stCondLst>
                                        </p:cTn>
                                        <p:tgtEl>
                                          <p:spTgt spid="123907">
                                            <p:txEl>
                                              <p:pRg st="9" end="9"/>
                                            </p:txEl>
                                          </p:spTgt>
                                        </p:tgtEl>
                                        <p:attrNameLst>
                                          <p:attrName>style.visibility</p:attrName>
                                        </p:attrNameLst>
                                      </p:cBhvr>
                                      <p:to>
                                        <p:strVal val="visible"/>
                                      </p:to>
                                    </p:set>
                                    <p:animEffect transition="in" filter="fade">
                                      <p:cBhvr>
                                        <p:cTn id="3298" dur="750"/>
                                        <p:tgtEl>
                                          <p:spTgt spid="123907">
                                            <p:txEl>
                                              <p:pRg st="9" end="9"/>
                                            </p:txEl>
                                          </p:spTgt>
                                        </p:tgtEl>
                                      </p:cBhvr>
                                    </p:animEffect>
                                  </p:childTnLst>
                                </p:cTn>
                              </p:par>
                              <p:par>
                                <p:cTn id="3299" presetID="10" presetClass="entr" presetSubtype="0" fill="hold" grpId="0" nodeType="withEffect">
                                  <p:stCondLst>
                                    <p:cond delay="0"/>
                                  </p:stCondLst>
                                  <p:childTnLst>
                                    <p:set>
                                      <p:cBhvr>
                                        <p:cTn id="3300" dur="1" fill="hold">
                                          <p:stCondLst>
                                            <p:cond delay="0"/>
                                          </p:stCondLst>
                                        </p:cTn>
                                        <p:tgtEl>
                                          <p:spTgt spid="123907">
                                            <p:txEl>
                                              <p:pRg st="10" end="10"/>
                                            </p:txEl>
                                          </p:spTgt>
                                        </p:tgtEl>
                                        <p:attrNameLst>
                                          <p:attrName>style.visibility</p:attrName>
                                        </p:attrNameLst>
                                      </p:cBhvr>
                                      <p:to>
                                        <p:strVal val="visible"/>
                                      </p:to>
                                    </p:set>
                                    <p:animEffect transition="in" filter="fade">
                                      <p:cBhvr>
                                        <p:cTn id="3301" dur="750"/>
                                        <p:tgtEl>
                                          <p:spTgt spid="123907">
                                            <p:txEl>
                                              <p:pRg st="10" end="10"/>
                                            </p:txEl>
                                          </p:spTgt>
                                        </p:tgtEl>
                                      </p:cBhvr>
                                    </p:animEffect>
                                  </p:childTnLst>
                                </p:cTn>
                              </p:par>
                              <p:par>
                                <p:cTn id="3302" presetID="10" presetClass="entr" presetSubtype="0" fill="hold" grpId="0" nodeType="withEffect">
                                  <p:stCondLst>
                                    <p:cond delay="0"/>
                                  </p:stCondLst>
                                  <p:childTnLst>
                                    <p:set>
                                      <p:cBhvr>
                                        <p:cTn id="3303" dur="1" fill="hold">
                                          <p:stCondLst>
                                            <p:cond delay="0"/>
                                          </p:stCondLst>
                                        </p:cTn>
                                        <p:tgtEl>
                                          <p:spTgt spid="123907">
                                            <p:txEl>
                                              <p:pRg st="10" end="10"/>
                                            </p:txEl>
                                          </p:spTgt>
                                        </p:tgtEl>
                                        <p:attrNameLst>
                                          <p:attrName>style.visibility</p:attrName>
                                        </p:attrNameLst>
                                      </p:cBhvr>
                                      <p:to>
                                        <p:strVal val="visible"/>
                                      </p:to>
                                    </p:set>
                                    <p:animEffect transition="in" filter="fade">
                                      <p:cBhvr>
                                        <p:cTn id="3304" dur="750"/>
                                        <p:tgtEl>
                                          <p:spTgt spid="123907">
                                            <p:txEl>
                                              <p:pRg st="10" end="10"/>
                                            </p:txEl>
                                          </p:spTgt>
                                        </p:tgtEl>
                                      </p:cBhvr>
                                    </p:animEffect>
                                  </p:childTnLst>
                                </p:cTn>
                              </p:par>
                              <p:par>
                                <p:cTn id="3305" presetID="10" presetClass="entr" presetSubtype="0" fill="hold" grpId="0" nodeType="withEffect">
                                  <p:stCondLst>
                                    <p:cond delay="0"/>
                                  </p:stCondLst>
                                  <p:childTnLst>
                                    <p:set>
                                      <p:cBhvr>
                                        <p:cTn id="3306" dur="1" fill="hold">
                                          <p:stCondLst>
                                            <p:cond delay="0"/>
                                          </p:stCondLst>
                                        </p:cTn>
                                        <p:tgtEl>
                                          <p:spTgt spid="123907">
                                            <p:txEl>
                                              <p:pRg st="11" end="11"/>
                                            </p:txEl>
                                          </p:spTgt>
                                        </p:tgtEl>
                                        <p:attrNameLst>
                                          <p:attrName>style.visibility</p:attrName>
                                        </p:attrNameLst>
                                      </p:cBhvr>
                                      <p:to>
                                        <p:strVal val="visible"/>
                                      </p:to>
                                    </p:set>
                                    <p:animEffect transition="in" filter="fade">
                                      <p:cBhvr>
                                        <p:cTn id="3307" dur="750"/>
                                        <p:tgtEl>
                                          <p:spTgt spid="123907">
                                            <p:txEl>
                                              <p:pRg st="11" end="11"/>
                                            </p:txEl>
                                          </p:spTgt>
                                        </p:tgtEl>
                                      </p:cBhvr>
                                    </p:animEffect>
                                  </p:childTnLst>
                                </p:cTn>
                              </p:par>
                              <p:par>
                                <p:cTn id="3308" presetID="10" presetClass="entr" presetSubtype="0" fill="hold" grpId="0" nodeType="withEffect">
                                  <p:stCondLst>
                                    <p:cond delay="0"/>
                                  </p:stCondLst>
                                  <p:childTnLst>
                                    <p:set>
                                      <p:cBhvr>
                                        <p:cTn id="3309" dur="1" fill="hold">
                                          <p:stCondLst>
                                            <p:cond delay="0"/>
                                          </p:stCondLst>
                                        </p:cTn>
                                        <p:tgtEl>
                                          <p:spTgt spid="123907">
                                            <p:txEl>
                                              <p:pRg st="6" end="6"/>
                                            </p:txEl>
                                          </p:spTgt>
                                        </p:tgtEl>
                                        <p:attrNameLst>
                                          <p:attrName>style.visibility</p:attrName>
                                        </p:attrNameLst>
                                      </p:cBhvr>
                                      <p:to>
                                        <p:strVal val="visible"/>
                                      </p:to>
                                    </p:set>
                                    <p:animEffect transition="in" filter="fade">
                                      <p:cBhvr>
                                        <p:cTn id="3310" dur="750"/>
                                        <p:tgtEl>
                                          <p:spTgt spid="123907">
                                            <p:txEl>
                                              <p:pRg st="6" end="6"/>
                                            </p:txEl>
                                          </p:spTgt>
                                        </p:tgtEl>
                                      </p:cBhvr>
                                    </p:animEffect>
                                  </p:childTnLst>
                                </p:cTn>
                              </p:par>
                              <p:par>
                                <p:cTn id="3311" presetID="10" presetClass="entr" presetSubtype="0" fill="hold" grpId="0" nodeType="withEffect">
                                  <p:stCondLst>
                                    <p:cond delay="0"/>
                                  </p:stCondLst>
                                  <p:childTnLst>
                                    <p:set>
                                      <p:cBhvr>
                                        <p:cTn id="3312" dur="1" fill="hold">
                                          <p:stCondLst>
                                            <p:cond delay="0"/>
                                          </p:stCondLst>
                                        </p:cTn>
                                        <p:tgtEl>
                                          <p:spTgt spid="123907">
                                            <p:txEl>
                                              <p:pRg st="7" end="7"/>
                                            </p:txEl>
                                          </p:spTgt>
                                        </p:tgtEl>
                                        <p:attrNameLst>
                                          <p:attrName>style.visibility</p:attrName>
                                        </p:attrNameLst>
                                      </p:cBhvr>
                                      <p:to>
                                        <p:strVal val="visible"/>
                                      </p:to>
                                    </p:set>
                                    <p:animEffect transition="in" filter="fade">
                                      <p:cBhvr>
                                        <p:cTn id="3313" dur="750"/>
                                        <p:tgtEl>
                                          <p:spTgt spid="123907">
                                            <p:txEl>
                                              <p:pRg st="7" end="7"/>
                                            </p:txEl>
                                          </p:spTgt>
                                        </p:tgtEl>
                                      </p:cBhvr>
                                    </p:animEffect>
                                  </p:childTnLst>
                                </p:cTn>
                              </p:par>
                              <p:par>
                                <p:cTn id="3314" presetID="10" presetClass="entr" presetSubtype="0" fill="hold" grpId="0" nodeType="withEffect">
                                  <p:stCondLst>
                                    <p:cond delay="0"/>
                                  </p:stCondLst>
                                  <p:childTnLst>
                                    <p:set>
                                      <p:cBhvr>
                                        <p:cTn id="3315" dur="1" fill="hold">
                                          <p:stCondLst>
                                            <p:cond delay="0"/>
                                          </p:stCondLst>
                                        </p:cTn>
                                        <p:tgtEl>
                                          <p:spTgt spid="123907">
                                            <p:txEl>
                                              <p:pRg st="8" end="8"/>
                                            </p:txEl>
                                          </p:spTgt>
                                        </p:tgtEl>
                                        <p:attrNameLst>
                                          <p:attrName>style.visibility</p:attrName>
                                        </p:attrNameLst>
                                      </p:cBhvr>
                                      <p:to>
                                        <p:strVal val="visible"/>
                                      </p:to>
                                    </p:set>
                                    <p:animEffect transition="in" filter="fade">
                                      <p:cBhvr>
                                        <p:cTn id="3316" dur="750"/>
                                        <p:tgtEl>
                                          <p:spTgt spid="123907">
                                            <p:txEl>
                                              <p:pRg st="8" end="8"/>
                                            </p:txEl>
                                          </p:spTgt>
                                        </p:tgtEl>
                                      </p:cBhvr>
                                    </p:animEffect>
                                  </p:childTnLst>
                                </p:cTn>
                              </p:par>
                              <p:par>
                                <p:cTn id="3317" presetID="10" presetClass="entr" presetSubtype="0" fill="hold" grpId="0" nodeType="withEffect">
                                  <p:stCondLst>
                                    <p:cond delay="0"/>
                                  </p:stCondLst>
                                  <p:childTnLst>
                                    <p:set>
                                      <p:cBhvr>
                                        <p:cTn id="3318" dur="1" fill="hold">
                                          <p:stCondLst>
                                            <p:cond delay="0"/>
                                          </p:stCondLst>
                                        </p:cTn>
                                        <p:tgtEl>
                                          <p:spTgt spid="123907">
                                            <p:txEl>
                                              <p:pRg st="9" end="9"/>
                                            </p:txEl>
                                          </p:spTgt>
                                        </p:tgtEl>
                                        <p:attrNameLst>
                                          <p:attrName>style.visibility</p:attrName>
                                        </p:attrNameLst>
                                      </p:cBhvr>
                                      <p:to>
                                        <p:strVal val="visible"/>
                                      </p:to>
                                    </p:set>
                                    <p:animEffect transition="in" filter="fade">
                                      <p:cBhvr>
                                        <p:cTn id="3319" dur="750"/>
                                        <p:tgtEl>
                                          <p:spTgt spid="123907">
                                            <p:txEl>
                                              <p:pRg st="9" end="9"/>
                                            </p:txEl>
                                          </p:spTgt>
                                        </p:tgtEl>
                                      </p:cBhvr>
                                    </p:animEffect>
                                  </p:childTnLst>
                                </p:cTn>
                              </p:par>
                              <p:par>
                                <p:cTn id="3320" presetID="10" presetClass="entr" presetSubtype="0" fill="hold" grpId="0" nodeType="withEffect">
                                  <p:stCondLst>
                                    <p:cond delay="0"/>
                                  </p:stCondLst>
                                  <p:childTnLst>
                                    <p:set>
                                      <p:cBhvr>
                                        <p:cTn id="3321" dur="1" fill="hold">
                                          <p:stCondLst>
                                            <p:cond delay="0"/>
                                          </p:stCondLst>
                                        </p:cTn>
                                        <p:tgtEl>
                                          <p:spTgt spid="123907">
                                            <p:txEl>
                                              <p:pRg st="10" end="10"/>
                                            </p:txEl>
                                          </p:spTgt>
                                        </p:tgtEl>
                                        <p:attrNameLst>
                                          <p:attrName>style.visibility</p:attrName>
                                        </p:attrNameLst>
                                      </p:cBhvr>
                                      <p:to>
                                        <p:strVal val="visible"/>
                                      </p:to>
                                    </p:set>
                                    <p:animEffect transition="in" filter="fade">
                                      <p:cBhvr>
                                        <p:cTn id="3322" dur="750"/>
                                        <p:tgtEl>
                                          <p:spTgt spid="123907">
                                            <p:txEl>
                                              <p:pRg st="10" end="10"/>
                                            </p:txEl>
                                          </p:spTgt>
                                        </p:tgtEl>
                                      </p:cBhvr>
                                    </p:animEffect>
                                  </p:childTnLst>
                                </p:cTn>
                              </p:par>
                              <p:par>
                                <p:cTn id="3323" presetID="10" presetClass="entr" presetSubtype="0" fill="hold" grpId="0" nodeType="withEffect">
                                  <p:stCondLst>
                                    <p:cond delay="0"/>
                                  </p:stCondLst>
                                  <p:childTnLst>
                                    <p:set>
                                      <p:cBhvr>
                                        <p:cTn id="3324" dur="1" fill="hold">
                                          <p:stCondLst>
                                            <p:cond delay="0"/>
                                          </p:stCondLst>
                                        </p:cTn>
                                        <p:tgtEl>
                                          <p:spTgt spid="123907">
                                            <p:txEl>
                                              <p:pRg st="10" end="10"/>
                                            </p:txEl>
                                          </p:spTgt>
                                        </p:tgtEl>
                                        <p:attrNameLst>
                                          <p:attrName>style.visibility</p:attrName>
                                        </p:attrNameLst>
                                      </p:cBhvr>
                                      <p:to>
                                        <p:strVal val="visible"/>
                                      </p:to>
                                    </p:set>
                                    <p:animEffect transition="in" filter="fade">
                                      <p:cBhvr>
                                        <p:cTn id="3325" dur="750"/>
                                        <p:tgtEl>
                                          <p:spTgt spid="123907">
                                            <p:txEl>
                                              <p:pRg st="10" end="10"/>
                                            </p:txEl>
                                          </p:spTgt>
                                        </p:tgtEl>
                                      </p:cBhvr>
                                    </p:animEffect>
                                  </p:childTnLst>
                                </p:cTn>
                              </p:par>
                              <p:par>
                                <p:cTn id="3326" presetID="10" presetClass="entr" presetSubtype="0" fill="hold" grpId="0" nodeType="withEffect">
                                  <p:stCondLst>
                                    <p:cond delay="0"/>
                                  </p:stCondLst>
                                  <p:childTnLst>
                                    <p:set>
                                      <p:cBhvr>
                                        <p:cTn id="3327" dur="1" fill="hold">
                                          <p:stCondLst>
                                            <p:cond delay="0"/>
                                          </p:stCondLst>
                                        </p:cTn>
                                        <p:tgtEl>
                                          <p:spTgt spid="123907">
                                            <p:txEl>
                                              <p:pRg st="9" end="9"/>
                                            </p:txEl>
                                          </p:spTgt>
                                        </p:tgtEl>
                                        <p:attrNameLst>
                                          <p:attrName>style.visibility</p:attrName>
                                        </p:attrNameLst>
                                      </p:cBhvr>
                                      <p:to>
                                        <p:strVal val="visible"/>
                                      </p:to>
                                    </p:set>
                                    <p:animEffect transition="in" filter="fade">
                                      <p:cBhvr>
                                        <p:cTn id="3328" dur="750"/>
                                        <p:tgtEl>
                                          <p:spTgt spid="123907">
                                            <p:txEl>
                                              <p:pRg st="9" end="9"/>
                                            </p:txEl>
                                          </p:spTgt>
                                        </p:tgtEl>
                                      </p:cBhvr>
                                    </p:animEffect>
                                  </p:childTnLst>
                                </p:cTn>
                              </p:par>
                              <p:par>
                                <p:cTn id="3329" presetID="10" presetClass="entr" presetSubtype="0" fill="hold" grpId="0" nodeType="withEffect">
                                  <p:stCondLst>
                                    <p:cond delay="0"/>
                                  </p:stCondLst>
                                  <p:childTnLst>
                                    <p:set>
                                      <p:cBhvr>
                                        <p:cTn id="3330" dur="1" fill="hold">
                                          <p:stCondLst>
                                            <p:cond delay="0"/>
                                          </p:stCondLst>
                                        </p:cTn>
                                        <p:tgtEl>
                                          <p:spTgt spid="123907">
                                            <p:txEl>
                                              <p:pRg st="10" end="10"/>
                                            </p:txEl>
                                          </p:spTgt>
                                        </p:tgtEl>
                                        <p:attrNameLst>
                                          <p:attrName>style.visibility</p:attrName>
                                        </p:attrNameLst>
                                      </p:cBhvr>
                                      <p:to>
                                        <p:strVal val="visible"/>
                                      </p:to>
                                    </p:set>
                                    <p:animEffect transition="in" filter="fade">
                                      <p:cBhvr>
                                        <p:cTn id="3331" dur="750"/>
                                        <p:tgtEl>
                                          <p:spTgt spid="123907">
                                            <p:txEl>
                                              <p:pRg st="10" end="10"/>
                                            </p:txEl>
                                          </p:spTgt>
                                        </p:tgtEl>
                                      </p:cBhvr>
                                    </p:animEffect>
                                  </p:childTnLst>
                                </p:cTn>
                              </p:par>
                              <p:par>
                                <p:cTn id="3332" presetID="10" presetClass="entr" presetSubtype="0" fill="hold" grpId="0" nodeType="withEffect">
                                  <p:stCondLst>
                                    <p:cond delay="0"/>
                                  </p:stCondLst>
                                  <p:childTnLst>
                                    <p:set>
                                      <p:cBhvr>
                                        <p:cTn id="3333" dur="1" fill="hold">
                                          <p:stCondLst>
                                            <p:cond delay="0"/>
                                          </p:stCondLst>
                                        </p:cTn>
                                        <p:tgtEl>
                                          <p:spTgt spid="123907">
                                            <p:txEl>
                                              <p:pRg st="10" end="10"/>
                                            </p:txEl>
                                          </p:spTgt>
                                        </p:tgtEl>
                                        <p:attrNameLst>
                                          <p:attrName>style.visibility</p:attrName>
                                        </p:attrNameLst>
                                      </p:cBhvr>
                                      <p:to>
                                        <p:strVal val="visible"/>
                                      </p:to>
                                    </p:set>
                                    <p:animEffect transition="in" filter="fade">
                                      <p:cBhvr>
                                        <p:cTn id="3334" dur="750"/>
                                        <p:tgtEl>
                                          <p:spTgt spid="123907">
                                            <p:txEl>
                                              <p:pRg st="10" end="10"/>
                                            </p:txEl>
                                          </p:spTgt>
                                        </p:tgtEl>
                                      </p:cBhvr>
                                    </p:animEffect>
                                  </p:childTnLst>
                                </p:cTn>
                              </p:par>
                              <p:par>
                                <p:cTn id="3335" presetID="10" presetClass="entr" presetSubtype="0" fill="hold" grpId="0" nodeType="withEffect">
                                  <p:stCondLst>
                                    <p:cond delay="0"/>
                                  </p:stCondLst>
                                  <p:childTnLst>
                                    <p:set>
                                      <p:cBhvr>
                                        <p:cTn id="3336" dur="1" fill="hold">
                                          <p:stCondLst>
                                            <p:cond delay="0"/>
                                          </p:stCondLst>
                                        </p:cTn>
                                        <p:tgtEl>
                                          <p:spTgt spid="123907">
                                            <p:txEl>
                                              <p:pRg st="11" end="11"/>
                                            </p:txEl>
                                          </p:spTgt>
                                        </p:tgtEl>
                                        <p:attrNameLst>
                                          <p:attrName>style.visibility</p:attrName>
                                        </p:attrNameLst>
                                      </p:cBhvr>
                                      <p:to>
                                        <p:strVal val="visible"/>
                                      </p:to>
                                    </p:set>
                                    <p:animEffect transition="in" filter="fade">
                                      <p:cBhvr>
                                        <p:cTn id="3337" dur="750"/>
                                        <p:tgtEl>
                                          <p:spTgt spid="123907">
                                            <p:txEl>
                                              <p:pRg st="11" end="11"/>
                                            </p:txEl>
                                          </p:spTgt>
                                        </p:tgtEl>
                                      </p:cBhvr>
                                    </p:animEffect>
                                  </p:childTnLst>
                                </p:cTn>
                              </p:par>
                              <p:par>
                                <p:cTn id="3338" presetID="10" presetClass="entr" presetSubtype="0" fill="hold" grpId="0" nodeType="withEffect">
                                  <p:stCondLst>
                                    <p:cond delay="0"/>
                                  </p:stCondLst>
                                  <p:childTnLst>
                                    <p:set>
                                      <p:cBhvr>
                                        <p:cTn id="3339" dur="1" fill="hold">
                                          <p:stCondLst>
                                            <p:cond delay="0"/>
                                          </p:stCondLst>
                                        </p:cTn>
                                        <p:tgtEl>
                                          <p:spTgt spid="123907">
                                            <p:txEl>
                                              <p:pRg st="7" end="7"/>
                                            </p:txEl>
                                          </p:spTgt>
                                        </p:tgtEl>
                                        <p:attrNameLst>
                                          <p:attrName>style.visibility</p:attrName>
                                        </p:attrNameLst>
                                      </p:cBhvr>
                                      <p:to>
                                        <p:strVal val="visible"/>
                                      </p:to>
                                    </p:set>
                                    <p:animEffect transition="in" filter="fade">
                                      <p:cBhvr>
                                        <p:cTn id="3340" dur="750"/>
                                        <p:tgtEl>
                                          <p:spTgt spid="123907">
                                            <p:txEl>
                                              <p:pRg st="7" end="7"/>
                                            </p:txEl>
                                          </p:spTgt>
                                        </p:tgtEl>
                                      </p:cBhvr>
                                    </p:animEffect>
                                  </p:childTnLst>
                                </p:cTn>
                              </p:par>
                              <p:par>
                                <p:cTn id="3341" presetID="10" presetClass="entr" presetSubtype="0" fill="hold" grpId="0" nodeType="withEffect">
                                  <p:stCondLst>
                                    <p:cond delay="0"/>
                                  </p:stCondLst>
                                  <p:childTnLst>
                                    <p:set>
                                      <p:cBhvr>
                                        <p:cTn id="3342" dur="1" fill="hold">
                                          <p:stCondLst>
                                            <p:cond delay="0"/>
                                          </p:stCondLst>
                                        </p:cTn>
                                        <p:tgtEl>
                                          <p:spTgt spid="123907">
                                            <p:txEl>
                                              <p:pRg st="8" end="8"/>
                                            </p:txEl>
                                          </p:spTgt>
                                        </p:tgtEl>
                                        <p:attrNameLst>
                                          <p:attrName>style.visibility</p:attrName>
                                        </p:attrNameLst>
                                      </p:cBhvr>
                                      <p:to>
                                        <p:strVal val="visible"/>
                                      </p:to>
                                    </p:set>
                                    <p:animEffect transition="in" filter="fade">
                                      <p:cBhvr>
                                        <p:cTn id="3343" dur="750"/>
                                        <p:tgtEl>
                                          <p:spTgt spid="123907">
                                            <p:txEl>
                                              <p:pRg st="8" end="8"/>
                                            </p:txEl>
                                          </p:spTgt>
                                        </p:tgtEl>
                                      </p:cBhvr>
                                    </p:animEffect>
                                  </p:childTnLst>
                                </p:cTn>
                              </p:par>
                              <p:par>
                                <p:cTn id="3344" presetID="10" presetClass="entr" presetSubtype="0" fill="hold" grpId="0" nodeType="withEffect">
                                  <p:stCondLst>
                                    <p:cond delay="0"/>
                                  </p:stCondLst>
                                  <p:childTnLst>
                                    <p:set>
                                      <p:cBhvr>
                                        <p:cTn id="3345" dur="1" fill="hold">
                                          <p:stCondLst>
                                            <p:cond delay="0"/>
                                          </p:stCondLst>
                                        </p:cTn>
                                        <p:tgtEl>
                                          <p:spTgt spid="123907">
                                            <p:txEl>
                                              <p:pRg st="9" end="9"/>
                                            </p:txEl>
                                          </p:spTgt>
                                        </p:tgtEl>
                                        <p:attrNameLst>
                                          <p:attrName>style.visibility</p:attrName>
                                        </p:attrNameLst>
                                      </p:cBhvr>
                                      <p:to>
                                        <p:strVal val="visible"/>
                                      </p:to>
                                    </p:set>
                                    <p:animEffect transition="in" filter="fade">
                                      <p:cBhvr>
                                        <p:cTn id="3346" dur="750"/>
                                        <p:tgtEl>
                                          <p:spTgt spid="123907">
                                            <p:txEl>
                                              <p:pRg st="9" end="9"/>
                                            </p:txEl>
                                          </p:spTgt>
                                        </p:tgtEl>
                                      </p:cBhvr>
                                    </p:animEffect>
                                  </p:childTnLst>
                                </p:cTn>
                              </p:par>
                              <p:par>
                                <p:cTn id="3347" presetID="10" presetClass="entr" presetSubtype="0" fill="hold" grpId="0" nodeType="withEffect">
                                  <p:stCondLst>
                                    <p:cond delay="0"/>
                                  </p:stCondLst>
                                  <p:childTnLst>
                                    <p:set>
                                      <p:cBhvr>
                                        <p:cTn id="3348" dur="1" fill="hold">
                                          <p:stCondLst>
                                            <p:cond delay="0"/>
                                          </p:stCondLst>
                                        </p:cTn>
                                        <p:tgtEl>
                                          <p:spTgt spid="123907">
                                            <p:txEl>
                                              <p:pRg st="10" end="10"/>
                                            </p:txEl>
                                          </p:spTgt>
                                        </p:tgtEl>
                                        <p:attrNameLst>
                                          <p:attrName>style.visibility</p:attrName>
                                        </p:attrNameLst>
                                      </p:cBhvr>
                                      <p:to>
                                        <p:strVal val="visible"/>
                                      </p:to>
                                    </p:set>
                                    <p:animEffect transition="in" filter="fade">
                                      <p:cBhvr>
                                        <p:cTn id="3349" dur="750"/>
                                        <p:tgtEl>
                                          <p:spTgt spid="123907">
                                            <p:txEl>
                                              <p:pRg st="10" end="10"/>
                                            </p:txEl>
                                          </p:spTgt>
                                        </p:tgtEl>
                                      </p:cBhvr>
                                    </p:animEffect>
                                  </p:childTnLst>
                                </p:cTn>
                              </p:par>
                              <p:par>
                                <p:cTn id="3350" presetID="10" presetClass="entr" presetSubtype="0" fill="hold" grpId="0" nodeType="withEffect">
                                  <p:stCondLst>
                                    <p:cond delay="0"/>
                                  </p:stCondLst>
                                  <p:childTnLst>
                                    <p:set>
                                      <p:cBhvr>
                                        <p:cTn id="3351" dur="1" fill="hold">
                                          <p:stCondLst>
                                            <p:cond delay="0"/>
                                          </p:stCondLst>
                                        </p:cTn>
                                        <p:tgtEl>
                                          <p:spTgt spid="123907">
                                            <p:txEl>
                                              <p:pRg st="10" end="10"/>
                                            </p:txEl>
                                          </p:spTgt>
                                        </p:tgtEl>
                                        <p:attrNameLst>
                                          <p:attrName>style.visibility</p:attrName>
                                        </p:attrNameLst>
                                      </p:cBhvr>
                                      <p:to>
                                        <p:strVal val="visible"/>
                                      </p:to>
                                    </p:set>
                                    <p:animEffect transition="in" filter="fade">
                                      <p:cBhvr>
                                        <p:cTn id="3352" dur="750"/>
                                        <p:tgtEl>
                                          <p:spTgt spid="123907">
                                            <p:txEl>
                                              <p:pRg st="10" end="10"/>
                                            </p:txEl>
                                          </p:spTgt>
                                        </p:tgtEl>
                                      </p:cBhvr>
                                    </p:animEffect>
                                  </p:childTnLst>
                                </p:cTn>
                              </p:par>
                              <p:par>
                                <p:cTn id="3353" presetID="10" presetClass="entr" presetSubtype="0" fill="hold" grpId="0" nodeType="withEffect">
                                  <p:stCondLst>
                                    <p:cond delay="0"/>
                                  </p:stCondLst>
                                  <p:childTnLst>
                                    <p:set>
                                      <p:cBhvr>
                                        <p:cTn id="3354" dur="1" fill="hold">
                                          <p:stCondLst>
                                            <p:cond delay="0"/>
                                          </p:stCondLst>
                                        </p:cTn>
                                        <p:tgtEl>
                                          <p:spTgt spid="123907">
                                            <p:txEl>
                                              <p:pRg st="9" end="9"/>
                                            </p:txEl>
                                          </p:spTgt>
                                        </p:tgtEl>
                                        <p:attrNameLst>
                                          <p:attrName>style.visibility</p:attrName>
                                        </p:attrNameLst>
                                      </p:cBhvr>
                                      <p:to>
                                        <p:strVal val="visible"/>
                                      </p:to>
                                    </p:set>
                                    <p:animEffect transition="in" filter="fade">
                                      <p:cBhvr>
                                        <p:cTn id="3355" dur="750"/>
                                        <p:tgtEl>
                                          <p:spTgt spid="123907">
                                            <p:txEl>
                                              <p:pRg st="9" end="9"/>
                                            </p:txEl>
                                          </p:spTgt>
                                        </p:tgtEl>
                                      </p:cBhvr>
                                    </p:animEffect>
                                  </p:childTnLst>
                                </p:cTn>
                              </p:par>
                              <p:par>
                                <p:cTn id="3356" presetID="10" presetClass="entr" presetSubtype="0" fill="hold" grpId="0" nodeType="withEffect">
                                  <p:stCondLst>
                                    <p:cond delay="0"/>
                                  </p:stCondLst>
                                  <p:childTnLst>
                                    <p:set>
                                      <p:cBhvr>
                                        <p:cTn id="3357" dur="1" fill="hold">
                                          <p:stCondLst>
                                            <p:cond delay="0"/>
                                          </p:stCondLst>
                                        </p:cTn>
                                        <p:tgtEl>
                                          <p:spTgt spid="123907">
                                            <p:txEl>
                                              <p:pRg st="10" end="10"/>
                                            </p:txEl>
                                          </p:spTgt>
                                        </p:tgtEl>
                                        <p:attrNameLst>
                                          <p:attrName>style.visibility</p:attrName>
                                        </p:attrNameLst>
                                      </p:cBhvr>
                                      <p:to>
                                        <p:strVal val="visible"/>
                                      </p:to>
                                    </p:set>
                                    <p:animEffect transition="in" filter="fade">
                                      <p:cBhvr>
                                        <p:cTn id="3358" dur="750"/>
                                        <p:tgtEl>
                                          <p:spTgt spid="123907">
                                            <p:txEl>
                                              <p:pRg st="10" end="10"/>
                                            </p:txEl>
                                          </p:spTgt>
                                        </p:tgtEl>
                                      </p:cBhvr>
                                    </p:animEffect>
                                  </p:childTnLst>
                                </p:cTn>
                              </p:par>
                              <p:par>
                                <p:cTn id="3359" presetID="10" presetClass="entr" presetSubtype="0" fill="hold" grpId="0" nodeType="withEffect">
                                  <p:stCondLst>
                                    <p:cond delay="0"/>
                                  </p:stCondLst>
                                  <p:childTnLst>
                                    <p:set>
                                      <p:cBhvr>
                                        <p:cTn id="3360" dur="1" fill="hold">
                                          <p:stCondLst>
                                            <p:cond delay="0"/>
                                          </p:stCondLst>
                                        </p:cTn>
                                        <p:tgtEl>
                                          <p:spTgt spid="123907">
                                            <p:txEl>
                                              <p:pRg st="10" end="10"/>
                                            </p:txEl>
                                          </p:spTgt>
                                        </p:tgtEl>
                                        <p:attrNameLst>
                                          <p:attrName>style.visibility</p:attrName>
                                        </p:attrNameLst>
                                      </p:cBhvr>
                                      <p:to>
                                        <p:strVal val="visible"/>
                                      </p:to>
                                    </p:set>
                                    <p:animEffect transition="in" filter="fade">
                                      <p:cBhvr>
                                        <p:cTn id="3361" dur="750"/>
                                        <p:tgtEl>
                                          <p:spTgt spid="123907">
                                            <p:txEl>
                                              <p:pRg st="10" end="10"/>
                                            </p:txEl>
                                          </p:spTgt>
                                        </p:tgtEl>
                                      </p:cBhvr>
                                    </p:animEffect>
                                  </p:childTnLst>
                                </p:cTn>
                              </p:par>
                              <p:par>
                                <p:cTn id="3362" presetID="10" presetClass="entr" presetSubtype="0" fill="hold" grpId="0" nodeType="withEffect">
                                  <p:stCondLst>
                                    <p:cond delay="0"/>
                                  </p:stCondLst>
                                  <p:childTnLst>
                                    <p:set>
                                      <p:cBhvr>
                                        <p:cTn id="3363" dur="1" fill="hold">
                                          <p:stCondLst>
                                            <p:cond delay="0"/>
                                          </p:stCondLst>
                                        </p:cTn>
                                        <p:tgtEl>
                                          <p:spTgt spid="123907">
                                            <p:txEl>
                                              <p:pRg st="11" end="11"/>
                                            </p:txEl>
                                          </p:spTgt>
                                        </p:tgtEl>
                                        <p:attrNameLst>
                                          <p:attrName>style.visibility</p:attrName>
                                        </p:attrNameLst>
                                      </p:cBhvr>
                                      <p:to>
                                        <p:strVal val="visible"/>
                                      </p:to>
                                    </p:set>
                                    <p:animEffect transition="in" filter="fade">
                                      <p:cBhvr>
                                        <p:cTn id="3364" dur="750"/>
                                        <p:tgtEl>
                                          <p:spTgt spid="123907">
                                            <p:txEl>
                                              <p:pRg st="11" end="11"/>
                                            </p:txEl>
                                          </p:spTgt>
                                        </p:tgtEl>
                                      </p:cBhvr>
                                    </p:animEffect>
                                  </p:childTnLst>
                                </p:cTn>
                              </p:par>
                              <p:par>
                                <p:cTn id="3365" presetID="10" presetClass="entr" presetSubtype="0" fill="hold" grpId="0" nodeType="withEffect">
                                  <p:stCondLst>
                                    <p:cond delay="0"/>
                                  </p:stCondLst>
                                  <p:childTnLst>
                                    <p:set>
                                      <p:cBhvr>
                                        <p:cTn id="3366" dur="1" fill="hold">
                                          <p:stCondLst>
                                            <p:cond delay="0"/>
                                          </p:stCondLst>
                                        </p:cTn>
                                        <p:tgtEl>
                                          <p:spTgt spid="123907">
                                            <p:txEl>
                                              <p:pRg st="3" end="3"/>
                                            </p:txEl>
                                          </p:spTgt>
                                        </p:tgtEl>
                                        <p:attrNameLst>
                                          <p:attrName>style.visibility</p:attrName>
                                        </p:attrNameLst>
                                      </p:cBhvr>
                                      <p:to>
                                        <p:strVal val="visible"/>
                                      </p:to>
                                    </p:set>
                                    <p:animEffect transition="in" filter="fade">
                                      <p:cBhvr>
                                        <p:cTn id="3367" dur="750"/>
                                        <p:tgtEl>
                                          <p:spTgt spid="123907">
                                            <p:txEl>
                                              <p:pRg st="3" end="3"/>
                                            </p:txEl>
                                          </p:spTgt>
                                        </p:tgtEl>
                                      </p:cBhvr>
                                    </p:animEffect>
                                  </p:childTnLst>
                                </p:cTn>
                              </p:par>
                              <p:par>
                                <p:cTn id="3368" presetID="10" presetClass="entr" presetSubtype="0" fill="hold" grpId="0" nodeType="withEffect">
                                  <p:stCondLst>
                                    <p:cond delay="0"/>
                                  </p:stCondLst>
                                  <p:childTnLst>
                                    <p:set>
                                      <p:cBhvr>
                                        <p:cTn id="3369" dur="1" fill="hold">
                                          <p:stCondLst>
                                            <p:cond delay="0"/>
                                          </p:stCondLst>
                                        </p:cTn>
                                        <p:tgtEl>
                                          <p:spTgt spid="123907">
                                            <p:txEl>
                                              <p:pRg st="4" end="4"/>
                                            </p:txEl>
                                          </p:spTgt>
                                        </p:tgtEl>
                                        <p:attrNameLst>
                                          <p:attrName>style.visibility</p:attrName>
                                        </p:attrNameLst>
                                      </p:cBhvr>
                                      <p:to>
                                        <p:strVal val="visible"/>
                                      </p:to>
                                    </p:set>
                                    <p:animEffect transition="in" filter="fade">
                                      <p:cBhvr>
                                        <p:cTn id="3370" dur="750"/>
                                        <p:tgtEl>
                                          <p:spTgt spid="123907">
                                            <p:txEl>
                                              <p:pRg st="4" end="4"/>
                                            </p:txEl>
                                          </p:spTgt>
                                        </p:tgtEl>
                                      </p:cBhvr>
                                    </p:animEffect>
                                  </p:childTnLst>
                                </p:cTn>
                              </p:par>
                              <p:par>
                                <p:cTn id="3371" presetID="10" presetClass="entr" presetSubtype="0" fill="hold" grpId="0" nodeType="withEffect">
                                  <p:stCondLst>
                                    <p:cond delay="0"/>
                                  </p:stCondLst>
                                  <p:childTnLst>
                                    <p:set>
                                      <p:cBhvr>
                                        <p:cTn id="3372" dur="1" fill="hold">
                                          <p:stCondLst>
                                            <p:cond delay="0"/>
                                          </p:stCondLst>
                                        </p:cTn>
                                        <p:tgtEl>
                                          <p:spTgt spid="123907">
                                            <p:txEl>
                                              <p:pRg st="5" end="5"/>
                                            </p:txEl>
                                          </p:spTgt>
                                        </p:tgtEl>
                                        <p:attrNameLst>
                                          <p:attrName>style.visibility</p:attrName>
                                        </p:attrNameLst>
                                      </p:cBhvr>
                                      <p:to>
                                        <p:strVal val="visible"/>
                                      </p:to>
                                    </p:set>
                                    <p:animEffect transition="in" filter="fade">
                                      <p:cBhvr>
                                        <p:cTn id="3373" dur="750"/>
                                        <p:tgtEl>
                                          <p:spTgt spid="123907">
                                            <p:txEl>
                                              <p:pRg st="5" end="5"/>
                                            </p:txEl>
                                          </p:spTgt>
                                        </p:tgtEl>
                                      </p:cBhvr>
                                    </p:animEffect>
                                  </p:childTnLst>
                                </p:cTn>
                              </p:par>
                              <p:par>
                                <p:cTn id="3374" presetID="10" presetClass="entr" presetSubtype="0" fill="hold" grpId="0" nodeType="withEffect">
                                  <p:stCondLst>
                                    <p:cond delay="0"/>
                                  </p:stCondLst>
                                  <p:childTnLst>
                                    <p:set>
                                      <p:cBhvr>
                                        <p:cTn id="3375" dur="1" fill="hold">
                                          <p:stCondLst>
                                            <p:cond delay="0"/>
                                          </p:stCondLst>
                                        </p:cTn>
                                        <p:tgtEl>
                                          <p:spTgt spid="123907">
                                            <p:txEl>
                                              <p:pRg st="6" end="6"/>
                                            </p:txEl>
                                          </p:spTgt>
                                        </p:tgtEl>
                                        <p:attrNameLst>
                                          <p:attrName>style.visibility</p:attrName>
                                        </p:attrNameLst>
                                      </p:cBhvr>
                                      <p:to>
                                        <p:strVal val="visible"/>
                                      </p:to>
                                    </p:set>
                                    <p:animEffect transition="in" filter="fade">
                                      <p:cBhvr>
                                        <p:cTn id="3376" dur="750"/>
                                        <p:tgtEl>
                                          <p:spTgt spid="123907">
                                            <p:txEl>
                                              <p:pRg st="6" end="6"/>
                                            </p:txEl>
                                          </p:spTgt>
                                        </p:tgtEl>
                                      </p:cBhvr>
                                    </p:animEffect>
                                  </p:childTnLst>
                                </p:cTn>
                              </p:par>
                              <p:par>
                                <p:cTn id="3377" presetID="10" presetClass="entr" presetSubtype="0" fill="hold" grpId="0" nodeType="withEffect">
                                  <p:stCondLst>
                                    <p:cond delay="0"/>
                                  </p:stCondLst>
                                  <p:childTnLst>
                                    <p:set>
                                      <p:cBhvr>
                                        <p:cTn id="3378" dur="1" fill="hold">
                                          <p:stCondLst>
                                            <p:cond delay="0"/>
                                          </p:stCondLst>
                                        </p:cTn>
                                        <p:tgtEl>
                                          <p:spTgt spid="123907">
                                            <p:txEl>
                                              <p:pRg st="7" end="7"/>
                                            </p:txEl>
                                          </p:spTgt>
                                        </p:tgtEl>
                                        <p:attrNameLst>
                                          <p:attrName>style.visibility</p:attrName>
                                        </p:attrNameLst>
                                      </p:cBhvr>
                                      <p:to>
                                        <p:strVal val="visible"/>
                                      </p:to>
                                    </p:set>
                                    <p:animEffect transition="in" filter="fade">
                                      <p:cBhvr>
                                        <p:cTn id="3379" dur="750"/>
                                        <p:tgtEl>
                                          <p:spTgt spid="123907">
                                            <p:txEl>
                                              <p:pRg st="7" end="7"/>
                                            </p:txEl>
                                          </p:spTgt>
                                        </p:tgtEl>
                                      </p:cBhvr>
                                    </p:animEffect>
                                  </p:childTnLst>
                                </p:cTn>
                              </p:par>
                              <p:par>
                                <p:cTn id="3380" presetID="10" presetClass="entr" presetSubtype="0" fill="hold" grpId="0" nodeType="withEffect">
                                  <p:stCondLst>
                                    <p:cond delay="0"/>
                                  </p:stCondLst>
                                  <p:childTnLst>
                                    <p:set>
                                      <p:cBhvr>
                                        <p:cTn id="3381" dur="1" fill="hold">
                                          <p:stCondLst>
                                            <p:cond delay="0"/>
                                          </p:stCondLst>
                                        </p:cTn>
                                        <p:tgtEl>
                                          <p:spTgt spid="123907">
                                            <p:txEl>
                                              <p:pRg st="8" end="8"/>
                                            </p:txEl>
                                          </p:spTgt>
                                        </p:tgtEl>
                                        <p:attrNameLst>
                                          <p:attrName>style.visibility</p:attrName>
                                        </p:attrNameLst>
                                      </p:cBhvr>
                                      <p:to>
                                        <p:strVal val="visible"/>
                                      </p:to>
                                    </p:set>
                                    <p:animEffect transition="in" filter="fade">
                                      <p:cBhvr>
                                        <p:cTn id="3382" dur="750"/>
                                        <p:tgtEl>
                                          <p:spTgt spid="123907">
                                            <p:txEl>
                                              <p:pRg st="8" end="8"/>
                                            </p:txEl>
                                          </p:spTgt>
                                        </p:tgtEl>
                                      </p:cBhvr>
                                    </p:animEffect>
                                  </p:childTnLst>
                                </p:cTn>
                              </p:par>
                              <p:par>
                                <p:cTn id="3383" presetID="10" presetClass="entr" presetSubtype="0" fill="hold" grpId="0" nodeType="withEffect">
                                  <p:stCondLst>
                                    <p:cond delay="0"/>
                                  </p:stCondLst>
                                  <p:childTnLst>
                                    <p:set>
                                      <p:cBhvr>
                                        <p:cTn id="3384" dur="1" fill="hold">
                                          <p:stCondLst>
                                            <p:cond delay="0"/>
                                          </p:stCondLst>
                                        </p:cTn>
                                        <p:tgtEl>
                                          <p:spTgt spid="123907">
                                            <p:txEl>
                                              <p:pRg st="9" end="9"/>
                                            </p:txEl>
                                          </p:spTgt>
                                        </p:tgtEl>
                                        <p:attrNameLst>
                                          <p:attrName>style.visibility</p:attrName>
                                        </p:attrNameLst>
                                      </p:cBhvr>
                                      <p:to>
                                        <p:strVal val="visible"/>
                                      </p:to>
                                    </p:set>
                                    <p:animEffect transition="in" filter="fade">
                                      <p:cBhvr>
                                        <p:cTn id="3385" dur="750"/>
                                        <p:tgtEl>
                                          <p:spTgt spid="123907">
                                            <p:txEl>
                                              <p:pRg st="9" end="9"/>
                                            </p:txEl>
                                          </p:spTgt>
                                        </p:tgtEl>
                                      </p:cBhvr>
                                    </p:animEffect>
                                  </p:childTnLst>
                                </p:cTn>
                              </p:par>
                              <p:par>
                                <p:cTn id="3386" presetID="10" presetClass="entr" presetSubtype="0" fill="hold" grpId="0" nodeType="withEffect">
                                  <p:stCondLst>
                                    <p:cond delay="0"/>
                                  </p:stCondLst>
                                  <p:childTnLst>
                                    <p:set>
                                      <p:cBhvr>
                                        <p:cTn id="3387" dur="1" fill="hold">
                                          <p:stCondLst>
                                            <p:cond delay="0"/>
                                          </p:stCondLst>
                                        </p:cTn>
                                        <p:tgtEl>
                                          <p:spTgt spid="123907">
                                            <p:txEl>
                                              <p:pRg st="10" end="10"/>
                                            </p:txEl>
                                          </p:spTgt>
                                        </p:tgtEl>
                                        <p:attrNameLst>
                                          <p:attrName>style.visibility</p:attrName>
                                        </p:attrNameLst>
                                      </p:cBhvr>
                                      <p:to>
                                        <p:strVal val="visible"/>
                                      </p:to>
                                    </p:set>
                                    <p:animEffect transition="in" filter="fade">
                                      <p:cBhvr>
                                        <p:cTn id="3388" dur="750"/>
                                        <p:tgtEl>
                                          <p:spTgt spid="123907">
                                            <p:txEl>
                                              <p:pRg st="10" end="10"/>
                                            </p:txEl>
                                          </p:spTgt>
                                        </p:tgtEl>
                                      </p:cBhvr>
                                    </p:animEffect>
                                  </p:childTnLst>
                                </p:cTn>
                              </p:par>
                              <p:par>
                                <p:cTn id="3389" presetID="10" presetClass="entr" presetSubtype="0" fill="hold" grpId="0" nodeType="withEffect">
                                  <p:stCondLst>
                                    <p:cond delay="0"/>
                                  </p:stCondLst>
                                  <p:childTnLst>
                                    <p:set>
                                      <p:cBhvr>
                                        <p:cTn id="3390" dur="1" fill="hold">
                                          <p:stCondLst>
                                            <p:cond delay="0"/>
                                          </p:stCondLst>
                                        </p:cTn>
                                        <p:tgtEl>
                                          <p:spTgt spid="123907">
                                            <p:txEl>
                                              <p:pRg st="10" end="10"/>
                                            </p:txEl>
                                          </p:spTgt>
                                        </p:tgtEl>
                                        <p:attrNameLst>
                                          <p:attrName>style.visibility</p:attrName>
                                        </p:attrNameLst>
                                      </p:cBhvr>
                                      <p:to>
                                        <p:strVal val="visible"/>
                                      </p:to>
                                    </p:set>
                                    <p:animEffect transition="in" filter="fade">
                                      <p:cBhvr>
                                        <p:cTn id="3391" dur="750"/>
                                        <p:tgtEl>
                                          <p:spTgt spid="123907">
                                            <p:txEl>
                                              <p:pRg st="10" end="10"/>
                                            </p:txEl>
                                          </p:spTgt>
                                        </p:tgtEl>
                                      </p:cBhvr>
                                    </p:animEffect>
                                  </p:childTnLst>
                                </p:cTn>
                              </p:par>
                              <p:par>
                                <p:cTn id="3392" presetID="10" presetClass="entr" presetSubtype="0" fill="hold" grpId="0" nodeType="withEffect">
                                  <p:stCondLst>
                                    <p:cond delay="0"/>
                                  </p:stCondLst>
                                  <p:childTnLst>
                                    <p:set>
                                      <p:cBhvr>
                                        <p:cTn id="3393" dur="1" fill="hold">
                                          <p:stCondLst>
                                            <p:cond delay="0"/>
                                          </p:stCondLst>
                                        </p:cTn>
                                        <p:tgtEl>
                                          <p:spTgt spid="123907">
                                            <p:txEl>
                                              <p:pRg st="9" end="9"/>
                                            </p:txEl>
                                          </p:spTgt>
                                        </p:tgtEl>
                                        <p:attrNameLst>
                                          <p:attrName>style.visibility</p:attrName>
                                        </p:attrNameLst>
                                      </p:cBhvr>
                                      <p:to>
                                        <p:strVal val="visible"/>
                                      </p:to>
                                    </p:set>
                                    <p:animEffect transition="in" filter="fade">
                                      <p:cBhvr>
                                        <p:cTn id="3394" dur="750"/>
                                        <p:tgtEl>
                                          <p:spTgt spid="123907">
                                            <p:txEl>
                                              <p:pRg st="9" end="9"/>
                                            </p:txEl>
                                          </p:spTgt>
                                        </p:tgtEl>
                                      </p:cBhvr>
                                    </p:animEffect>
                                  </p:childTnLst>
                                </p:cTn>
                              </p:par>
                              <p:par>
                                <p:cTn id="3395" presetID="10" presetClass="entr" presetSubtype="0" fill="hold" grpId="0" nodeType="withEffect">
                                  <p:stCondLst>
                                    <p:cond delay="0"/>
                                  </p:stCondLst>
                                  <p:childTnLst>
                                    <p:set>
                                      <p:cBhvr>
                                        <p:cTn id="3396" dur="1" fill="hold">
                                          <p:stCondLst>
                                            <p:cond delay="0"/>
                                          </p:stCondLst>
                                        </p:cTn>
                                        <p:tgtEl>
                                          <p:spTgt spid="123907">
                                            <p:txEl>
                                              <p:pRg st="10" end="10"/>
                                            </p:txEl>
                                          </p:spTgt>
                                        </p:tgtEl>
                                        <p:attrNameLst>
                                          <p:attrName>style.visibility</p:attrName>
                                        </p:attrNameLst>
                                      </p:cBhvr>
                                      <p:to>
                                        <p:strVal val="visible"/>
                                      </p:to>
                                    </p:set>
                                    <p:animEffect transition="in" filter="fade">
                                      <p:cBhvr>
                                        <p:cTn id="3397" dur="750"/>
                                        <p:tgtEl>
                                          <p:spTgt spid="123907">
                                            <p:txEl>
                                              <p:pRg st="10" end="10"/>
                                            </p:txEl>
                                          </p:spTgt>
                                        </p:tgtEl>
                                      </p:cBhvr>
                                    </p:animEffect>
                                  </p:childTnLst>
                                </p:cTn>
                              </p:par>
                              <p:par>
                                <p:cTn id="3398" presetID="10" presetClass="entr" presetSubtype="0" fill="hold" grpId="0" nodeType="withEffect">
                                  <p:stCondLst>
                                    <p:cond delay="0"/>
                                  </p:stCondLst>
                                  <p:childTnLst>
                                    <p:set>
                                      <p:cBhvr>
                                        <p:cTn id="3399" dur="1" fill="hold">
                                          <p:stCondLst>
                                            <p:cond delay="0"/>
                                          </p:stCondLst>
                                        </p:cTn>
                                        <p:tgtEl>
                                          <p:spTgt spid="123907">
                                            <p:txEl>
                                              <p:pRg st="10" end="10"/>
                                            </p:txEl>
                                          </p:spTgt>
                                        </p:tgtEl>
                                        <p:attrNameLst>
                                          <p:attrName>style.visibility</p:attrName>
                                        </p:attrNameLst>
                                      </p:cBhvr>
                                      <p:to>
                                        <p:strVal val="visible"/>
                                      </p:to>
                                    </p:set>
                                    <p:animEffect transition="in" filter="fade">
                                      <p:cBhvr>
                                        <p:cTn id="3400" dur="750"/>
                                        <p:tgtEl>
                                          <p:spTgt spid="123907">
                                            <p:txEl>
                                              <p:pRg st="10" end="10"/>
                                            </p:txEl>
                                          </p:spTgt>
                                        </p:tgtEl>
                                      </p:cBhvr>
                                    </p:animEffect>
                                  </p:childTnLst>
                                </p:cTn>
                              </p:par>
                              <p:par>
                                <p:cTn id="3401" presetID="10" presetClass="entr" presetSubtype="0" fill="hold" grpId="0" nodeType="withEffect">
                                  <p:stCondLst>
                                    <p:cond delay="0"/>
                                  </p:stCondLst>
                                  <p:childTnLst>
                                    <p:set>
                                      <p:cBhvr>
                                        <p:cTn id="3402" dur="1" fill="hold">
                                          <p:stCondLst>
                                            <p:cond delay="0"/>
                                          </p:stCondLst>
                                        </p:cTn>
                                        <p:tgtEl>
                                          <p:spTgt spid="123907">
                                            <p:txEl>
                                              <p:pRg st="11" end="11"/>
                                            </p:txEl>
                                          </p:spTgt>
                                        </p:tgtEl>
                                        <p:attrNameLst>
                                          <p:attrName>style.visibility</p:attrName>
                                        </p:attrNameLst>
                                      </p:cBhvr>
                                      <p:to>
                                        <p:strVal val="visible"/>
                                      </p:to>
                                    </p:set>
                                    <p:animEffect transition="in" filter="fade">
                                      <p:cBhvr>
                                        <p:cTn id="3403" dur="750"/>
                                        <p:tgtEl>
                                          <p:spTgt spid="123907">
                                            <p:txEl>
                                              <p:pRg st="11" end="11"/>
                                            </p:txEl>
                                          </p:spTgt>
                                        </p:tgtEl>
                                      </p:cBhvr>
                                    </p:animEffect>
                                  </p:childTnLst>
                                </p:cTn>
                              </p:par>
                              <p:par>
                                <p:cTn id="3404" presetID="10" presetClass="entr" presetSubtype="0" fill="hold" grpId="0" nodeType="withEffect">
                                  <p:stCondLst>
                                    <p:cond delay="0"/>
                                  </p:stCondLst>
                                  <p:childTnLst>
                                    <p:set>
                                      <p:cBhvr>
                                        <p:cTn id="3405" dur="1" fill="hold">
                                          <p:stCondLst>
                                            <p:cond delay="0"/>
                                          </p:stCondLst>
                                        </p:cTn>
                                        <p:tgtEl>
                                          <p:spTgt spid="123907">
                                            <p:txEl>
                                              <p:pRg st="7" end="7"/>
                                            </p:txEl>
                                          </p:spTgt>
                                        </p:tgtEl>
                                        <p:attrNameLst>
                                          <p:attrName>style.visibility</p:attrName>
                                        </p:attrNameLst>
                                      </p:cBhvr>
                                      <p:to>
                                        <p:strVal val="visible"/>
                                      </p:to>
                                    </p:set>
                                    <p:animEffect transition="in" filter="fade">
                                      <p:cBhvr>
                                        <p:cTn id="3406" dur="750"/>
                                        <p:tgtEl>
                                          <p:spTgt spid="123907">
                                            <p:txEl>
                                              <p:pRg st="7" end="7"/>
                                            </p:txEl>
                                          </p:spTgt>
                                        </p:tgtEl>
                                      </p:cBhvr>
                                    </p:animEffect>
                                  </p:childTnLst>
                                </p:cTn>
                              </p:par>
                              <p:par>
                                <p:cTn id="3407" presetID="10" presetClass="entr" presetSubtype="0" fill="hold" grpId="0" nodeType="withEffect">
                                  <p:stCondLst>
                                    <p:cond delay="0"/>
                                  </p:stCondLst>
                                  <p:childTnLst>
                                    <p:set>
                                      <p:cBhvr>
                                        <p:cTn id="3408" dur="1" fill="hold">
                                          <p:stCondLst>
                                            <p:cond delay="0"/>
                                          </p:stCondLst>
                                        </p:cTn>
                                        <p:tgtEl>
                                          <p:spTgt spid="123907">
                                            <p:txEl>
                                              <p:pRg st="8" end="8"/>
                                            </p:txEl>
                                          </p:spTgt>
                                        </p:tgtEl>
                                        <p:attrNameLst>
                                          <p:attrName>style.visibility</p:attrName>
                                        </p:attrNameLst>
                                      </p:cBhvr>
                                      <p:to>
                                        <p:strVal val="visible"/>
                                      </p:to>
                                    </p:set>
                                    <p:animEffect transition="in" filter="fade">
                                      <p:cBhvr>
                                        <p:cTn id="3409" dur="750"/>
                                        <p:tgtEl>
                                          <p:spTgt spid="123907">
                                            <p:txEl>
                                              <p:pRg st="8" end="8"/>
                                            </p:txEl>
                                          </p:spTgt>
                                        </p:tgtEl>
                                      </p:cBhvr>
                                    </p:animEffect>
                                  </p:childTnLst>
                                </p:cTn>
                              </p:par>
                              <p:par>
                                <p:cTn id="3410" presetID="10" presetClass="entr" presetSubtype="0" fill="hold" grpId="0" nodeType="withEffect">
                                  <p:stCondLst>
                                    <p:cond delay="0"/>
                                  </p:stCondLst>
                                  <p:childTnLst>
                                    <p:set>
                                      <p:cBhvr>
                                        <p:cTn id="3411" dur="1" fill="hold">
                                          <p:stCondLst>
                                            <p:cond delay="0"/>
                                          </p:stCondLst>
                                        </p:cTn>
                                        <p:tgtEl>
                                          <p:spTgt spid="123907">
                                            <p:txEl>
                                              <p:pRg st="9" end="9"/>
                                            </p:txEl>
                                          </p:spTgt>
                                        </p:tgtEl>
                                        <p:attrNameLst>
                                          <p:attrName>style.visibility</p:attrName>
                                        </p:attrNameLst>
                                      </p:cBhvr>
                                      <p:to>
                                        <p:strVal val="visible"/>
                                      </p:to>
                                    </p:set>
                                    <p:animEffect transition="in" filter="fade">
                                      <p:cBhvr>
                                        <p:cTn id="3412" dur="750"/>
                                        <p:tgtEl>
                                          <p:spTgt spid="123907">
                                            <p:txEl>
                                              <p:pRg st="9" end="9"/>
                                            </p:txEl>
                                          </p:spTgt>
                                        </p:tgtEl>
                                      </p:cBhvr>
                                    </p:animEffect>
                                  </p:childTnLst>
                                </p:cTn>
                              </p:par>
                              <p:par>
                                <p:cTn id="3413" presetID="10" presetClass="entr" presetSubtype="0" fill="hold" grpId="0" nodeType="withEffect">
                                  <p:stCondLst>
                                    <p:cond delay="0"/>
                                  </p:stCondLst>
                                  <p:childTnLst>
                                    <p:set>
                                      <p:cBhvr>
                                        <p:cTn id="3414" dur="1" fill="hold">
                                          <p:stCondLst>
                                            <p:cond delay="0"/>
                                          </p:stCondLst>
                                        </p:cTn>
                                        <p:tgtEl>
                                          <p:spTgt spid="123907">
                                            <p:txEl>
                                              <p:pRg st="10" end="10"/>
                                            </p:txEl>
                                          </p:spTgt>
                                        </p:tgtEl>
                                        <p:attrNameLst>
                                          <p:attrName>style.visibility</p:attrName>
                                        </p:attrNameLst>
                                      </p:cBhvr>
                                      <p:to>
                                        <p:strVal val="visible"/>
                                      </p:to>
                                    </p:set>
                                    <p:animEffect transition="in" filter="fade">
                                      <p:cBhvr>
                                        <p:cTn id="3415" dur="750"/>
                                        <p:tgtEl>
                                          <p:spTgt spid="123907">
                                            <p:txEl>
                                              <p:pRg st="10" end="10"/>
                                            </p:txEl>
                                          </p:spTgt>
                                        </p:tgtEl>
                                      </p:cBhvr>
                                    </p:animEffect>
                                  </p:childTnLst>
                                </p:cTn>
                              </p:par>
                              <p:par>
                                <p:cTn id="3416" presetID="10" presetClass="entr" presetSubtype="0" fill="hold" grpId="0" nodeType="withEffect">
                                  <p:stCondLst>
                                    <p:cond delay="0"/>
                                  </p:stCondLst>
                                  <p:childTnLst>
                                    <p:set>
                                      <p:cBhvr>
                                        <p:cTn id="3417" dur="1" fill="hold">
                                          <p:stCondLst>
                                            <p:cond delay="0"/>
                                          </p:stCondLst>
                                        </p:cTn>
                                        <p:tgtEl>
                                          <p:spTgt spid="123907">
                                            <p:txEl>
                                              <p:pRg st="10" end="10"/>
                                            </p:txEl>
                                          </p:spTgt>
                                        </p:tgtEl>
                                        <p:attrNameLst>
                                          <p:attrName>style.visibility</p:attrName>
                                        </p:attrNameLst>
                                      </p:cBhvr>
                                      <p:to>
                                        <p:strVal val="visible"/>
                                      </p:to>
                                    </p:set>
                                    <p:animEffect transition="in" filter="fade">
                                      <p:cBhvr>
                                        <p:cTn id="3418" dur="750"/>
                                        <p:tgtEl>
                                          <p:spTgt spid="123907">
                                            <p:txEl>
                                              <p:pRg st="10" end="10"/>
                                            </p:txEl>
                                          </p:spTgt>
                                        </p:tgtEl>
                                      </p:cBhvr>
                                    </p:animEffect>
                                  </p:childTnLst>
                                </p:cTn>
                              </p:par>
                              <p:par>
                                <p:cTn id="3419" presetID="10" presetClass="entr" presetSubtype="0" fill="hold" grpId="0" nodeType="withEffect">
                                  <p:stCondLst>
                                    <p:cond delay="0"/>
                                  </p:stCondLst>
                                  <p:childTnLst>
                                    <p:set>
                                      <p:cBhvr>
                                        <p:cTn id="3420" dur="1" fill="hold">
                                          <p:stCondLst>
                                            <p:cond delay="0"/>
                                          </p:stCondLst>
                                        </p:cTn>
                                        <p:tgtEl>
                                          <p:spTgt spid="123907">
                                            <p:txEl>
                                              <p:pRg st="9" end="9"/>
                                            </p:txEl>
                                          </p:spTgt>
                                        </p:tgtEl>
                                        <p:attrNameLst>
                                          <p:attrName>style.visibility</p:attrName>
                                        </p:attrNameLst>
                                      </p:cBhvr>
                                      <p:to>
                                        <p:strVal val="visible"/>
                                      </p:to>
                                    </p:set>
                                    <p:animEffect transition="in" filter="fade">
                                      <p:cBhvr>
                                        <p:cTn id="3421" dur="750"/>
                                        <p:tgtEl>
                                          <p:spTgt spid="123907">
                                            <p:txEl>
                                              <p:pRg st="9" end="9"/>
                                            </p:txEl>
                                          </p:spTgt>
                                        </p:tgtEl>
                                      </p:cBhvr>
                                    </p:animEffect>
                                  </p:childTnLst>
                                </p:cTn>
                              </p:par>
                              <p:par>
                                <p:cTn id="3422" presetID="10" presetClass="entr" presetSubtype="0" fill="hold" grpId="0" nodeType="withEffect">
                                  <p:stCondLst>
                                    <p:cond delay="0"/>
                                  </p:stCondLst>
                                  <p:childTnLst>
                                    <p:set>
                                      <p:cBhvr>
                                        <p:cTn id="3423" dur="1" fill="hold">
                                          <p:stCondLst>
                                            <p:cond delay="0"/>
                                          </p:stCondLst>
                                        </p:cTn>
                                        <p:tgtEl>
                                          <p:spTgt spid="123907">
                                            <p:txEl>
                                              <p:pRg st="10" end="10"/>
                                            </p:txEl>
                                          </p:spTgt>
                                        </p:tgtEl>
                                        <p:attrNameLst>
                                          <p:attrName>style.visibility</p:attrName>
                                        </p:attrNameLst>
                                      </p:cBhvr>
                                      <p:to>
                                        <p:strVal val="visible"/>
                                      </p:to>
                                    </p:set>
                                    <p:animEffect transition="in" filter="fade">
                                      <p:cBhvr>
                                        <p:cTn id="3424" dur="750"/>
                                        <p:tgtEl>
                                          <p:spTgt spid="123907">
                                            <p:txEl>
                                              <p:pRg st="10" end="10"/>
                                            </p:txEl>
                                          </p:spTgt>
                                        </p:tgtEl>
                                      </p:cBhvr>
                                    </p:animEffect>
                                  </p:childTnLst>
                                </p:cTn>
                              </p:par>
                              <p:par>
                                <p:cTn id="3425" presetID="10" presetClass="entr" presetSubtype="0" fill="hold" grpId="0" nodeType="withEffect">
                                  <p:stCondLst>
                                    <p:cond delay="0"/>
                                  </p:stCondLst>
                                  <p:childTnLst>
                                    <p:set>
                                      <p:cBhvr>
                                        <p:cTn id="3426" dur="1" fill="hold">
                                          <p:stCondLst>
                                            <p:cond delay="0"/>
                                          </p:stCondLst>
                                        </p:cTn>
                                        <p:tgtEl>
                                          <p:spTgt spid="123907">
                                            <p:txEl>
                                              <p:pRg st="10" end="10"/>
                                            </p:txEl>
                                          </p:spTgt>
                                        </p:tgtEl>
                                        <p:attrNameLst>
                                          <p:attrName>style.visibility</p:attrName>
                                        </p:attrNameLst>
                                      </p:cBhvr>
                                      <p:to>
                                        <p:strVal val="visible"/>
                                      </p:to>
                                    </p:set>
                                    <p:animEffect transition="in" filter="fade">
                                      <p:cBhvr>
                                        <p:cTn id="3427" dur="750"/>
                                        <p:tgtEl>
                                          <p:spTgt spid="123907">
                                            <p:txEl>
                                              <p:pRg st="10" end="10"/>
                                            </p:txEl>
                                          </p:spTgt>
                                        </p:tgtEl>
                                      </p:cBhvr>
                                    </p:animEffect>
                                  </p:childTnLst>
                                </p:cTn>
                              </p:par>
                              <p:par>
                                <p:cTn id="3428" presetID="10" presetClass="entr" presetSubtype="0" fill="hold" grpId="0" nodeType="withEffect">
                                  <p:stCondLst>
                                    <p:cond delay="0"/>
                                  </p:stCondLst>
                                  <p:childTnLst>
                                    <p:set>
                                      <p:cBhvr>
                                        <p:cTn id="3429" dur="1" fill="hold">
                                          <p:stCondLst>
                                            <p:cond delay="0"/>
                                          </p:stCondLst>
                                        </p:cTn>
                                        <p:tgtEl>
                                          <p:spTgt spid="123907">
                                            <p:txEl>
                                              <p:pRg st="11" end="11"/>
                                            </p:txEl>
                                          </p:spTgt>
                                        </p:tgtEl>
                                        <p:attrNameLst>
                                          <p:attrName>style.visibility</p:attrName>
                                        </p:attrNameLst>
                                      </p:cBhvr>
                                      <p:to>
                                        <p:strVal val="visible"/>
                                      </p:to>
                                    </p:set>
                                    <p:animEffect transition="in" filter="fade">
                                      <p:cBhvr>
                                        <p:cTn id="3430" dur="750"/>
                                        <p:tgtEl>
                                          <p:spTgt spid="123907">
                                            <p:txEl>
                                              <p:pRg st="11" end="11"/>
                                            </p:txEl>
                                          </p:spTgt>
                                        </p:tgtEl>
                                      </p:cBhvr>
                                    </p:animEffect>
                                  </p:childTnLst>
                                </p:cTn>
                              </p:par>
                              <p:par>
                                <p:cTn id="3431" presetID="10" presetClass="entr" presetSubtype="0" fill="hold" grpId="0" nodeType="withEffect">
                                  <p:stCondLst>
                                    <p:cond delay="0"/>
                                  </p:stCondLst>
                                  <p:childTnLst>
                                    <p:set>
                                      <p:cBhvr>
                                        <p:cTn id="3432" dur="1" fill="hold">
                                          <p:stCondLst>
                                            <p:cond delay="0"/>
                                          </p:stCondLst>
                                        </p:cTn>
                                        <p:tgtEl>
                                          <p:spTgt spid="123907">
                                            <p:txEl>
                                              <p:pRg st="6" end="6"/>
                                            </p:txEl>
                                          </p:spTgt>
                                        </p:tgtEl>
                                        <p:attrNameLst>
                                          <p:attrName>style.visibility</p:attrName>
                                        </p:attrNameLst>
                                      </p:cBhvr>
                                      <p:to>
                                        <p:strVal val="visible"/>
                                      </p:to>
                                    </p:set>
                                    <p:animEffect transition="in" filter="fade">
                                      <p:cBhvr>
                                        <p:cTn id="3433" dur="750"/>
                                        <p:tgtEl>
                                          <p:spTgt spid="123907">
                                            <p:txEl>
                                              <p:pRg st="6" end="6"/>
                                            </p:txEl>
                                          </p:spTgt>
                                        </p:tgtEl>
                                      </p:cBhvr>
                                    </p:animEffect>
                                  </p:childTnLst>
                                </p:cTn>
                              </p:par>
                              <p:par>
                                <p:cTn id="3434" presetID="10" presetClass="entr" presetSubtype="0" fill="hold" grpId="0" nodeType="withEffect">
                                  <p:stCondLst>
                                    <p:cond delay="0"/>
                                  </p:stCondLst>
                                  <p:childTnLst>
                                    <p:set>
                                      <p:cBhvr>
                                        <p:cTn id="3435" dur="1" fill="hold">
                                          <p:stCondLst>
                                            <p:cond delay="0"/>
                                          </p:stCondLst>
                                        </p:cTn>
                                        <p:tgtEl>
                                          <p:spTgt spid="123907">
                                            <p:txEl>
                                              <p:pRg st="7" end="7"/>
                                            </p:txEl>
                                          </p:spTgt>
                                        </p:tgtEl>
                                        <p:attrNameLst>
                                          <p:attrName>style.visibility</p:attrName>
                                        </p:attrNameLst>
                                      </p:cBhvr>
                                      <p:to>
                                        <p:strVal val="visible"/>
                                      </p:to>
                                    </p:set>
                                    <p:animEffect transition="in" filter="fade">
                                      <p:cBhvr>
                                        <p:cTn id="3436" dur="750"/>
                                        <p:tgtEl>
                                          <p:spTgt spid="123907">
                                            <p:txEl>
                                              <p:pRg st="7" end="7"/>
                                            </p:txEl>
                                          </p:spTgt>
                                        </p:tgtEl>
                                      </p:cBhvr>
                                    </p:animEffect>
                                  </p:childTnLst>
                                </p:cTn>
                              </p:par>
                              <p:par>
                                <p:cTn id="3437" presetID="10" presetClass="entr" presetSubtype="0" fill="hold" grpId="0" nodeType="withEffect">
                                  <p:stCondLst>
                                    <p:cond delay="0"/>
                                  </p:stCondLst>
                                  <p:childTnLst>
                                    <p:set>
                                      <p:cBhvr>
                                        <p:cTn id="3438" dur="1" fill="hold">
                                          <p:stCondLst>
                                            <p:cond delay="0"/>
                                          </p:stCondLst>
                                        </p:cTn>
                                        <p:tgtEl>
                                          <p:spTgt spid="123907">
                                            <p:txEl>
                                              <p:pRg st="8" end="8"/>
                                            </p:txEl>
                                          </p:spTgt>
                                        </p:tgtEl>
                                        <p:attrNameLst>
                                          <p:attrName>style.visibility</p:attrName>
                                        </p:attrNameLst>
                                      </p:cBhvr>
                                      <p:to>
                                        <p:strVal val="visible"/>
                                      </p:to>
                                    </p:set>
                                    <p:animEffect transition="in" filter="fade">
                                      <p:cBhvr>
                                        <p:cTn id="3439" dur="750"/>
                                        <p:tgtEl>
                                          <p:spTgt spid="123907">
                                            <p:txEl>
                                              <p:pRg st="8" end="8"/>
                                            </p:txEl>
                                          </p:spTgt>
                                        </p:tgtEl>
                                      </p:cBhvr>
                                    </p:animEffect>
                                  </p:childTnLst>
                                </p:cTn>
                              </p:par>
                              <p:par>
                                <p:cTn id="3440" presetID="10" presetClass="entr" presetSubtype="0" fill="hold" grpId="0" nodeType="withEffect">
                                  <p:stCondLst>
                                    <p:cond delay="0"/>
                                  </p:stCondLst>
                                  <p:childTnLst>
                                    <p:set>
                                      <p:cBhvr>
                                        <p:cTn id="3441" dur="1" fill="hold">
                                          <p:stCondLst>
                                            <p:cond delay="0"/>
                                          </p:stCondLst>
                                        </p:cTn>
                                        <p:tgtEl>
                                          <p:spTgt spid="123907">
                                            <p:txEl>
                                              <p:pRg st="9" end="9"/>
                                            </p:txEl>
                                          </p:spTgt>
                                        </p:tgtEl>
                                        <p:attrNameLst>
                                          <p:attrName>style.visibility</p:attrName>
                                        </p:attrNameLst>
                                      </p:cBhvr>
                                      <p:to>
                                        <p:strVal val="visible"/>
                                      </p:to>
                                    </p:set>
                                    <p:animEffect transition="in" filter="fade">
                                      <p:cBhvr>
                                        <p:cTn id="3442" dur="750"/>
                                        <p:tgtEl>
                                          <p:spTgt spid="123907">
                                            <p:txEl>
                                              <p:pRg st="9" end="9"/>
                                            </p:txEl>
                                          </p:spTgt>
                                        </p:tgtEl>
                                      </p:cBhvr>
                                    </p:animEffect>
                                  </p:childTnLst>
                                </p:cTn>
                              </p:par>
                              <p:par>
                                <p:cTn id="3443" presetID="10" presetClass="entr" presetSubtype="0" fill="hold" grpId="0" nodeType="withEffect">
                                  <p:stCondLst>
                                    <p:cond delay="0"/>
                                  </p:stCondLst>
                                  <p:childTnLst>
                                    <p:set>
                                      <p:cBhvr>
                                        <p:cTn id="3444" dur="1" fill="hold">
                                          <p:stCondLst>
                                            <p:cond delay="0"/>
                                          </p:stCondLst>
                                        </p:cTn>
                                        <p:tgtEl>
                                          <p:spTgt spid="123907">
                                            <p:txEl>
                                              <p:pRg st="10" end="10"/>
                                            </p:txEl>
                                          </p:spTgt>
                                        </p:tgtEl>
                                        <p:attrNameLst>
                                          <p:attrName>style.visibility</p:attrName>
                                        </p:attrNameLst>
                                      </p:cBhvr>
                                      <p:to>
                                        <p:strVal val="visible"/>
                                      </p:to>
                                    </p:set>
                                    <p:animEffect transition="in" filter="fade">
                                      <p:cBhvr>
                                        <p:cTn id="3445" dur="750"/>
                                        <p:tgtEl>
                                          <p:spTgt spid="123907">
                                            <p:txEl>
                                              <p:pRg st="10" end="10"/>
                                            </p:txEl>
                                          </p:spTgt>
                                        </p:tgtEl>
                                      </p:cBhvr>
                                    </p:animEffect>
                                  </p:childTnLst>
                                </p:cTn>
                              </p:par>
                              <p:par>
                                <p:cTn id="3446" presetID="10" presetClass="entr" presetSubtype="0" fill="hold" grpId="0" nodeType="withEffect">
                                  <p:stCondLst>
                                    <p:cond delay="0"/>
                                  </p:stCondLst>
                                  <p:childTnLst>
                                    <p:set>
                                      <p:cBhvr>
                                        <p:cTn id="3447" dur="1" fill="hold">
                                          <p:stCondLst>
                                            <p:cond delay="0"/>
                                          </p:stCondLst>
                                        </p:cTn>
                                        <p:tgtEl>
                                          <p:spTgt spid="123907">
                                            <p:txEl>
                                              <p:pRg st="10" end="10"/>
                                            </p:txEl>
                                          </p:spTgt>
                                        </p:tgtEl>
                                        <p:attrNameLst>
                                          <p:attrName>style.visibility</p:attrName>
                                        </p:attrNameLst>
                                      </p:cBhvr>
                                      <p:to>
                                        <p:strVal val="visible"/>
                                      </p:to>
                                    </p:set>
                                    <p:animEffect transition="in" filter="fade">
                                      <p:cBhvr>
                                        <p:cTn id="3448" dur="750"/>
                                        <p:tgtEl>
                                          <p:spTgt spid="123907">
                                            <p:txEl>
                                              <p:pRg st="10" end="10"/>
                                            </p:txEl>
                                          </p:spTgt>
                                        </p:tgtEl>
                                      </p:cBhvr>
                                    </p:animEffect>
                                  </p:childTnLst>
                                </p:cTn>
                              </p:par>
                              <p:par>
                                <p:cTn id="3449" presetID="10" presetClass="entr" presetSubtype="0" fill="hold" grpId="0" nodeType="withEffect">
                                  <p:stCondLst>
                                    <p:cond delay="0"/>
                                  </p:stCondLst>
                                  <p:childTnLst>
                                    <p:set>
                                      <p:cBhvr>
                                        <p:cTn id="3450" dur="1" fill="hold">
                                          <p:stCondLst>
                                            <p:cond delay="0"/>
                                          </p:stCondLst>
                                        </p:cTn>
                                        <p:tgtEl>
                                          <p:spTgt spid="123907">
                                            <p:txEl>
                                              <p:pRg st="9" end="9"/>
                                            </p:txEl>
                                          </p:spTgt>
                                        </p:tgtEl>
                                        <p:attrNameLst>
                                          <p:attrName>style.visibility</p:attrName>
                                        </p:attrNameLst>
                                      </p:cBhvr>
                                      <p:to>
                                        <p:strVal val="visible"/>
                                      </p:to>
                                    </p:set>
                                    <p:animEffect transition="in" filter="fade">
                                      <p:cBhvr>
                                        <p:cTn id="3451" dur="750"/>
                                        <p:tgtEl>
                                          <p:spTgt spid="123907">
                                            <p:txEl>
                                              <p:pRg st="9" end="9"/>
                                            </p:txEl>
                                          </p:spTgt>
                                        </p:tgtEl>
                                      </p:cBhvr>
                                    </p:animEffect>
                                  </p:childTnLst>
                                </p:cTn>
                              </p:par>
                              <p:par>
                                <p:cTn id="3452" presetID="10" presetClass="entr" presetSubtype="0" fill="hold" grpId="0" nodeType="withEffect">
                                  <p:stCondLst>
                                    <p:cond delay="0"/>
                                  </p:stCondLst>
                                  <p:childTnLst>
                                    <p:set>
                                      <p:cBhvr>
                                        <p:cTn id="3453" dur="1" fill="hold">
                                          <p:stCondLst>
                                            <p:cond delay="0"/>
                                          </p:stCondLst>
                                        </p:cTn>
                                        <p:tgtEl>
                                          <p:spTgt spid="123907">
                                            <p:txEl>
                                              <p:pRg st="10" end="10"/>
                                            </p:txEl>
                                          </p:spTgt>
                                        </p:tgtEl>
                                        <p:attrNameLst>
                                          <p:attrName>style.visibility</p:attrName>
                                        </p:attrNameLst>
                                      </p:cBhvr>
                                      <p:to>
                                        <p:strVal val="visible"/>
                                      </p:to>
                                    </p:set>
                                    <p:animEffect transition="in" filter="fade">
                                      <p:cBhvr>
                                        <p:cTn id="3454" dur="750"/>
                                        <p:tgtEl>
                                          <p:spTgt spid="123907">
                                            <p:txEl>
                                              <p:pRg st="10" end="10"/>
                                            </p:txEl>
                                          </p:spTgt>
                                        </p:tgtEl>
                                      </p:cBhvr>
                                    </p:animEffect>
                                  </p:childTnLst>
                                </p:cTn>
                              </p:par>
                              <p:par>
                                <p:cTn id="3455" presetID="10" presetClass="entr" presetSubtype="0" fill="hold" grpId="0" nodeType="withEffect">
                                  <p:stCondLst>
                                    <p:cond delay="0"/>
                                  </p:stCondLst>
                                  <p:childTnLst>
                                    <p:set>
                                      <p:cBhvr>
                                        <p:cTn id="3456" dur="1" fill="hold">
                                          <p:stCondLst>
                                            <p:cond delay="0"/>
                                          </p:stCondLst>
                                        </p:cTn>
                                        <p:tgtEl>
                                          <p:spTgt spid="123907">
                                            <p:txEl>
                                              <p:pRg st="10" end="10"/>
                                            </p:txEl>
                                          </p:spTgt>
                                        </p:tgtEl>
                                        <p:attrNameLst>
                                          <p:attrName>style.visibility</p:attrName>
                                        </p:attrNameLst>
                                      </p:cBhvr>
                                      <p:to>
                                        <p:strVal val="visible"/>
                                      </p:to>
                                    </p:set>
                                    <p:animEffect transition="in" filter="fade">
                                      <p:cBhvr>
                                        <p:cTn id="3457" dur="750"/>
                                        <p:tgtEl>
                                          <p:spTgt spid="123907">
                                            <p:txEl>
                                              <p:pRg st="10" end="10"/>
                                            </p:txEl>
                                          </p:spTgt>
                                        </p:tgtEl>
                                      </p:cBhvr>
                                    </p:animEffect>
                                  </p:childTnLst>
                                </p:cTn>
                              </p:par>
                              <p:par>
                                <p:cTn id="3458" presetID="10" presetClass="entr" presetSubtype="0" fill="hold" grpId="0" nodeType="withEffect">
                                  <p:stCondLst>
                                    <p:cond delay="0"/>
                                  </p:stCondLst>
                                  <p:childTnLst>
                                    <p:set>
                                      <p:cBhvr>
                                        <p:cTn id="3459" dur="1" fill="hold">
                                          <p:stCondLst>
                                            <p:cond delay="0"/>
                                          </p:stCondLst>
                                        </p:cTn>
                                        <p:tgtEl>
                                          <p:spTgt spid="123907">
                                            <p:txEl>
                                              <p:pRg st="11" end="11"/>
                                            </p:txEl>
                                          </p:spTgt>
                                        </p:tgtEl>
                                        <p:attrNameLst>
                                          <p:attrName>style.visibility</p:attrName>
                                        </p:attrNameLst>
                                      </p:cBhvr>
                                      <p:to>
                                        <p:strVal val="visible"/>
                                      </p:to>
                                    </p:set>
                                    <p:animEffect transition="in" filter="fade">
                                      <p:cBhvr>
                                        <p:cTn id="3460" dur="750"/>
                                        <p:tgtEl>
                                          <p:spTgt spid="123907">
                                            <p:txEl>
                                              <p:pRg st="11" end="11"/>
                                            </p:txEl>
                                          </p:spTgt>
                                        </p:tgtEl>
                                      </p:cBhvr>
                                    </p:animEffect>
                                  </p:childTnLst>
                                </p:cTn>
                              </p:par>
                              <p:par>
                                <p:cTn id="3461" presetID="10" presetClass="entr" presetSubtype="0" fill="hold" grpId="0" nodeType="withEffect">
                                  <p:stCondLst>
                                    <p:cond delay="0"/>
                                  </p:stCondLst>
                                  <p:childTnLst>
                                    <p:set>
                                      <p:cBhvr>
                                        <p:cTn id="3462" dur="1" fill="hold">
                                          <p:stCondLst>
                                            <p:cond delay="0"/>
                                          </p:stCondLst>
                                        </p:cTn>
                                        <p:tgtEl>
                                          <p:spTgt spid="123907">
                                            <p:txEl>
                                              <p:pRg st="7" end="7"/>
                                            </p:txEl>
                                          </p:spTgt>
                                        </p:tgtEl>
                                        <p:attrNameLst>
                                          <p:attrName>style.visibility</p:attrName>
                                        </p:attrNameLst>
                                      </p:cBhvr>
                                      <p:to>
                                        <p:strVal val="visible"/>
                                      </p:to>
                                    </p:set>
                                    <p:animEffect transition="in" filter="fade">
                                      <p:cBhvr>
                                        <p:cTn id="3463" dur="750"/>
                                        <p:tgtEl>
                                          <p:spTgt spid="123907">
                                            <p:txEl>
                                              <p:pRg st="7" end="7"/>
                                            </p:txEl>
                                          </p:spTgt>
                                        </p:tgtEl>
                                      </p:cBhvr>
                                    </p:animEffect>
                                  </p:childTnLst>
                                </p:cTn>
                              </p:par>
                              <p:par>
                                <p:cTn id="3464" presetID="10" presetClass="entr" presetSubtype="0" fill="hold" grpId="0" nodeType="withEffect">
                                  <p:stCondLst>
                                    <p:cond delay="0"/>
                                  </p:stCondLst>
                                  <p:childTnLst>
                                    <p:set>
                                      <p:cBhvr>
                                        <p:cTn id="3465" dur="1" fill="hold">
                                          <p:stCondLst>
                                            <p:cond delay="0"/>
                                          </p:stCondLst>
                                        </p:cTn>
                                        <p:tgtEl>
                                          <p:spTgt spid="123907">
                                            <p:txEl>
                                              <p:pRg st="8" end="8"/>
                                            </p:txEl>
                                          </p:spTgt>
                                        </p:tgtEl>
                                        <p:attrNameLst>
                                          <p:attrName>style.visibility</p:attrName>
                                        </p:attrNameLst>
                                      </p:cBhvr>
                                      <p:to>
                                        <p:strVal val="visible"/>
                                      </p:to>
                                    </p:set>
                                    <p:animEffect transition="in" filter="fade">
                                      <p:cBhvr>
                                        <p:cTn id="3466" dur="750"/>
                                        <p:tgtEl>
                                          <p:spTgt spid="123907">
                                            <p:txEl>
                                              <p:pRg st="8" end="8"/>
                                            </p:txEl>
                                          </p:spTgt>
                                        </p:tgtEl>
                                      </p:cBhvr>
                                    </p:animEffect>
                                  </p:childTnLst>
                                </p:cTn>
                              </p:par>
                              <p:par>
                                <p:cTn id="3467" presetID="10" presetClass="entr" presetSubtype="0" fill="hold" grpId="0" nodeType="withEffect">
                                  <p:stCondLst>
                                    <p:cond delay="0"/>
                                  </p:stCondLst>
                                  <p:childTnLst>
                                    <p:set>
                                      <p:cBhvr>
                                        <p:cTn id="3468" dur="1" fill="hold">
                                          <p:stCondLst>
                                            <p:cond delay="0"/>
                                          </p:stCondLst>
                                        </p:cTn>
                                        <p:tgtEl>
                                          <p:spTgt spid="123907">
                                            <p:txEl>
                                              <p:pRg st="9" end="9"/>
                                            </p:txEl>
                                          </p:spTgt>
                                        </p:tgtEl>
                                        <p:attrNameLst>
                                          <p:attrName>style.visibility</p:attrName>
                                        </p:attrNameLst>
                                      </p:cBhvr>
                                      <p:to>
                                        <p:strVal val="visible"/>
                                      </p:to>
                                    </p:set>
                                    <p:animEffect transition="in" filter="fade">
                                      <p:cBhvr>
                                        <p:cTn id="3469" dur="750"/>
                                        <p:tgtEl>
                                          <p:spTgt spid="123907">
                                            <p:txEl>
                                              <p:pRg st="9" end="9"/>
                                            </p:txEl>
                                          </p:spTgt>
                                        </p:tgtEl>
                                      </p:cBhvr>
                                    </p:animEffect>
                                  </p:childTnLst>
                                </p:cTn>
                              </p:par>
                              <p:par>
                                <p:cTn id="3470" presetID="10" presetClass="entr" presetSubtype="0" fill="hold" grpId="0" nodeType="withEffect">
                                  <p:stCondLst>
                                    <p:cond delay="0"/>
                                  </p:stCondLst>
                                  <p:childTnLst>
                                    <p:set>
                                      <p:cBhvr>
                                        <p:cTn id="3471" dur="1" fill="hold">
                                          <p:stCondLst>
                                            <p:cond delay="0"/>
                                          </p:stCondLst>
                                        </p:cTn>
                                        <p:tgtEl>
                                          <p:spTgt spid="123907">
                                            <p:txEl>
                                              <p:pRg st="10" end="10"/>
                                            </p:txEl>
                                          </p:spTgt>
                                        </p:tgtEl>
                                        <p:attrNameLst>
                                          <p:attrName>style.visibility</p:attrName>
                                        </p:attrNameLst>
                                      </p:cBhvr>
                                      <p:to>
                                        <p:strVal val="visible"/>
                                      </p:to>
                                    </p:set>
                                    <p:animEffect transition="in" filter="fade">
                                      <p:cBhvr>
                                        <p:cTn id="3472" dur="750"/>
                                        <p:tgtEl>
                                          <p:spTgt spid="123907">
                                            <p:txEl>
                                              <p:pRg st="10" end="10"/>
                                            </p:txEl>
                                          </p:spTgt>
                                        </p:tgtEl>
                                      </p:cBhvr>
                                    </p:animEffect>
                                  </p:childTnLst>
                                </p:cTn>
                              </p:par>
                              <p:par>
                                <p:cTn id="3473" presetID="10" presetClass="entr" presetSubtype="0" fill="hold" grpId="0" nodeType="withEffect">
                                  <p:stCondLst>
                                    <p:cond delay="0"/>
                                  </p:stCondLst>
                                  <p:childTnLst>
                                    <p:set>
                                      <p:cBhvr>
                                        <p:cTn id="3474" dur="1" fill="hold">
                                          <p:stCondLst>
                                            <p:cond delay="0"/>
                                          </p:stCondLst>
                                        </p:cTn>
                                        <p:tgtEl>
                                          <p:spTgt spid="123907">
                                            <p:txEl>
                                              <p:pRg st="10" end="10"/>
                                            </p:txEl>
                                          </p:spTgt>
                                        </p:tgtEl>
                                        <p:attrNameLst>
                                          <p:attrName>style.visibility</p:attrName>
                                        </p:attrNameLst>
                                      </p:cBhvr>
                                      <p:to>
                                        <p:strVal val="visible"/>
                                      </p:to>
                                    </p:set>
                                    <p:animEffect transition="in" filter="fade">
                                      <p:cBhvr>
                                        <p:cTn id="3475" dur="750"/>
                                        <p:tgtEl>
                                          <p:spTgt spid="123907">
                                            <p:txEl>
                                              <p:pRg st="10" end="10"/>
                                            </p:txEl>
                                          </p:spTgt>
                                        </p:tgtEl>
                                      </p:cBhvr>
                                    </p:animEffect>
                                  </p:childTnLst>
                                </p:cTn>
                              </p:par>
                              <p:par>
                                <p:cTn id="3476" presetID="10" presetClass="entr" presetSubtype="0" fill="hold" grpId="0" nodeType="withEffect">
                                  <p:stCondLst>
                                    <p:cond delay="0"/>
                                  </p:stCondLst>
                                  <p:childTnLst>
                                    <p:set>
                                      <p:cBhvr>
                                        <p:cTn id="3477" dur="1" fill="hold">
                                          <p:stCondLst>
                                            <p:cond delay="0"/>
                                          </p:stCondLst>
                                        </p:cTn>
                                        <p:tgtEl>
                                          <p:spTgt spid="123907">
                                            <p:txEl>
                                              <p:pRg st="9" end="9"/>
                                            </p:txEl>
                                          </p:spTgt>
                                        </p:tgtEl>
                                        <p:attrNameLst>
                                          <p:attrName>style.visibility</p:attrName>
                                        </p:attrNameLst>
                                      </p:cBhvr>
                                      <p:to>
                                        <p:strVal val="visible"/>
                                      </p:to>
                                    </p:set>
                                    <p:animEffect transition="in" filter="fade">
                                      <p:cBhvr>
                                        <p:cTn id="3478" dur="750"/>
                                        <p:tgtEl>
                                          <p:spTgt spid="123907">
                                            <p:txEl>
                                              <p:pRg st="9" end="9"/>
                                            </p:txEl>
                                          </p:spTgt>
                                        </p:tgtEl>
                                      </p:cBhvr>
                                    </p:animEffect>
                                  </p:childTnLst>
                                </p:cTn>
                              </p:par>
                              <p:par>
                                <p:cTn id="3479" presetID="10" presetClass="entr" presetSubtype="0" fill="hold" grpId="0" nodeType="withEffect">
                                  <p:stCondLst>
                                    <p:cond delay="0"/>
                                  </p:stCondLst>
                                  <p:childTnLst>
                                    <p:set>
                                      <p:cBhvr>
                                        <p:cTn id="3480" dur="1" fill="hold">
                                          <p:stCondLst>
                                            <p:cond delay="0"/>
                                          </p:stCondLst>
                                        </p:cTn>
                                        <p:tgtEl>
                                          <p:spTgt spid="123907">
                                            <p:txEl>
                                              <p:pRg st="10" end="10"/>
                                            </p:txEl>
                                          </p:spTgt>
                                        </p:tgtEl>
                                        <p:attrNameLst>
                                          <p:attrName>style.visibility</p:attrName>
                                        </p:attrNameLst>
                                      </p:cBhvr>
                                      <p:to>
                                        <p:strVal val="visible"/>
                                      </p:to>
                                    </p:set>
                                    <p:animEffect transition="in" filter="fade">
                                      <p:cBhvr>
                                        <p:cTn id="3481" dur="750"/>
                                        <p:tgtEl>
                                          <p:spTgt spid="123907">
                                            <p:txEl>
                                              <p:pRg st="10" end="10"/>
                                            </p:txEl>
                                          </p:spTgt>
                                        </p:tgtEl>
                                      </p:cBhvr>
                                    </p:animEffect>
                                  </p:childTnLst>
                                </p:cTn>
                              </p:par>
                              <p:par>
                                <p:cTn id="3482" presetID="10" presetClass="entr" presetSubtype="0" fill="hold" grpId="0" nodeType="withEffect">
                                  <p:stCondLst>
                                    <p:cond delay="0"/>
                                  </p:stCondLst>
                                  <p:childTnLst>
                                    <p:set>
                                      <p:cBhvr>
                                        <p:cTn id="3483" dur="1" fill="hold">
                                          <p:stCondLst>
                                            <p:cond delay="0"/>
                                          </p:stCondLst>
                                        </p:cTn>
                                        <p:tgtEl>
                                          <p:spTgt spid="123907">
                                            <p:txEl>
                                              <p:pRg st="10" end="10"/>
                                            </p:txEl>
                                          </p:spTgt>
                                        </p:tgtEl>
                                        <p:attrNameLst>
                                          <p:attrName>style.visibility</p:attrName>
                                        </p:attrNameLst>
                                      </p:cBhvr>
                                      <p:to>
                                        <p:strVal val="visible"/>
                                      </p:to>
                                    </p:set>
                                    <p:animEffect transition="in" filter="fade">
                                      <p:cBhvr>
                                        <p:cTn id="3484" dur="750"/>
                                        <p:tgtEl>
                                          <p:spTgt spid="123907">
                                            <p:txEl>
                                              <p:pRg st="10" end="10"/>
                                            </p:txEl>
                                          </p:spTgt>
                                        </p:tgtEl>
                                      </p:cBhvr>
                                    </p:animEffect>
                                  </p:childTnLst>
                                </p:cTn>
                              </p:par>
                              <p:par>
                                <p:cTn id="3485" presetID="10" presetClass="entr" presetSubtype="0" fill="hold" grpId="0" nodeType="withEffect">
                                  <p:stCondLst>
                                    <p:cond delay="0"/>
                                  </p:stCondLst>
                                  <p:childTnLst>
                                    <p:set>
                                      <p:cBhvr>
                                        <p:cTn id="3486" dur="1" fill="hold">
                                          <p:stCondLst>
                                            <p:cond delay="0"/>
                                          </p:stCondLst>
                                        </p:cTn>
                                        <p:tgtEl>
                                          <p:spTgt spid="123907">
                                            <p:txEl>
                                              <p:pRg st="11" end="11"/>
                                            </p:txEl>
                                          </p:spTgt>
                                        </p:tgtEl>
                                        <p:attrNameLst>
                                          <p:attrName>style.visibility</p:attrName>
                                        </p:attrNameLst>
                                      </p:cBhvr>
                                      <p:to>
                                        <p:strVal val="visible"/>
                                      </p:to>
                                    </p:set>
                                    <p:animEffect transition="in" filter="fade">
                                      <p:cBhvr>
                                        <p:cTn id="3487" dur="750"/>
                                        <p:tgtEl>
                                          <p:spTgt spid="123907">
                                            <p:txEl>
                                              <p:pRg st="11" end="11"/>
                                            </p:txEl>
                                          </p:spTgt>
                                        </p:tgtEl>
                                      </p:cBhvr>
                                    </p:animEffect>
                                  </p:childTnLst>
                                </p:cTn>
                              </p:par>
                              <p:par>
                                <p:cTn id="3488" presetID="10" presetClass="entr" presetSubtype="0" fill="hold" grpId="0" nodeType="withEffect">
                                  <p:stCondLst>
                                    <p:cond delay="0"/>
                                  </p:stCondLst>
                                  <p:childTnLst>
                                    <p:set>
                                      <p:cBhvr>
                                        <p:cTn id="3489" dur="1" fill="hold">
                                          <p:stCondLst>
                                            <p:cond delay="0"/>
                                          </p:stCondLst>
                                        </p:cTn>
                                        <p:tgtEl>
                                          <p:spTgt spid="123907">
                                            <p:txEl>
                                              <p:pRg st="5" end="5"/>
                                            </p:txEl>
                                          </p:spTgt>
                                        </p:tgtEl>
                                        <p:attrNameLst>
                                          <p:attrName>style.visibility</p:attrName>
                                        </p:attrNameLst>
                                      </p:cBhvr>
                                      <p:to>
                                        <p:strVal val="visible"/>
                                      </p:to>
                                    </p:set>
                                    <p:animEffect transition="in" filter="fade">
                                      <p:cBhvr>
                                        <p:cTn id="3490" dur="750"/>
                                        <p:tgtEl>
                                          <p:spTgt spid="123907">
                                            <p:txEl>
                                              <p:pRg st="5" end="5"/>
                                            </p:txEl>
                                          </p:spTgt>
                                        </p:tgtEl>
                                      </p:cBhvr>
                                    </p:animEffect>
                                  </p:childTnLst>
                                </p:cTn>
                              </p:par>
                              <p:par>
                                <p:cTn id="3491" presetID="10" presetClass="entr" presetSubtype="0" fill="hold" grpId="0" nodeType="withEffect">
                                  <p:stCondLst>
                                    <p:cond delay="0"/>
                                  </p:stCondLst>
                                  <p:childTnLst>
                                    <p:set>
                                      <p:cBhvr>
                                        <p:cTn id="3492" dur="1" fill="hold">
                                          <p:stCondLst>
                                            <p:cond delay="0"/>
                                          </p:stCondLst>
                                        </p:cTn>
                                        <p:tgtEl>
                                          <p:spTgt spid="123907">
                                            <p:txEl>
                                              <p:pRg st="6" end="6"/>
                                            </p:txEl>
                                          </p:spTgt>
                                        </p:tgtEl>
                                        <p:attrNameLst>
                                          <p:attrName>style.visibility</p:attrName>
                                        </p:attrNameLst>
                                      </p:cBhvr>
                                      <p:to>
                                        <p:strVal val="visible"/>
                                      </p:to>
                                    </p:set>
                                    <p:animEffect transition="in" filter="fade">
                                      <p:cBhvr>
                                        <p:cTn id="3493" dur="750"/>
                                        <p:tgtEl>
                                          <p:spTgt spid="123907">
                                            <p:txEl>
                                              <p:pRg st="6" end="6"/>
                                            </p:txEl>
                                          </p:spTgt>
                                        </p:tgtEl>
                                      </p:cBhvr>
                                    </p:animEffect>
                                  </p:childTnLst>
                                </p:cTn>
                              </p:par>
                              <p:par>
                                <p:cTn id="3494" presetID="10" presetClass="entr" presetSubtype="0" fill="hold" grpId="0" nodeType="withEffect">
                                  <p:stCondLst>
                                    <p:cond delay="0"/>
                                  </p:stCondLst>
                                  <p:childTnLst>
                                    <p:set>
                                      <p:cBhvr>
                                        <p:cTn id="3495" dur="1" fill="hold">
                                          <p:stCondLst>
                                            <p:cond delay="0"/>
                                          </p:stCondLst>
                                        </p:cTn>
                                        <p:tgtEl>
                                          <p:spTgt spid="123907">
                                            <p:txEl>
                                              <p:pRg st="7" end="7"/>
                                            </p:txEl>
                                          </p:spTgt>
                                        </p:tgtEl>
                                        <p:attrNameLst>
                                          <p:attrName>style.visibility</p:attrName>
                                        </p:attrNameLst>
                                      </p:cBhvr>
                                      <p:to>
                                        <p:strVal val="visible"/>
                                      </p:to>
                                    </p:set>
                                    <p:animEffect transition="in" filter="fade">
                                      <p:cBhvr>
                                        <p:cTn id="3496" dur="750"/>
                                        <p:tgtEl>
                                          <p:spTgt spid="123907">
                                            <p:txEl>
                                              <p:pRg st="7" end="7"/>
                                            </p:txEl>
                                          </p:spTgt>
                                        </p:tgtEl>
                                      </p:cBhvr>
                                    </p:animEffect>
                                  </p:childTnLst>
                                </p:cTn>
                              </p:par>
                              <p:par>
                                <p:cTn id="3497" presetID="10" presetClass="entr" presetSubtype="0" fill="hold" grpId="0" nodeType="withEffect">
                                  <p:stCondLst>
                                    <p:cond delay="0"/>
                                  </p:stCondLst>
                                  <p:childTnLst>
                                    <p:set>
                                      <p:cBhvr>
                                        <p:cTn id="3498" dur="1" fill="hold">
                                          <p:stCondLst>
                                            <p:cond delay="0"/>
                                          </p:stCondLst>
                                        </p:cTn>
                                        <p:tgtEl>
                                          <p:spTgt spid="123907">
                                            <p:txEl>
                                              <p:pRg st="8" end="8"/>
                                            </p:txEl>
                                          </p:spTgt>
                                        </p:tgtEl>
                                        <p:attrNameLst>
                                          <p:attrName>style.visibility</p:attrName>
                                        </p:attrNameLst>
                                      </p:cBhvr>
                                      <p:to>
                                        <p:strVal val="visible"/>
                                      </p:to>
                                    </p:set>
                                    <p:animEffect transition="in" filter="fade">
                                      <p:cBhvr>
                                        <p:cTn id="3499" dur="750"/>
                                        <p:tgtEl>
                                          <p:spTgt spid="123907">
                                            <p:txEl>
                                              <p:pRg st="8" end="8"/>
                                            </p:txEl>
                                          </p:spTgt>
                                        </p:tgtEl>
                                      </p:cBhvr>
                                    </p:animEffect>
                                  </p:childTnLst>
                                </p:cTn>
                              </p:par>
                              <p:par>
                                <p:cTn id="3500" presetID="10" presetClass="entr" presetSubtype="0" fill="hold" grpId="0" nodeType="withEffect">
                                  <p:stCondLst>
                                    <p:cond delay="0"/>
                                  </p:stCondLst>
                                  <p:childTnLst>
                                    <p:set>
                                      <p:cBhvr>
                                        <p:cTn id="3501" dur="1" fill="hold">
                                          <p:stCondLst>
                                            <p:cond delay="0"/>
                                          </p:stCondLst>
                                        </p:cTn>
                                        <p:tgtEl>
                                          <p:spTgt spid="123907">
                                            <p:txEl>
                                              <p:pRg st="9" end="9"/>
                                            </p:txEl>
                                          </p:spTgt>
                                        </p:tgtEl>
                                        <p:attrNameLst>
                                          <p:attrName>style.visibility</p:attrName>
                                        </p:attrNameLst>
                                      </p:cBhvr>
                                      <p:to>
                                        <p:strVal val="visible"/>
                                      </p:to>
                                    </p:set>
                                    <p:animEffect transition="in" filter="fade">
                                      <p:cBhvr>
                                        <p:cTn id="3502" dur="750"/>
                                        <p:tgtEl>
                                          <p:spTgt spid="123907">
                                            <p:txEl>
                                              <p:pRg st="9" end="9"/>
                                            </p:txEl>
                                          </p:spTgt>
                                        </p:tgtEl>
                                      </p:cBhvr>
                                    </p:animEffect>
                                  </p:childTnLst>
                                </p:cTn>
                              </p:par>
                              <p:par>
                                <p:cTn id="3503" presetID="10" presetClass="entr" presetSubtype="0" fill="hold" grpId="0" nodeType="withEffect">
                                  <p:stCondLst>
                                    <p:cond delay="0"/>
                                  </p:stCondLst>
                                  <p:childTnLst>
                                    <p:set>
                                      <p:cBhvr>
                                        <p:cTn id="3504" dur="1" fill="hold">
                                          <p:stCondLst>
                                            <p:cond delay="0"/>
                                          </p:stCondLst>
                                        </p:cTn>
                                        <p:tgtEl>
                                          <p:spTgt spid="123907">
                                            <p:txEl>
                                              <p:pRg st="10" end="10"/>
                                            </p:txEl>
                                          </p:spTgt>
                                        </p:tgtEl>
                                        <p:attrNameLst>
                                          <p:attrName>style.visibility</p:attrName>
                                        </p:attrNameLst>
                                      </p:cBhvr>
                                      <p:to>
                                        <p:strVal val="visible"/>
                                      </p:to>
                                    </p:set>
                                    <p:animEffect transition="in" filter="fade">
                                      <p:cBhvr>
                                        <p:cTn id="3505" dur="750"/>
                                        <p:tgtEl>
                                          <p:spTgt spid="123907">
                                            <p:txEl>
                                              <p:pRg st="10" end="10"/>
                                            </p:txEl>
                                          </p:spTgt>
                                        </p:tgtEl>
                                      </p:cBhvr>
                                    </p:animEffect>
                                  </p:childTnLst>
                                </p:cTn>
                              </p:par>
                              <p:par>
                                <p:cTn id="3506" presetID="10" presetClass="entr" presetSubtype="0" fill="hold" grpId="0" nodeType="withEffect">
                                  <p:stCondLst>
                                    <p:cond delay="0"/>
                                  </p:stCondLst>
                                  <p:childTnLst>
                                    <p:set>
                                      <p:cBhvr>
                                        <p:cTn id="3507" dur="1" fill="hold">
                                          <p:stCondLst>
                                            <p:cond delay="0"/>
                                          </p:stCondLst>
                                        </p:cTn>
                                        <p:tgtEl>
                                          <p:spTgt spid="123907">
                                            <p:txEl>
                                              <p:pRg st="10" end="10"/>
                                            </p:txEl>
                                          </p:spTgt>
                                        </p:tgtEl>
                                        <p:attrNameLst>
                                          <p:attrName>style.visibility</p:attrName>
                                        </p:attrNameLst>
                                      </p:cBhvr>
                                      <p:to>
                                        <p:strVal val="visible"/>
                                      </p:to>
                                    </p:set>
                                    <p:animEffect transition="in" filter="fade">
                                      <p:cBhvr>
                                        <p:cTn id="3508" dur="750"/>
                                        <p:tgtEl>
                                          <p:spTgt spid="123907">
                                            <p:txEl>
                                              <p:pRg st="10" end="10"/>
                                            </p:txEl>
                                          </p:spTgt>
                                        </p:tgtEl>
                                      </p:cBhvr>
                                    </p:animEffect>
                                  </p:childTnLst>
                                </p:cTn>
                              </p:par>
                              <p:par>
                                <p:cTn id="3509" presetID="10" presetClass="entr" presetSubtype="0" fill="hold" grpId="0" nodeType="withEffect">
                                  <p:stCondLst>
                                    <p:cond delay="0"/>
                                  </p:stCondLst>
                                  <p:childTnLst>
                                    <p:set>
                                      <p:cBhvr>
                                        <p:cTn id="3510" dur="1" fill="hold">
                                          <p:stCondLst>
                                            <p:cond delay="0"/>
                                          </p:stCondLst>
                                        </p:cTn>
                                        <p:tgtEl>
                                          <p:spTgt spid="123907">
                                            <p:txEl>
                                              <p:pRg st="9" end="9"/>
                                            </p:txEl>
                                          </p:spTgt>
                                        </p:tgtEl>
                                        <p:attrNameLst>
                                          <p:attrName>style.visibility</p:attrName>
                                        </p:attrNameLst>
                                      </p:cBhvr>
                                      <p:to>
                                        <p:strVal val="visible"/>
                                      </p:to>
                                    </p:set>
                                    <p:animEffect transition="in" filter="fade">
                                      <p:cBhvr>
                                        <p:cTn id="3511" dur="750"/>
                                        <p:tgtEl>
                                          <p:spTgt spid="123907">
                                            <p:txEl>
                                              <p:pRg st="9" end="9"/>
                                            </p:txEl>
                                          </p:spTgt>
                                        </p:tgtEl>
                                      </p:cBhvr>
                                    </p:animEffect>
                                  </p:childTnLst>
                                </p:cTn>
                              </p:par>
                              <p:par>
                                <p:cTn id="3512" presetID="10" presetClass="entr" presetSubtype="0" fill="hold" grpId="0" nodeType="withEffect">
                                  <p:stCondLst>
                                    <p:cond delay="0"/>
                                  </p:stCondLst>
                                  <p:childTnLst>
                                    <p:set>
                                      <p:cBhvr>
                                        <p:cTn id="3513" dur="1" fill="hold">
                                          <p:stCondLst>
                                            <p:cond delay="0"/>
                                          </p:stCondLst>
                                        </p:cTn>
                                        <p:tgtEl>
                                          <p:spTgt spid="123907">
                                            <p:txEl>
                                              <p:pRg st="10" end="10"/>
                                            </p:txEl>
                                          </p:spTgt>
                                        </p:tgtEl>
                                        <p:attrNameLst>
                                          <p:attrName>style.visibility</p:attrName>
                                        </p:attrNameLst>
                                      </p:cBhvr>
                                      <p:to>
                                        <p:strVal val="visible"/>
                                      </p:to>
                                    </p:set>
                                    <p:animEffect transition="in" filter="fade">
                                      <p:cBhvr>
                                        <p:cTn id="3514" dur="750"/>
                                        <p:tgtEl>
                                          <p:spTgt spid="123907">
                                            <p:txEl>
                                              <p:pRg st="10" end="10"/>
                                            </p:txEl>
                                          </p:spTgt>
                                        </p:tgtEl>
                                      </p:cBhvr>
                                    </p:animEffect>
                                  </p:childTnLst>
                                </p:cTn>
                              </p:par>
                              <p:par>
                                <p:cTn id="3515" presetID="10" presetClass="entr" presetSubtype="0" fill="hold" grpId="0" nodeType="withEffect">
                                  <p:stCondLst>
                                    <p:cond delay="0"/>
                                  </p:stCondLst>
                                  <p:childTnLst>
                                    <p:set>
                                      <p:cBhvr>
                                        <p:cTn id="3516" dur="1" fill="hold">
                                          <p:stCondLst>
                                            <p:cond delay="0"/>
                                          </p:stCondLst>
                                        </p:cTn>
                                        <p:tgtEl>
                                          <p:spTgt spid="123907">
                                            <p:txEl>
                                              <p:pRg st="10" end="10"/>
                                            </p:txEl>
                                          </p:spTgt>
                                        </p:tgtEl>
                                        <p:attrNameLst>
                                          <p:attrName>style.visibility</p:attrName>
                                        </p:attrNameLst>
                                      </p:cBhvr>
                                      <p:to>
                                        <p:strVal val="visible"/>
                                      </p:to>
                                    </p:set>
                                    <p:animEffect transition="in" filter="fade">
                                      <p:cBhvr>
                                        <p:cTn id="3517" dur="750"/>
                                        <p:tgtEl>
                                          <p:spTgt spid="123907">
                                            <p:txEl>
                                              <p:pRg st="10" end="10"/>
                                            </p:txEl>
                                          </p:spTgt>
                                        </p:tgtEl>
                                      </p:cBhvr>
                                    </p:animEffect>
                                  </p:childTnLst>
                                </p:cTn>
                              </p:par>
                              <p:par>
                                <p:cTn id="3518" presetID="10" presetClass="entr" presetSubtype="0" fill="hold" grpId="0" nodeType="withEffect">
                                  <p:stCondLst>
                                    <p:cond delay="0"/>
                                  </p:stCondLst>
                                  <p:childTnLst>
                                    <p:set>
                                      <p:cBhvr>
                                        <p:cTn id="3519" dur="1" fill="hold">
                                          <p:stCondLst>
                                            <p:cond delay="0"/>
                                          </p:stCondLst>
                                        </p:cTn>
                                        <p:tgtEl>
                                          <p:spTgt spid="123907">
                                            <p:txEl>
                                              <p:pRg st="11" end="11"/>
                                            </p:txEl>
                                          </p:spTgt>
                                        </p:tgtEl>
                                        <p:attrNameLst>
                                          <p:attrName>style.visibility</p:attrName>
                                        </p:attrNameLst>
                                      </p:cBhvr>
                                      <p:to>
                                        <p:strVal val="visible"/>
                                      </p:to>
                                    </p:set>
                                    <p:animEffect transition="in" filter="fade">
                                      <p:cBhvr>
                                        <p:cTn id="3520" dur="750"/>
                                        <p:tgtEl>
                                          <p:spTgt spid="123907">
                                            <p:txEl>
                                              <p:pRg st="11" end="11"/>
                                            </p:txEl>
                                          </p:spTgt>
                                        </p:tgtEl>
                                      </p:cBhvr>
                                    </p:animEffect>
                                  </p:childTnLst>
                                </p:cTn>
                              </p:par>
                              <p:par>
                                <p:cTn id="3521" presetID="10" presetClass="entr" presetSubtype="0" fill="hold" grpId="0" nodeType="withEffect">
                                  <p:stCondLst>
                                    <p:cond delay="0"/>
                                  </p:stCondLst>
                                  <p:childTnLst>
                                    <p:set>
                                      <p:cBhvr>
                                        <p:cTn id="3522" dur="1" fill="hold">
                                          <p:stCondLst>
                                            <p:cond delay="0"/>
                                          </p:stCondLst>
                                        </p:cTn>
                                        <p:tgtEl>
                                          <p:spTgt spid="123907">
                                            <p:txEl>
                                              <p:pRg st="7" end="7"/>
                                            </p:txEl>
                                          </p:spTgt>
                                        </p:tgtEl>
                                        <p:attrNameLst>
                                          <p:attrName>style.visibility</p:attrName>
                                        </p:attrNameLst>
                                      </p:cBhvr>
                                      <p:to>
                                        <p:strVal val="visible"/>
                                      </p:to>
                                    </p:set>
                                    <p:animEffect transition="in" filter="fade">
                                      <p:cBhvr>
                                        <p:cTn id="3523" dur="750"/>
                                        <p:tgtEl>
                                          <p:spTgt spid="123907">
                                            <p:txEl>
                                              <p:pRg st="7" end="7"/>
                                            </p:txEl>
                                          </p:spTgt>
                                        </p:tgtEl>
                                      </p:cBhvr>
                                    </p:animEffect>
                                  </p:childTnLst>
                                </p:cTn>
                              </p:par>
                              <p:par>
                                <p:cTn id="3524" presetID="10" presetClass="entr" presetSubtype="0" fill="hold" grpId="0" nodeType="withEffect">
                                  <p:stCondLst>
                                    <p:cond delay="0"/>
                                  </p:stCondLst>
                                  <p:childTnLst>
                                    <p:set>
                                      <p:cBhvr>
                                        <p:cTn id="3525" dur="1" fill="hold">
                                          <p:stCondLst>
                                            <p:cond delay="0"/>
                                          </p:stCondLst>
                                        </p:cTn>
                                        <p:tgtEl>
                                          <p:spTgt spid="123907">
                                            <p:txEl>
                                              <p:pRg st="8" end="8"/>
                                            </p:txEl>
                                          </p:spTgt>
                                        </p:tgtEl>
                                        <p:attrNameLst>
                                          <p:attrName>style.visibility</p:attrName>
                                        </p:attrNameLst>
                                      </p:cBhvr>
                                      <p:to>
                                        <p:strVal val="visible"/>
                                      </p:to>
                                    </p:set>
                                    <p:animEffect transition="in" filter="fade">
                                      <p:cBhvr>
                                        <p:cTn id="3526" dur="750"/>
                                        <p:tgtEl>
                                          <p:spTgt spid="123907">
                                            <p:txEl>
                                              <p:pRg st="8" end="8"/>
                                            </p:txEl>
                                          </p:spTgt>
                                        </p:tgtEl>
                                      </p:cBhvr>
                                    </p:animEffect>
                                  </p:childTnLst>
                                </p:cTn>
                              </p:par>
                              <p:par>
                                <p:cTn id="3527" presetID="10" presetClass="entr" presetSubtype="0" fill="hold" grpId="0" nodeType="withEffect">
                                  <p:stCondLst>
                                    <p:cond delay="0"/>
                                  </p:stCondLst>
                                  <p:childTnLst>
                                    <p:set>
                                      <p:cBhvr>
                                        <p:cTn id="3528" dur="1" fill="hold">
                                          <p:stCondLst>
                                            <p:cond delay="0"/>
                                          </p:stCondLst>
                                        </p:cTn>
                                        <p:tgtEl>
                                          <p:spTgt spid="123907">
                                            <p:txEl>
                                              <p:pRg st="9" end="9"/>
                                            </p:txEl>
                                          </p:spTgt>
                                        </p:tgtEl>
                                        <p:attrNameLst>
                                          <p:attrName>style.visibility</p:attrName>
                                        </p:attrNameLst>
                                      </p:cBhvr>
                                      <p:to>
                                        <p:strVal val="visible"/>
                                      </p:to>
                                    </p:set>
                                    <p:animEffect transition="in" filter="fade">
                                      <p:cBhvr>
                                        <p:cTn id="3529" dur="750"/>
                                        <p:tgtEl>
                                          <p:spTgt spid="123907">
                                            <p:txEl>
                                              <p:pRg st="9" end="9"/>
                                            </p:txEl>
                                          </p:spTgt>
                                        </p:tgtEl>
                                      </p:cBhvr>
                                    </p:animEffect>
                                  </p:childTnLst>
                                </p:cTn>
                              </p:par>
                              <p:par>
                                <p:cTn id="3530" presetID="10" presetClass="entr" presetSubtype="0" fill="hold" grpId="0" nodeType="withEffect">
                                  <p:stCondLst>
                                    <p:cond delay="0"/>
                                  </p:stCondLst>
                                  <p:childTnLst>
                                    <p:set>
                                      <p:cBhvr>
                                        <p:cTn id="3531" dur="1" fill="hold">
                                          <p:stCondLst>
                                            <p:cond delay="0"/>
                                          </p:stCondLst>
                                        </p:cTn>
                                        <p:tgtEl>
                                          <p:spTgt spid="123907">
                                            <p:txEl>
                                              <p:pRg st="10" end="10"/>
                                            </p:txEl>
                                          </p:spTgt>
                                        </p:tgtEl>
                                        <p:attrNameLst>
                                          <p:attrName>style.visibility</p:attrName>
                                        </p:attrNameLst>
                                      </p:cBhvr>
                                      <p:to>
                                        <p:strVal val="visible"/>
                                      </p:to>
                                    </p:set>
                                    <p:animEffect transition="in" filter="fade">
                                      <p:cBhvr>
                                        <p:cTn id="3532" dur="750"/>
                                        <p:tgtEl>
                                          <p:spTgt spid="123907">
                                            <p:txEl>
                                              <p:pRg st="10" end="10"/>
                                            </p:txEl>
                                          </p:spTgt>
                                        </p:tgtEl>
                                      </p:cBhvr>
                                    </p:animEffect>
                                  </p:childTnLst>
                                </p:cTn>
                              </p:par>
                              <p:par>
                                <p:cTn id="3533" presetID="10" presetClass="entr" presetSubtype="0" fill="hold" grpId="0" nodeType="withEffect">
                                  <p:stCondLst>
                                    <p:cond delay="0"/>
                                  </p:stCondLst>
                                  <p:childTnLst>
                                    <p:set>
                                      <p:cBhvr>
                                        <p:cTn id="3534" dur="1" fill="hold">
                                          <p:stCondLst>
                                            <p:cond delay="0"/>
                                          </p:stCondLst>
                                        </p:cTn>
                                        <p:tgtEl>
                                          <p:spTgt spid="123907">
                                            <p:txEl>
                                              <p:pRg st="10" end="10"/>
                                            </p:txEl>
                                          </p:spTgt>
                                        </p:tgtEl>
                                        <p:attrNameLst>
                                          <p:attrName>style.visibility</p:attrName>
                                        </p:attrNameLst>
                                      </p:cBhvr>
                                      <p:to>
                                        <p:strVal val="visible"/>
                                      </p:to>
                                    </p:set>
                                    <p:animEffect transition="in" filter="fade">
                                      <p:cBhvr>
                                        <p:cTn id="3535" dur="750"/>
                                        <p:tgtEl>
                                          <p:spTgt spid="123907">
                                            <p:txEl>
                                              <p:pRg st="10" end="10"/>
                                            </p:txEl>
                                          </p:spTgt>
                                        </p:tgtEl>
                                      </p:cBhvr>
                                    </p:animEffect>
                                  </p:childTnLst>
                                </p:cTn>
                              </p:par>
                              <p:par>
                                <p:cTn id="3536" presetID="10" presetClass="entr" presetSubtype="0" fill="hold" grpId="0" nodeType="withEffect">
                                  <p:stCondLst>
                                    <p:cond delay="0"/>
                                  </p:stCondLst>
                                  <p:childTnLst>
                                    <p:set>
                                      <p:cBhvr>
                                        <p:cTn id="3537" dur="1" fill="hold">
                                          <p:stCondLst>
                                            <p:cond delay="0"/>
                                          </p:stCondLst>
                                        </p:cTn>
                                        <p:tgtEl>
                                          <p:spTgt spid="123907">
                                            <p:txEl>
                                              <p:pRg st="9" end="9"/>
                                            </p:txEl>
                                          </p:spTgt>
                                        </p:tgtEl>
                                        <p:attrNameLst>
                                          <p:attrName>style.visibility</p:attrName>
                                        </p:attrNameLst>
                                      </p:cBhvr>
                                      <p:to>
                                        <p:strVal val="visible"/>
                                      </p:to>
                                    </p:set>
                                    <p:animEffect transition="in" filter="fade">
                                      <p:cBhvr>
                                        <p:cTn id="3538" dur="750"/>
                                        <p:tgtEl>
                                          <p:spTgt spid="123907">
                                            <p:txEl>
                                              <p:pRg st="9" end="9"/>
                                            </p:txEl>
                                          </p:spTgt>
                                        </p:tgtEl>
                                      </p:cBhvr>
                                    </p:animEffect>
                                  </p:childTnLst>
                                </p:cTn>
                              </p:par>
                              <p:par>
                                <p:cTn id="3539" presetID="10" presetClass="entr" presetSubtype="0" fill="hold" grpId="0" nodeType="withEffect">
                                  <p:stCondLst>
                                    <p:cond delay="0"/>
                                  </p:stCondLst>
                                  <p:childTnLst>
                                    <p:set>
                                      <p:cBhvr>
                                        <p:cTn id="3540" dur="1" fill="hold">
                                          <p:stCondLst>
                                            <p:cond delay="0"/>
                                          </p:stCondLst>
                                        </p:cTn>
                                        <p:tgtEl>
                                          <p:spTgt spid="123907">
                                            <p:txEl>
                                              <p:pRg st="10" end="10"/>
                                            </p:txEl>
                                          </p:spTgt>
                                        </p:tgtEl>
                                        <p:attrNameLst>
                                          <p:attrName>style.visibility</p:attrName>
                                        </p:attrNameLst>
                                      </p:cBhvr>
                                      <p:to>
                                        <p:strVal val="visible"/>
                                      </p:to>
                                    </p:set>
                                    <p:animEffect transition="in" filter="fade">
                                      <p:cBhvr>
                                        <p:cTn id="3541" dur="750"/>
                                        <p:tgtEl>
                                          <p:spTgt spid="123907">
                                            <p:txEl>
                                              <p:pRg st="10" end="10"/>
                                            </p:txEl>
                                          </p:spTgt>
                                        </p:tgtEl>
                                      </p:cBhvr>
                                    </p:animEffect>
                                  </p:childTnLst>
                                </p:cTn>
                              </p:par>
                              <p:par>
                                <p:cTn id="3542" presetID="10" presetClass="entr" presetSubtype="0" fill="hold" grpId="0" nodeType="withEffect">
                                  <p:stCondLst>
                                    <p:cond delay="0"/>
                                  </p:stCondLst>
                                  <p:childTnLst>
                                    <p:set>
                                      <p:cBhvr>
                                        <p:cTn id="3543" dur="1" fill="hold">
                                          <p:stCondLst>
                                            <p:cond delay="0"/>
                                          </p:stCondLst>
                                        </p:cTn>
                                        <p:tgtEl>
                                          <p:spTgt spid="123907">
                                            <p:txEl>
                                              <p:pRg st="10" end="10"/>
                                            </p:txEl>
                                          </p:spTgt>
                                        </p:tgtEl>
                                        <p:attrNameLst>
                                          <p:attrName>style.visibility</p:attrName>
                                        </p:attrNameLst>
                                      </p:cBhvr>
                                      <p:to>
                                        <p:strVal val="visible"/>
                                      </p:to>
                                    </p:set>
                                    <p:animEffect transition="in" filter="fade">
                                      <p:cBhvr>
                                        <p:cTn id="3544" dur="750"/>
                                        <p:tgtEl>
                                          <p:spTgt spid="123907">
                                            <p:txEl>
                                              <p:pRg st="10" end="10"/>
                                            </p:txEl>
                                          </p:spTgt>
                                        </p:tgtEl>
                                      </p:cBhvr>
                                    </p:animEffect>
                                  </p:childTnLst>
                                </p:cTn>
                              </p:par>
                              <p:par>
                                <p:cTn id="3545" presetID="10" presetClass="entr" presetSubtype="0" fill="hold" grpId="0" nodeType="withEffect">
                                  <p:stCondLst>
                                    <p:cond delay="0"/>
                                  </p:stCondLst>
                                  <p:childTnLst>
                                    <p:set>
                                      <p:cBhvr>
                                        <p:cTn id="3546" dur="1" fill="hold">
                                          <p:stCondLst>
                                            <p:cond delay="0"/>
                                          </p:stCondLst>
                                        </p:cTn>
                                        <p:tgtEl>
                                          <p:spTgt spid="123907">
                                            <p:txEl>
                                              <p:pRg st="11" end="11"/>
                                            </p:txEl>
                                          </p:spTgt>
                                        </p:tgtEl>
                                        <p:attrNameLst>
                                          <p:attrName>style.visibility</p:attrName>
                                        </p:attrNameLst>
                                      </p:cBhvr>
                                      <p:to>
                                        <p:strVal val="visible"/>
                                      </p:to>
                                    </p:set>
                                    <p:animEffect transition="in" filter="fade">
                                      <p:cBhvr>
                                        <p:cTn id="3547" dur="750"/>
                                        <p:tgtEl>
                                          <p:spTgt spid="123907">
                                            <p:txEl>
                                              <p:pRg st="11" end="11"/>
                                            </p:txEl>
                                          </p:spTgt>
                                        </p:tgtEl>
                                      </p:cBhvr>
                                    </p:animEffect>
                                  </p:childTnLst>
                                </p:cTn>
                              </p:par>
                              <p:par>
                                <p:cTn id="3548" presetID="10" presetClass="entr" presetSubtype="0" fill="hold" grpId="0" nodeType="withEffect">
                                  <p:stCondLst>
                                    <p:cond delay="0"/>
                                  </p:stCondLst>
                                  <p:childTnLst>
                                    <p:set>
                                      <p:cBhvr>
                                        <p:cTn id="3549" dur="1" fill="hold">
                                          <p:stCondLst>
                                            <p:cond delay="0"/>
                                          </p:stCondLst>
                                        </p:cTn>
                                        <p:tgtEl>
                                          <p:spTgt spid="123907">
                                            <p:txEl>
                                              <p:pRg st="6" end="6"/>
                                            </p:txEl>
                                          </p:spTgt>
                                        </p:tgtEl>
                                        <p:attrNameLst>
                                          <p:attrName>style.visibility</p:attrName>
                                        </p:attrNameLst>
                                      </p:cBhvr>
                                      <p:to>
                                        <p:strVal val="visible"/>
                                      </p:to>
                                    </p:set>
                                    <p:animEffect transition="in" filter="fade">
                                      <p:cBhvr>
                                        <p:cTn id="3550" dur="750"/>
                                        <p:tgtEl>
                                          <p:spTgt spid="123907">
                                            <p:txEl>
                                              <p:pRg st="6" end="6"/>
                                            </p:txEl>
                                          </p:spTgt>
                                        </p:tgtEl>
                                      </p:cBhvr>
                                    </p:animEffect>
                                  </p:childTnLst>
                                </p:cTn>
                              </p:par>
                              <p:par>
                                <p:cTn id="3551" presetID="10" presetClass="entr" presetSubtype="0" fill="hold" grpId="0" nodeType="withEffect">
                                  <p:stCondLst>
                                    <p:cond delay="0"/>
                                  </p:stCondLst>
                                  <p:childTnLst>
                                    <p:set>
                                      <p:cBhvr>
                                        <p:cTn id="3552" dur="1" fill="hold">
                                          <p:stCondLst>
                                            <p:cond delay="0"/>
                                          </p:stCondLst>
                                        </p:cTn>
                                        <p:tgtEl>
                                          <p:spTgt spid="123907">
                                            <p:txEl>
                                              <p:pRg st="7" end="7"/>
                                            </p:txEl>
                                          </p:spTgt>
                                        </p:tgtEl>
                                        <p:attrNameLst>
                                          <p:attrName>style.visibility</p:attrName>
                                        </p:attrNameLst>
                                      </p:cBhvr>
                                      <p:to>
                                        <p:strVal val="visible"/>
                                      </p:to>
                                    </p:set>
                                    <p:animEffect transition="in" filter="fade">
                                      <p:cBhvr>
                                        <p:cTn id="3553" dur="750"/>
                                        <p:tgtEl>
                                          <p:spTgt spid="123907">
                                            <p:txEl>
                                              <p:pRg st="7" end="7"/>
                                            </p:txEl>
                                          </p:spTgt>
                                        </p:tgtEl>
                                      </p:cBhvr>
                                    </p:animEffect>
                                  </p:childTnLst>
                                </p:cTn>
                              </p:par>
                              <p:par>
                                <p:cTn id="3554" presetID="10" presetClass="entr" presetSubtype="0" fill="hold" grpId="0" nodeType="withEffect">
                                  <p:stCondLst>
                                    <p:cond delay="0"/>
                                  </p:stCondLst>
                                  <p:childTnLst>
                                    <p:set>
                                      <p:cBhvr>
                                        <p:cTn id="3555" dur="1" fill="hold">
                                          <p:stCondLst>
                                            <p:cond delay="0"/>
                                          </p:stCondLst>
                                        </p:cTn>
                                        <p:tgtEl>
                                          <p:spTgt spid="123907">
                                            <p:txEl>
                                              <p:pRg st="8" end="8"/>
                                            </p:txEl>
                                          </p:spTgt>
                                        </p:tgtEl>
                                        <p:attrNameLst>
                                          <p:attrName>style.visibility</p:attrName>
                                        </p:attrNameLst>
                                      </p:cBhvr>
                                      <p:to>
                                        <p:strVal val="visible"/>
                                      </p:to>
                                    </p:set>
                                    <p:animEffect transition="in" filter="fade">
                                      <p:cBhvr>
                                        <p:cTn id="3556" dur="750"/>
                                        <p:tgtEl>
                                          <p:spTgt spid="123907">
                                            <p:txEl>
                                              <p:pRg st="8" end="8"/>
                                            </p:txEl>
                                          </p:spTgt>
                                        </p:tgtEl>
                                      </p:cBhvr>
                                    </p:animEffect>
                                  </p:childTnLst>
                                </p:cTn>
                              </p:par>
                              <p:par>
                                <p:cTn id="3557" presetID="10" presetClass="entr" presetSubtype="0" fill="hold" grpId="0" nodeType="withEffect">
                                  <p:stCondLst>
                                    <p:cond delay="0"/>
                                  </p:stCondLst>
                                  <p:childTnLst>
                                    <p:set>
                                      <p:cBhvr>
                                        <p:cTn id="3558" dur="1" fill="hold">
                                          <p:stCondLst>
                                            <p:cond delay="0"/>
                                          </p:stCondLst>
                                        </p:cTn>
                                        <p:tgtEl>
                                          <p:spTgt spid="123907">
                                            <p:txEl>
                                              <p:pRg st="9" end="9"/>
                                            </p:txEl>
                                          </p:spTgt>
                                        </p:tgtEl>
                                        <p:attrNameLst>
                                          <p:attrName>style.visibility</p:attrName>
                                        </p:attrNameLst>
                                      </p:cBhvr>
                                      <p:to>
                                        <p:strVal val="visible"/>
                                      </p:to>
                                    </p:set>
                                    <p:animEffect transition="in" filter="fade">
                                      <p:cBhvr>
                                        <p:cTn id="3559" dur="750"/>
                                        <p:tgtEl>
                                          <p:spTgt spid="123907">
                                            <p:txEl>
                                              <p:pRg st="9" end="9"/>
                                            </p:txEl>
                                          </p:spTgt>
                                        </p:tgtEl>
                                      </p:cBhvr>
                                    </p:animEffect>
                                  </p:childTnLst>
                                </p:cTn>
                              </p:par>
                              <p:par>
                                <p:cTn id="3560" presetID="10" presetClass="entr" presetSubtype="0" fill="hold" grpId="0" nodeType="withEffect">
                                  <p:stCondLst>
                                    <p:cond delay="0"/>
                                  </p:stCondLst>
                                  <p:childTnLst>
                                    <p:set>
                                      <p:cBhvr>
                                        <p:cTn id="3561" dur="1" fill="hold">
                                          <p:stCondLst>
                                            <p:cond delay="0"/>
                                          </p:stCondLst>
                                        </p:cTn>
                                        <p:tgtEl>
                                          <p:spTgt spid="123907">
                                            <p:txEl>
                                              <p:pRg st="10" end="10"/>
                                            </p:txEl>
                                          </p:spTgt>
                                        </p:tgtEl>
                                        <p:attrNameLst>
                                          <p:attrName>style.visibility</p:attrName>
                                        </p:attrNameLst>
                                      </p:cBhvr>
                                      <p:to>
                                        <p:strVal val="visible"/>
                                      </p:to>
                                    </p:set>
                                    <p:animEffect transition="in" filter="fade">
                                      <p:cBhvr>
                                        <p:cTn id="3562" dur="750"/>
                                        <p:tgtEl>
                                          <p:spTgt spid="123907">
                                            <p:txEl>
                                              <p:pRg st="10" end="10"/>
                                            </p:txEl>
                                          </p:spTgt>
                                        </p:tgtEl>
                                      </p:cBhvr>
                                    </p:animEffect>
                                  </p:childTnLst>
                                </p:cTn>
                              </p:par>
                              <p:par>
                                <p:cTn id="3563" presetID="10" presetClass="entr" presetSubtype="0" fill="hold" grpId="0" nodeType="withEffect">
                                  <p:stCondLst>
                                    <p:cond delay="0"/>
                                  </p:stCondLst>
                                  <p:childTnLst>
                                    <p:set>
                                      <p:cBhvr>
                                        <p:cTn id="3564" dur="1" fill="hold">
                                          <p:stCondLst>
                                            <p:cond delay="0"/>
                                          </p:stCondLst>
                                        </p:cTn>
                                        <p:tgtEl>
                                          <p:spTgt spid="123907">
                                            <p:txEl>
                                              <p:pRg st="10" end="10"/>
                                            </p:txEl>
                                          </p:spTgt>
                                        </p:tgtEl>
                                        <p:attrNameLst>
                                          <p:attrName>style.visibility</p:attrName>
                                        </p:attrNameLst>
                                      </p:cBhvr>
                                      <p:to>
                                        <p:strVal val="visible"/>
                                      </p:to>
                                    </p:set>
                                    <p:animEffect transition="in" filter="fade">
                                      <p:cBhvr>
                                        <p:cTn id="3565" dur="750"/>
                                        <p:tgtEl>
                                          <p:spTgt spid="123907">
                                            <p:txEl>
                                              <p:pRg st="10" end="10"/>
                                            </p:txEl>
                                          </p:spTgt>
                                        </p:tgtEl>
                                      </p:cBhvr>
                                    </p:animEffect>
                                  </p:childTnLst>
                                </p:cTn>
                              </p:par>
                              <p:par>
                                <p:cTn id="3566" presetID="10" presetClass="entr" presetSubtype="0" fill="hold" grpId="0" nodeType="withEffect">
                                  <p:stCondLst>
                                    <p:cond delay="0"/>
                                  </p:stCondLst>
                                  <p:childTnLst>
                                    <p:set>
                                      <p:cBhvr>
                                        <p:cTn id="3567" dur="1" fill="hold">
                                          <p:stCondLst>
                                            <p:cond delay="0"/>
                                          </p:stCondLst>
                                        </p:cTn>
                                        <p:tgtEl>
                                          <p:spTgt spid="123907">
                                            <p:txEl>
                                              <p:pRg st="9" end="9"/>
                                            </p:txEl>
                                          </p:spTgt>
                                        </p:tgtEl>
                                        <p:attrNameLst>
                                          <p:attrName>style.visibility</p:attrName>
                                        </p:attrNameLst>
                                      </p:cBhvr>
                                      <p:to>
                                        <p:strVal val="visible"/>
                                      </p:to>
                                    </p:set>
                                    <p:animEffect transition="in" filter="fade">
                                      <p:cBhvr>
                                        <p:cTn id="3568" dur="750"/>
                                        <p:tgtEl>
                                          <p:spTgt spid="123907">
                                            <p:txEl>
                                              <p:pRg st="9" end="9"/>
                                            </p:txEl>
                                          </p:spTgt>
                                        </p:tgtEl>
                                      </p:cBhvr>
                                    </p:animEffect>
                                  </p:childTnLst>
                                </p:cTn>
                              </p:par>
                              <p:par>
                                <p:cTn id="3569" presetID="10" presetClass="entr" presetSubtype="0" fill="hold" grpId="0" nodeType="withEffect">
                                  <p:stCondLst>
                                    <p:cond delay="0"/>
                                  </p:stCondLst>
                                  <p:childTnLst>
                                    <p:set>
                                      <p:cBhvr>
                                        <p:cTn id="3570" dur="1" fill="hold">
                                          <p:stCondLst>
                                            <p:cond delay="0"/>
                                          </p:stCondLst>
                                        </p:cTn>
                                        <p:tgtEl>
                                          <p:spTgt spid="123907">
                                            <p:txEl>
                                              <p:pRg st="10" end="10"/>
                                            </p:txEl>
                                          </p:spTgt>
                                        </p:tgtEl>
                                        <p:attrNameLst>
                                          <p:attrName>style.visibility</p:attrName>
                                        </p:attrNameLst>
                                      </p:cBhvr>
                                      <p:to>
                                        <p:strVal val="visible"/>
                                      </p:to>
                                    </p:set>
                                    <p:animEffect transition="in" filter="fade">
                                      <p:cBhvr>
                                        <p:cTn id="3571" dur="750"/>
                                        <p:tgtEl>
                                          <p:spTgt spid="123907">
                                            <p:txEl>
                                              <p:pRg st="10" end="10"/>
                                            </p:txEl>
                                          </p:spTgt>
                                        </p:tgtEl>
                                      </p:cBhvr>
                                    </p:animEffect>
                                  </p:childTnLst>
                                </p:cTn>
                              </p:par>
                              <p:par>
                                <p:cTn id="3572" presetID="10" presetClass="entr" presetSubtype="0" fill="hold" grpId="0" nodeType="withEffect">
                                  <p:stCondLst>
                                    <p:cond delay="0"/>
                                  </p:stCondLst>
                                  <p:childTnLst>
                                    <p:set>
                                      <p:cBhvr>
                                        <p:cTn id="3573" dur="1" fill="hold">
                                          <p:stCondLst>
                                            <p:cond delay="0"/>
                                          </p:stCondLst>
                                        </p:cTn>
                                        <p:tgtEl>
                                          <p:spTgt spid="123907">
                                            <p:txEl>
                                              <p:pRg st="10" end="10"/>
                                            </p:txEl>
                                          </p:spTgt>
                                        </p:tgtEl>
                                        <p:attrNameLst>
                                          <p:attrName>style.visibility</p:attrName>
                                        </p:attrNameLst>
                                      </p:cBhvr>
                                      <p:to>
                                        <p:strVal val="visible"/>
                                      </p:to>
                                    </p:set>
                                    <p:animEffect transition="in" filter="fade">
                                      <p:cBhvr>
                                        <p:cTn id="3574" dur="750"/>
                                        <p:tgtEl>
                                          <p:spTgt spid="123907">
                                            <p:txEl>
                                              <p:pRg st="10" end="10"/>
                                            </p:txEl>
                                          </p:spTgt>
                                        </p:tgtEl>
                                      </p:cBhvr>
                                    </p:animEffect>
                                  </p:childTnLst>
                                </p:cTn>
                              </p:par>
                              <p:par>
                                <p:cTn id="3575" presetID="10" presetClass="entr" presetSubtype="0" fill="hold" grpId="0" nodeType="withEffect">
                                  <p:stCondLst>
                                    <p:cond delay="0"/>
                                  </p:stCondLst>
                                  <p:childTnLst>
                                    <p:set>
                                      <p:cBhvr>
                                        <p:cTn id="3576" dur="1" fill="hold">
                                          <p:stCondLst>
                                            <p:cond delay="0"/>
                                          </p:stCondLst>
                                        </p:cTn>
                                        <p:tgtEl>
                                          <p:spTgt spid="123907">
                                            <p:txEl>
                                              <p:pRg st="11" end="11"/>
                                            </p:txEl>
                                          </p:spTgt>
                                        </p:tgtEl>
                                        <p:attrNameLst>
                                          <p:attrName>style.visibility</p:attrName>
                                        </p:attrNameLst>
                                      </p:cBhvr>
                                      <p:to>
                                        <p:strVal val="visible"/>
                                      </p:to>
                                    </p:set>
                                    <p:animEffect transition="in" filter="fade">
                                      <p:cBhvr>
                                        <p:cTn id="3577" dur="750"/>
                                        <p:tgtEl>
                                          <p:spTgt spid="123907">
                                            <p:txEl>
                                              <p:pRg st="11" end="11"/>
                                            </p:txEl>
                                          </p:spTgt>
                                        </p:tgtEl>
                                      </p:cBhvr>
                                    </p:animEffect>
                                  </p:childTnLst>
                                </p:cTn>
                              </p:par>
                              <p:par>
                                <p:cTn id="3578" presetID="10" presetClass="entr" presetSubtype="0" fill="hold" grpId="0" nodeType="withEffect">
                                  <p:stCondLst>
                                    <p:cond delay="0"/>
                                  </p:stCondLst>
                                  <p:childTnLst>
                                    <p:set>
                                      <p:cBhvr>
                                        <p:cTn id="3579" dur="1" fill="hold">
                                          <p:stCondLst>
                                            <p:cond delay="0"/>
                                          </p:stCondLst>
                                        </p:cTn>
                                        <p:tgtEl>
                                          <p:spTgt spid="123907">
                                            <p:txEl>
                                              <p:pRg st="7" end="7"/>
                                            </p:txEl>
                                          </p:spTgt>
                                        </p:tgtEl>
                                        <p:attrNameLst>
                                          <p:attrName>style.visibility</p:attrName>
                                        </p:attrNameLst>
                                      </p:cBhvr>
                                      <p:to>
                                        <p:strVal val="visible"/>
                                      </p:to>
                                    </p:set>
                                    <p:animEffect transition="in" filter="fade">
                                      <p:cBhvr>
                                        <p:cTn id="3580" dur="750"/>
                                        <p:tgtEl>
                                          <p:spTgt spid="123907">
                                            <p:txEl>
                                              <p:pRg st="7" end="7"/>
                                            </p:txEl>
                                          </p:spTgt>
                                        </p:tgtEl>
                                      </p:cBhvr>
                                    </p:animEffect>
                                  </p:childTnLst>
                                </p:cTn>
                              </p:par>
                              <p:par>
                                <p:cTn id="3581" presetID="10" presetClass="entr" presetSubtype="0" fill="hold" grpId="0" nodeType="withEffect">
                                  <p:stCondLst>
                                    <p:cond delay="0"/>
                                  </p:stCondLst>
                                  <p:childTnLst>
                                    <p:set>
                                      <p:cBhvr>
                                        <p:cTn id="3582" dur="1" fill="hold">
                                          <p:stCondLst>
                                            <p:cond delay="0"/>
                                          </p:stCondLst>
                                        </p:cTn>
                                        <p:tgtEl>
                                          <p:spTgt spid="123907">
                                            <p:txEl>
                                              <p:pRg st="8" end="8"/>
                                            </p:txEl>
                                          </p:spTgt>
                                        </p:tgtEl>
                                        <p:attrNameLst>
                                          <p:attrName>style.visibility</p:attrName>
                                        </p:attrNameLst>
                                      </p:cBhvr>
                                      <p:to>
                                        <p:strVal val="visible"/>
                                      </p:to>
                                    </p:set>
                                    <p:animEffect transition="in" filter="fade">
                                      <p:cBhvr>
                                        <p:cTn id="3583" dur="750"/>
                                        <p:tgtEl>
                                          <p:spTgt spid="123907">
                                            <p:txEl>
                                              <p:pRg st="8" end="8"/>
                                            </p:txEl>
                                          </p:spTgt>
                                        </p:tgtEl>
                                      </p:cBhvr>
                                    </p:animEffect>
                                  </p:childTnLst>
                                </p:cTn>
                              </p:par>
                              <p:par>
                                <p:cTn id="3584" presetID="10" presetClass="entr" presetSubtype="0" fill="hold" grpId="0" nodeType="withEffect">
                                  <p:stCondLst>
                                    <p:cond delay="0"/>
                                  </p:stCondLst>
                                  <p:childTnLst>
                                    <p:set>
                                      <p:cBhvr>
                                        <p:cTn id="3585" dur="1" fill="hold">
                                          <p:stCondLst>
                                            <p:cond delay="0"/>
                                          </p:stCondLst>
                                        </p:cTn>
                                        <p:tgtEl>
                                          <p:spTgt spid="123907">
                                            <p:txEl>
                                              <p:pRg st="9" end="9"/>
                                            </p:txEl>
                                          </p:spTgt>
                                        </p:tgtEl>
                                        <p:attrNameLst>
                                          <p:attrName>style.visibility</p:attrName>
                                        </p:attrNameLst>
                                      </p:cBhvr>
                                      <p:to>
                                        <p:strVal val="visible"/>
                                      </p:to>
                                    </p:set>
                                    <p:animEffect transition="in" filter="fade">
                                      <p:cBhvr>
                                        <p:cTn id="3586" dur="750"/>
                                        <p:tgtEl>
                                          <p:spTgt spid="123907">
                                            <p:txEl>
                                              <p:pRg st="9" end="9"/>
                                            </p:txEl>
                                          </p:spTgt>
                                        </p:tgtEl>
                                      </p:cBhvr>
                                    </p:animEffect>
                                  </p:childTnLst>
                                </p:cTn>
                              </p:par>
                              <p:par>
                                <p:cTn id="3587" presetID="10" presetClass="entr" presetSubtype="0" fill="hold" grpId="0" nodeType="withEffect">
                                  <p:stCondLst>
                                    <p:cond delay="0"/>
                                  </p:stCondLst>
                                  <p:childTnLst>
                                    <p:set>
                                      <p:cBhvr>
                                        <p:cTn id="3588" dur="1" fill="hold">
                                          <p:stCondLst>
                                            <p:cond delay="0"/>
                                          </p:stCondLst>
                                        </p:cTn>
                                        <p:tgtEl>
                                          <p:spTgt spid="123907">
                                            <p:txEl>
                                              <p:pRg st="10" end="10"/>
                                            </p:txEl>
                                          </p:spTgt>
                                        </p:tgtEl>
                                        <p:attrNameLst>
                                          <p:attrName>style.visibility</p:attrName>
                                        </p:attrNameLst>
                                      </p:cBhvr>
                                      <p:to>
                                        <p:strVal val="visible"/>
                                      </p:to>
                                    </p:set>
                                    <p:animEffect transition="in" filter="fade">
                                      <p:cBhvr>
                                        <p:cTn id="3589" dur="750"/>
                                        <p:tgtEl>
                                          <p:spTgt spid="123907">
                                            <p:txEl>
                                              <p:pRg st="10" end="10"/>
                                            </p:txEl>
                                          </p:spTgt>
                                        </p:tgtEl>
                                      </p:cBhvr>
                                    </p:animEffect>
                                  </p:childTnLst>
                                </p:cTn>
                              </p:par>
                              <p:par>
                                <p:cTn id="3590" presetID="10" presetClass="entr" presetSubtype="0" fill="hold" grpId="0" nodeType="withEffect">
                                  <p:stCondLst>
                                    <p:cond delay="0"/>
                                  </p:stCondLst>
                                  <p:childTnLst>
                                    <p:set>
                                      <p:cBhvr>
                                        <p:cTn id="3591" dur="1" fill="hold">
                                          <p:stCondLst>
                                            <p:cond delay="0"/>
                                          </p:stCondLst>
                                        </p:cTn>
                                        <p:tgtEl>
                                          <p:spTgt spid="123907">
                                            <p:txEl>
                                              <p:pRg st="10" end="10"/>
                                            </p:txEl>
                                          </p:spTgt>
                                        </p:tgtEl>
                                        <p:attrNameLst>
                                          <p:attrName>style.visibility</p:attrName>
                                        </p:attrNameLst>
                                      </p:cBhvr>
                                      <p:to>
                                        <p:strVal val="visible"/>
                                      </p:to>
                                    </p:set>
                                    <p:animEffect transition="in" filter="fade">
                                      <p:cBhvr>
                                        <p:cTn id="3592" dur="750"/>
                                        <p:tgtEl>
                                          <p:spTgt spid="123907">
                                            <p:txEl>
                                              <p:pRg st="10" end="10"/>
                                            </p:txEl>
                                          </p:spTgt>
                                        </p:tgtEl>
                                      </p:cBhvr>
                                    </p:animEffect>
                                  </p:childTnLst>
                                </p:cTn>
                              </p:par>
                              <p:par>
                                <p:cTn id="3593" presetID="10" presetClass="entr" presetSubtype="0" fill="hold" grpId="0" nodeType="withEffect">
                                  <p:stCondLst>
                                    <p:cond delay="0"/>
                                  </p:stCondLst>
                                  <p:childTnLst>
                                    <p:set>
                                      <p:cBhvr>
                                        <p:cTn id="3594" dur="1" fill="hold">
                                          <p:stCondLst>
                                            <p:cond delay="0"/>
                                          </p:stCondLst>
                                        </p:cTn>
                                        <p:tgtEl>
                                          <p:spTgt spid="123907">
                                            <p:txEl>
                                              <p:pRg st="9" end="9"/>
                                            </p:txEl>
                                          </p:spTgt>
                                        </p:tgtEl>
                                        <p:attrNameLst>
                                          <p:attrName>style.visibility</p:attrName>
                                        </p:attrNameLst>
                                      </p:cBhvr>
                                      <p:to>
                                        <p:strVal val="visible"/>
                                      </p:to>
                                    </p:set>
                                    <p:animEffect transition="in" filter="fade">
                                      <p:cBhvr>
                                        <p:cTn id="3595" dur="750"/>
                                        <p:tgtEl>
                                          <p:spTgt spid="123907">
                                            <p:txEl>
                                              <p:pRg st="9" end="9"/>
                                            </p:txEl>
                                          </p:spTgt>
                                        </p:tgtEl>
                                      </p:cBhvr>
                                    </p:animEffect>
                                  </p:childTnLst>
                                </p:cTn>
                              </p:par>
                              <p:par>
                                <p:cTn id="3596" presetID="10" presetClass="entr" presetSubtype="0" fill="hold" grpId="0" nodeType="withEffect">
                                  <p:stCondLst>
                                    <p:cond delay="0"/>
                                  </p:stCondLst>
                                  <p:childTnLst>
                                    <p:set>
                                      <p:cBhvr>
                                        <p:cTn id="3597" dur="1" fill="hold">
                                          <p:stCondLst>
                                            <p:cond delay="0"/>
                                          </p:stCondLst>
                                        </p:cTn>
                                        <p:tgtEl>
                                          <p:spTgt spid="123907">
                                            <p:txEl>
                                              <p:pRg st="10" end="10"/>
                                            </p:txEl>
                                          </p:spTgt>
                                        </p:tgtEl>
                                        <p:attrNameLst>
                                          <p:attrName>style.visibility</p:attrName>
                                        </p:attrNameLst>
                                      </p:cBhvr>
                                      <p:to>
                                        <p:strVal val="visible"/>
                                      </p:to>
                                    </p:set>
                                    <p:animEffect transition="in" filter="fade">
                                      <p:cBhvr>
                                        <p:cTn id="3598" dur="750"/>
                                        <p:tgtEl>
                                          <p:spTgt spid="123907">
                                            <p:txEl>
                                              <p:pRg st="10" end="10"/>
                                            </p:txEl>
                                          </p:spTgt>
                                        </p:tgtEl>
                                      </p:cBhvr>
                                    </p:animEffect>
                                  </p:childTnLst>
                                </p:cTn>
                              </p:par>
                              <p:par>
                                <p:cTn id="3599" presetID="10" presetClass="entr" presetSubtype="0" fill="hold" grpId="0" nodeType="withEffect">
                                  <p:stCondLst>
                                    <p:cond delay="0"/>
                                  </p:stCondLst>
                                  <p:childTnLst>
                                    <p:set>
                                      <p:cBhvr>
                                        <p:cTn id="3600" dur="1" fill="hold">
                                          <p:stCondLst>
                                            <p:cond delay="0"/>
                                          </p:stCondLst>
                                        </p:cTn>
                                        <p:tgtEl>
                                          <p:spTgt spid="123907">
                                            <p:txEl>
                                              <p:pRg st="10" end="10"/>
                                            </p:txEl>
                                          </p:spTgt>
                                        </p:tgtEl>
                                        <p:attrNameLst>
                                          <p:attrName>style.visibility</p:attrName>
                                        </p:attrNameLst>
                                      </p:cBhvr>
                                      <p:to>
                                        <p:strVal val="visible"/>
                                      </p:to>
                                    </p:set>
                                    <p:animEffect transition="in" filter="fade">
                                      <p:cBhvr>
                                        <p:cTn id="3601" dur="750"/>
                                        <p:tgtEl>
                                          <p:spTgt spid="123907">
                                            <p:txEl>
                                              <p:pRg st="10" end="10"/>
                                            </p:txEl>
                                          </p:spTgt>
                                        </p:tgtEl>
                                      </p:cBhvr>
                                    </p:animEffect>
                                  </p:childTnLst>
                                </p:cTn>
                              </p:par>
                              <p:par>
                                <p:cTn id="3602" presetID="10" presetClass="entr" presetSubtype="0" fill="hold" grpId="0" nodeType="withEffect">
                                  <p:stCondLst>
                                    <p:cond delay="0"/>
                                  </p:stCondLst>
                                  <p:childTnLst>
                                    <p:set>
                                      <p:cBhvr>
                                        <p:cTn id="3603" dur="1" fill="hold">
                                          <p:stCondLst>
                                            <p:cond delay="0"/>
                                          </p:stCondLst>
                                        </p:cTn>
                                        <p:tgtEl>
                                          <p:spTgt spid="123907">
                                            <p:txEl>
                                              <p:pRg st="11" end="11"/>
                                            </p:txEl>
                                          </p:spTgt>
                                        </p:tgtEl>
                                        <p:attrNameLst>
                                          <p:attrName>style.visibility</p:attrName>
                                        </p:attrNameLst>
                                      </p:cBhvr>
                                      <p:to>
                                        <p:strVal val="visible"/>
                                      </p:to>
                                    </p:set>
                                    <p:animEffect transition="in" filter="fade">
                                      <p:cBhvr>
                                        <p:cTn id="3604" dur="750"/>
                                        <p:tgtEl>
                                          <p:spTgt spid="123907">
                                            <p:txEl>
                                              <p:pRg st="11" end="11"/>
                                            </p:txEl>
                                          </p:spTgt>
                                        </p:tgtEl>
                                      </p:cBhvr>
                                    </p:animEffect>
                                  </p:childTnLst>
                                </p:cTn>
                              </p:par>
                              <p:par>
                                <p:cTn id="3605" presetID="10" presetClass="entr" presetSubtype="0" fill="hold" grpId="0" nodeType="withEffect">
                                  <p:stCondLst>
                                    <p:cond delay="0"/>
                                  </p:stCondLst>
                                  <p:childTnLst>
                                    <p:set>
                                      <p:cBhvr>
                                        <p:cTn id="3606" dur="1" fill="hold">
                                          <p:stCondLst>
                                            <p:cond delay="0"/>
                                          </p:stCondLst>
                                        </p:cTn>
                                        <p:tgtEl>
                                          <p:spTgt spid="123907">
                                            <p:txEl>
                                              <p:pRg st="4" end="4"/>
                                            </p:txEl>
                                          </p:spTgt>
                                        </p:tgtEl>
                                        <p:attrNameLst>
                                          <p:attrName>style.visibility</p:attrName>
                                        </p:attrNameLst>
                                      </p:cBhvr>
                                      <p:to>
                                        <p:strVal val="visible"/>
                                      </p:to>
                                    </p:set>
                                    <p:animEffect transition="in" filter="fade">
                                      <p:cBhvr>
                                        <p:cTn id="3607" dur="750"/>
                                        <p:tgtEl>
                                          <p:spTgt spid="123907">
                                            <p:txEl>
                                              <p:pRg st="4" end="4"/>
                                            </p:txEl>
                                          </p:spTgt>
                                        </p:tgtEl>
                                      </p:cBhvr>
                                    </p:animEffect>
                                  </p:childTnLst>
                                </p:cTn>
                              </p:par>
                              <p:par>
                                <p:cTn id="3608" presetID="10" presetClass="entr" presetSubtype="0" fill="hold" grpId="0" nodeType="withEffect">
                                  <p:stCondLst>
                                    <p:cond delay="0"/>
                                  </p:stCondLst>
                                  <p:childTnLst>
                                    <p:set>
                                      <p:cBhvr>
                                        <p:cTn id="3609" dur="1" fill="hold">
                                          <p:stCondLst>
                                            <p:cond delay="0"/>
                                          </p:stCondLst>
                                        </p:cTn>
                                        <p:tgtEl>
                                          <p:spTgt spid="123907">
                                            <p:txEl>
                                              <p:pRg st="5" end="5"/>
                                            </p:txEl>
                                          </p:spTgt>
                                        </p:tgtEl>
                                        <p:attrNameLst>
                                          <p:attrName>style.visibility</p:attrName>
                                        </p:attrNameLst>
                                      </p:cBhvr>
                                      <p:to>
                                        <p:strVal val="visible"/>
                                      </p:to>
                                    </p:set>
                                    <p:animEffect transition="in" filter="fade">
                                      <p:cBhvr>
                                        <p:cTn id="3610" dur="750"/>
                                        <p:tgtEl>
                                          <p:spTgt spid="123907">
                                            <p:txEl>
                                              <p:pRg st="5" end="5"/>
                                            </p:txEl>
                                          </p:spTgt>
                                        </p:tgtEl>
                                      </p:cBhvr>
                                    </p:animEffect>
                                  </p:childTnLst>
                                </p:cTn>
                              </p:par>
                              <p:par>
                                <p:cTn id="3611" presetID="10" presetClass="entr" presetSubtype="0" fill="hold" grpId="0" nodeType="withEffect">
                                  <p:stCondLst>
                                    <p:cond delay="0"/>
                                  </p:stCondLst>
                                  <p:childTnLst>
                                    <p:set>
                                      <p:cBhvr>
                                        <p:cTn id="3612" dur="1" fill="hold">
                                          <p:stCondLst>
                                            <p:cond delay="0"/>
                                          </p:stCondLst>
                                        </p:cTn>
                                        <p:tgtEl>
                                          <p:spTgt spid="123907">
                                            <p:txEl>
                                              <p:pRg st="6" end="6"/>
                                            </p:txEl>
                                          </p:spTgt>
                                        </p:tgtEl>
                                        <p:attrNameLst>
                                          <p:attrName>style.visibility</p:attrName>
                                        </p:attrNameLst>
                                      </p:cBhvr>
                                      <p:to>
                                        <p:strVal val="visible"/>
                                      </p:to>
                                    </p:set>
                                    <p:animEffect transition="in" filter="fade">
                                      <p:cBhvr>
                                        <p:cTn id="3613" dur="750"/>
                                        <p:tgtEl>
                                          <p:spTgt spid="123907">
                                            <p:txEl>
                                              <p:pRg st="6" end="6"/>
                                            </p:txEl>
                                          </p:spTgt>
                                        </p:tgtEl>
                                      </p:cBhvr>
                                    </p:animEffect>
                                  </p:childTnLst>
                                </p:cTn>
                              </p:par>
                              <p:par>
                                <p:cTn id="3614" presetID="10" presetClass="entr" presetSubtype="0" fill="hold" grpId="0" nodeType="withEffect">
                                  <p:stCondLst>
                                    <p:cond delay="0"/>
                                  </p:stCondLst>
                                  <p:childTnLst>
                                    <p:set>
                                      <p:cBhvr>
                                        <p:cTn id="3615" dur="1" fill="hold">
                                          <p:stCondLst>
                                            <p:cond delay="0"/>
                                          </p:stCondLst>
                                        </p:cTn>
                                        <p:tgtEl>
                                          <p:spTgt spid="123907">
                                            <p:txEl>
                                              <p:pRg st="7" end="7"/>
                                            </p:txEl>
                                          </p:spTgt>
                                        </p:tgtEl>
                                        <p:attrNameLst>
                                          <p:attrName>style.visibility</p:attrName>
                                        </p:attrNameLst>
                                      </p:cBhvr>
                                      <p:to>
                                        <p:strVal val="visible"/>
                                      </p:to>
                                    </p:set>
                                    <p:animEffect transition="in" filter="fade">
                                      <p:cBhvr>
                                        <p:cTn id="3616" dur="750"/>
                                        <p:tgtEl>
                                          <p:spTgt spid="123907">
                                            <p:txEl>
                                              <p:pRg st="7" end="7"/>
                                            </p:txEl>
                                          </p:spTgt>
                                        </p:tgtEl>
                                      </p:cBhvr>
                                    </p:animEffect>
                                  </p:childTnLst>
                                </p:cTn>
                              </p:par>
                              <p:par>
                                <p:cTn id="3617" presetID="10" presetClass="entr" presetSubtype="0" fill="hold" grpId="0" nodeType="withEffect">
                                  <p:stCondLst>
                                    <p:cond delay="0"/>
                                  </p:stCondLst>
                                  <p:childTnLst>
                                    <p:set>
                                      <p:cBhvr>
                                        <p:cTn id="3618" dur="1" fill="hold">
                                          <p:stCondLst>
                                            <p:cond delay="0"/>
                                          </p:stCondLst>
                                        </p:cTn>
                                        <p:tgtEl>
                                          <p:spTgt spid="123907">
                                            <p:txEl>
                                              <p:pRg st="8" end="8"/>
                                            </p:txEl>
                                          </p:spTgt>
                                        </p:tgtEl>
                                        <p:attrNameLst>
                                          <p:attrName>style.visibility</p:attrName>
                                        </p:attrNameLst>
                                      </p:cBhvr>
                                      <p:to>
                                        <p:strVal val="visible"/>
                                      </p:to>
                                    </p:set>
                                    <p:animEffect transition="in" filter="fade">
                                      <p:cBhvr>
                                        <p:cTn id="3619" dur="750"/>
                                        <p:tgtEl>
                                          <p:spTgt spid="123907">
                                            <p:txEl>
                                              <p:pRg st="8" end="8"/>
                                            </p:txEl>
                                          </p:spTgt>
                                        </p:tgtEl>
                                      </p:cBhvr>
                                    </p:animEffect>
                                  </p:childTnLst>
                                </p:cTn>
                              </p:par>
                              <p:par>
                                <p:cTn id="3620" presetID="10" presetClass="entr" presetSubtype="0" fill="hold" grpId="0" nodeType="withEffect">
                                  <p:stCondLst>
                                    <p:cond delay="0"/>
                                  </p:stCondLst>
                                  <p:childTnLst>
                                    <p:set>
                                      <p:cBhvr>
                                        <p:cTn id="3621" dur="1" fill="hold">
                                          <p:stCondLst>
                                            <p:cond delay="0"/>
                                          </p:stCondLst>
                                        </p:cTn>
                                        <p:tgtEl>
                                          <p:spTgt spid="123907">
                                            <p:txEl>
                                              <p:pRg st="9" end="9"/>
                                            </p:txEl>
                                          </p:spTgt>
                                        </p:tgtEl>
                                        <p:attrNameLst>
                                          <p:attrName>style.visibility</p:attrName>
                                        </p:attrNameLst>
                                      </p:cBhvr>
                                      <p:to>
                                        <p:strVal val="visible"/>
                                      </p:to>
                                    </p:set>
                                    <p:animEffect transition="in" filter="fade">
                                      <p:cBhvr>
                                        <p:cTn id="3622" dur="750"/>
                                        <p:tgtEl>
                                          <p:spTgt spid="123907">
                                            <p:txEl>
                                              <p:pRg st="9" end="9"/>
                                            </p:txEl>
                                          </p:spTgt>
                                        </p:tgtEl>
                                      </p:cBhvr>
                                    </p:animEffect>
                                  </p:childTnLst>
                                </p:cTn>
                              </p:par>
                              <p:par>
                                <p:cTn id="3623" presetID="10" presetClass="entr" presetSubtype="0" fill="hold" grpId="0" nodeType="withEffect">
                                  <p:stCondLst>
                                    <p:cond delay="0"/>
                                  </p:stCondLst>
                                  <p:childTnLst>
                                    <p:set>
                                      <p:cBhvr>
                                        <p:cTn id="3624" dur="1" fill="hold">
                                          <p:stCondLst>
                                            <p:cond delay="0"/>
                                          </p:stCondLst>
                                        </p:cTn>
                                        <p:tgtEl>
                                          <p:spTgt spid="123907">
                                            <p:txEl>
                                              <p:pRg st="10" end="10"/>
                                            </p:txEl>
                                          </p:spTgt>
                                        </p:tgtEl>
                                        <p:attrNameLst>
                                          <p:attrName>style.visibility</p:attrName>
                                        </p:attrNameLst>
                                      </p:cBhvr>
                                      <p:to>
                                        <p:strVal val="visible"/>
                                      </p:to>
                                    </p:set>
                                    <p:animEffect transition="in" filter="fade">
                                      <p:cBhvr>
                                        <p:cTn id="3625" dur="750"/>
                                        <p:tgtEl>
                                          <p:spTgt spid="123907">
                                            <p:txEl>
                                              <p:pRg st="10" end="10"/>
                                            </p:txEl>
                                          </p:spTgt>
                                        </p:tgtEl>
                                      </p:cBhvr>
                                    </p:animEffect>
                                  </p:childTnLst>
                                </p:cTn>
                              </p:par>
                              <p:par>
                                <p:cTn id="3626" presetID="10" presetClass="entr" presetSubtype="0" fill="hold" grpId="0" nodeType="withEffect">
                                  <p:stCondLst>
                                    <p:cond delay="0"/>
                                  </p:stCondLst>
                                  <p:childTnLst>
                                    <p:set>
                                      <p:cBhvr>
                                        <p:cTn id="3627" dur="1" fill="hold">
                                          <p:stCondLst>
                                            <p:cond delay="0"/>
                                          </p:stCondLst>
                                        </p:cTn>
                                        <p:tgtEl>
                                          <p:spTgt spid="123907">
                                            <p:txEl>
                                              <p:pRg st="10" end="10"/>
                                            </p:txEl>
                                          </p:spTgt>
                                        </p:tgtEl>
                                        <p:attrNameLst>
                                          <p:attrName>style.visibility</p:attrName>
                                        </p:attrNameLst>
                                      </p:cBhvr>
                                      <p:to>
                                        <p:strVal val="visible"/>
                                      </p:to>
                                    </p:set>
                                    <p:animEffect transition="in" filter="fade">
                                      <p:cBhvr>
                                        <p:cTn id="3628" dur="750"/>
                                        <p:tgtEl>
                                          <p:spTgt spid="123907">
                                            <p:txEl>
                                              <p:pRg st="10" end="10"/>
                                            </p:txEl>
                                          </p:spTgt>
                                        </p:tgtEl>
                                      </p:cBhvr>
                                    </p:animEffect>
                                  </p:childTnLst>
                                </p:cTn>
                              </p:par>
                              <p:par>
                                <p:cTn id="3629" presetID="10" presetClass="entr" presetSubtype="0" fill="hold" grpId="0" nodeType="withEffect">
                                  <p:stCondLst>
                                    <p:cond delay="0"/>
                                  </p:stCondLst>
                                  <p:childTnLst>
                                    <p:set>
                                      <p:cBhvr>
                                        <p:cTn id="3630" dur="1" fill="hold">
                                          <p:stCondLst>
                                            <p:cond delay="0"/>
                                          </p:stCondLst>
                                        </p:cTn>
                                        <p:tgtEl>
                                          <p:spTgt spid="123907">
                                            <p:txEl>
                                              <p:pRg st="9" end="9"/>
                                            </p:txEl>
                                          </p:spTgt>
                                        </p:tgtEl>
                                        <p:attrNameLst>
                                          <p:attrName>style.visibility</p:attrName>
                                        </p:attrNameLst>
                                      </p:cBhvr>
                                      <p:to>
                                        <p:strVal val="visible"/>
                                      </p:to>
                                    </p:set>
                                    <p:animEffect transition="in" filter="fade">
                                      <p:cBhvr>
                                        <p:cTn id="3631" dur="750"/>
                                        <p:tgtEl>
                                          <p:spTgt spid="123907">
                                            <p:txEl>
                                              <p:pRg st="9" end="9"/>
                                            </p:txEl>
                                          </p:spTgt>
                                        </p:tgtEl>
                                      </p:cBhvr>
                                    </p:animEffect>
                                  </p:childTnLst>
                                </p:cTn>
                              </p:par>
                              <p:par>
                                <p:cTn id="3632" presetID="10" presetClass="entr" presetSubtype="0" fill="hold" grpId="0" nodeType="withEffect">
                                  <p:stCondLst>
                                    <p:cond delay="0"/>
                                  </p:stCondLst>
                                  <p:childTnLst>
                                    <p:set>
                                      <p:cBhvr>
                                        <p:cTn id="3633" dur="1" fill="hold">
                                          <p:stCondLst>
                                            <p:cond delay="0"/>
                                          </p:stCondLst>
                                        </p:cTn>
                                        <p:tgtEl>
                                          <p:spTgt spid="123907">
                                            <p:txEl>
                                              <p:pRg st="10" end="10"/>
                                            </p:txEl>
                                          </p:spTgt>
                                        </p:tgtEl>
                                        <p:attrNameLst>
                                          <p:attrName>style.visibility</p:attrName>
                                        </p:attrNameLst>
                                      </p:cBhvr>
                                      <p:to>
                                        <p:strVal val="visible"/>
                                      </p:to>
                                    </p:set>
                                    <p:animEffect transition="in" filter="fade">
                                      <p:cBhvr>
                                        <p:cTn id="3634" dur="750"/>
                                        <p:tgtEl>
                                          <p:spTgt spid="123907">
                                            <p:txEl>
                                              <p:pRg st="10" end="10"/>
                                            </p:txEl>
                                          </p:spTgt>
                                        </p:tgtEl>
                                      </p:cBhvr>
                                    </p:animEffect>
                                  </p:childTnLst>
                                </p:cTn>
                              </p:par>
                              <p:par>
                                <p:cTn id="3635" presetID="10" presetClass="entr" presetSubtype="0" fill="hold" grpId="0" nodeType="withEffect">
                                  <p:stCondLst>
                                    <p:cond delay="0"/>
                                  </p:stCondLst>
                                  <p:childTnLst>
                                    <p:set>
                                      <p:cBhvr>
                                        <p:cTn id="3636" dur="1" fill="hold">
                                          <p:stCondLst>
                                            <p:cond delay="0"/>
                                          </p:stCondLst>
                                        </p:cTn>
                                        <p:tgtEl>
                                          <p:spTgt spid="123907">
                                            <p:txEl>
                                              <p:pRg st="10" end="10"/>
                                            </p:txEl>
                                          </p:spTgt>
                                        </p:tgtEl>
                                        <p:attrNameLst>
                                          <p:attrName>style.visibility</p:attrName>
                                        </p:attrNameLst>
                                      </p:cBhvr>
                                      <p:to>
                                        <p:strVal val="visible"/>
                                      </p:to>
                                    </p:set>
                                    <p:animEffect transition="in" filter="fade">
                                      <p:cBhvr>
                                        <p:cTn id="3637" dur="750"/>
                                        <p:tgtEl>
                                          <p:spTgt spid="123907">
                                            <p:txEl>
                                              <p:pRg st="10" end="10"/>
                                            </p:txEl>
                                          </p:spTgt>
                                        </p:tgtEl>
                                      </p:cBhvr>
                                    </p:animEffect>
                                  </p:childTnLst>
                                </p:cTn>
                              </p:par>
                              <p:par>
                                <p:cTn id="3638" presetID="10" presetClass="entr" presetSubtype="0" fill="hold" grpId="0" nodeType="withEffect">
                                  <p:stCondLst>
                                    <p:cond delay="0"/>
                                  </p:stCondLst>
                                  <p:childTnLst>
                                    <p:set>
                                      <p:cBhvr>
                                        <p:cTn id="3639" dur="1" fill="hold">
                                          <p:stCondLst>
                                            <p:cond delay="0"/>
                                          </p:stCondLst>
                                        </p:cTn>
                                        <p:tgtEl>
                                          <p:spTgt spid="123907">
                                            <p:txEl>
                                              <p:pRg st="11" end="11"/>
                                            </p:txEl>
                                          </p:spTgt>
                                        </p:tgtEl>
                                        <p:attrNameLst>
                                          <p:attrName>style.visibility</p:attrName>
                                        </p:attrNameLst>
                                      </p:cBhvr>
                                      <p:to>
                                        <p:strVal val="visible"/>
                                      </p:to>
                                    </p:set>
                                    <p:animEffect transition="in" filter="fade">
                                      <p:cBhvr>
                                        <p:cTn id="3640" dur="750"/>
                                        <p:tgtEl>
                                          <p:spTgt spid="123907">
                                            <p:txEl>
                                              <p:pRg st="11" end="11"/>
                                            </p:txEl>
                                          </p:spTgt>
                                        </p:tgtEl>
                                      </p:cBhvr>
                                    </p:animEffect>
                                  </p:childTnLst>
                                </p:cTn>
                              </p:par>
                              <p:par>
                                <p:cTn id="3641" presetID="10" presetClass="entr" presetSubtype="0" fill="hold" grpId="0" nodeType="withEffect">
                                  <p:stCondLst>
                                    <p:cond delay="0"/>
                                  </p:stCondLst>
                                  <p:childTnLst>
                                    <p:set>
                                      <p:cBhvr>
                                        <p:cTn id="3642" dur="1" fill="hold">
                                          <p:stCondLst>
                                            <p:cond delay="0"/>
                                          </p:stCondLst>
                                        </p:cTn>
                                        <p:tgtEl>
                                          <p:spTgt spid="123907">
                                            <p:txEl>
                                              <p:pRg st="7" end="7"/>
                                            </p:txEl>
                                          </p:spTgt>
                                        </p:tgtEl>
                                        <p:attrNameLst>
                                          <p:attrName>style.visibility</p:attrName>
                                        </p:attrNameLst>
                                      </p:cBhvr>
                                      <p:to>
                                        <p:strVal val="visible"/>
                                      </p:to>
                                    </p:set>
                                    <p:animEffect transition="in" filter="fade">
                                      <p:cBhvr>
                                        <p:cTn id="3643" dur="750"/>
                                        <p:tgtEl>
                                          <p:spTgt spid="123907">
                                            <p:txEl>
                                              <p:pRg st="7" end="7"/>
                                            </p:txEl>
                                          </p:spTgt>
                                        </p:tgtEl>
                                      </p:cBhvr>
                                    </p:animEffect>
                                  </p:childTnLst>
                                </p:cTn>
                              </p:par>
                              <p:par>
                                <p:cTn id="3644" presetID="10" presetClass="entr" presetSubtype="0" fill="hold" grpId="0" nodeType="withEffect">
                                  <p:stCondLst>
                                    <p:cond delay="0"/>
                                  </p:stCondLst>
                                  <p:childTnLst>
                                    <p:set>
                                      <p:cBhvr>
                                        <p:cTn id="3645" dur="1" fill="hold">
                                          <p:stCondLst>
                                            <p:cond delay="0"/>
                                          </p:stCondLst>
                                        </p:cTn>
                                        <p:tgtEl>
                                          <p:spTgt spid="123907">
                                            <p:txEl>
                                              <p:pRg st="8" end="8"/>
                                            </p:txEl>
                                          </p:spTgt>
                                        </p:tgtEl>
                                        <p:attrNameLst>
                                          <p:attrName>style.visibility</p:attrName>
                                        </p:attrNameLst>
                                      </p:cBhvr>
                                      <p:to>
                                        <p:strVal val="visible"/>
                                      </p:to>
                                    </p:set>
                                    <p:animEffect transition="in" filter="fade">
                                      <p:cBhvr>
                                        <p:cTn id="3646" dur="750"/>
                                        <p:tgtEl>
                                          <p:spTgt spid="123907">
                                            <p:txEl>
                                              <p:pRg st="8" end="8"/>
                                            </p:txEl>
                                          </p:spTgt>
                                        </p:tgtEl>
                                      </p:cBhvr>
                                    </p:animEffect>
                                  </p:childTnLst>
                                </p:cTn>
                              </p:par>
                              <p:par>
                                <p:cTn id="3647" presetID="10" presetClass="entr" presetSubtype="0" fill="hold" grpId="0" nodeType="withEffect">
                                  <p:stCondLst>
                                    <p:cond delay="0"/>
                                  </p:stCondLst>
                                  <p:childTnLst>
                                    <p:set>
                                      <p:cBhvr>
                                        <p:cTn id="3648" dur="1" fill="hold">
                                          <p:stCondLst>
                                            <p:cond delay="0"/>
                                          </p:stCondLst>
                                        </p:cTn>
                                        <p:tgtEl>
                                          <p:spTgt spid="123907">
                                            <p:txEl>
                                              <p:pRg st="9" end="9"/>
                                            </p:txEl>
                                          </p:spTgt>
                                        </p:tgtEl>
                                        <p:attrNameLst>
                                          <p:attrName>style.visibility</p:attrName>
                                        </p:attrNameLst>
                                      </p:cBhvr>
                                      <p:to>
                                        <p:strVal val="visible"/>
                                      </p:to>
                                    </p:set>
                                    <p:animEffect transition="in" filter="fade">
                                      <p:cBhvr>
                                        <p:cTn id="3649" dur="750"/>
                                        <p:tgtEl>
                                          <p:spTgt spid="123907">
                                            <p:txEl>
                                              <p:pRg st="9" end="9"/>
                                            </p:txEl>
                                          </p:spTgt>
                                        </p:tgtEl>
                                      </p:cBhvr>
                                    </p:animEffect>
                                  </p:childTnLst>
                                </p:cTn>
                              </p:par>
                              <p:par>
                                <p:cTn id="3650" presetID="10" presetClass="entr" presetSubtype="0" fill="hold" grpId="0" nodeType="withEffect">
                                  <p:stCondLst>
                                    <p:cond delay="0"/>
                                  </p:stCondLst>
                                  <p:childTnLst>
                                    <p:set>
                                      <p:cBhvr>
                                        <p:cTn id="3651" dur="1" fill="hold">
                                          <p:stCondLst>
                                            <p:cond delay="0"/>
                                          </p:stCondLst>
                                        </p:cTn>
                                        <p:tgtEl>
                                          <p:spTgt spid="123907">
                                            <p:txEl>
                                              <p:pRg st="10" end="10"/>
                                            </p:txEl>
                                          </p:spTgt>
                                        </p:tgtEl>
                                        <p:attrNameLst>
                                          <p:attrName>style.visibility</p:attrName>
                                        </p:attrNameLst>
                                      </p:cBhvr>
                                      <p:to>
                                        <p:strVal val="visible"/>
                                      </p:to>
                                    </p:set>
                                    <p:animEffect transition="in" filter="fade">
                                      <p:cBhvr>
                                        <p:cTn id="3652" dur="750"/>
                                        <p:tgtEl>
                                          <p:spTgt spid="123907">
                                            <p:txEl>
                                              <p:pRg st="10" end="10"/>
                                            </p:txEl>
                                          </p:spTgt>
                                        </p:tgtEl>
                                      </p:cBhvr>
                                    </p:animEffect>
                                  </p:childTnLst>
                                </p:cTn>
                              </p:par>
                              <p:par>
                                <p:cTn id="3653" presetID="10" presetClass="entr" presetSubtype="0" fill="hold" grpId="0" nodeType="withEffect">
                                  <p:stCondLst>
                                    <p:cond delay="0"/>
                                  </p:stCondLst>
                                  <p:childTnLst>
                                    <p:set>
                                      <p:cBhvr>
                                        <p:cTn id="3654" dur="1" fill="hold">
                                          <p:stCondLst>
                                            <p:cond delay="0"/>
                                          </p:stCondLst>
                                        </p:cTn>
                                        <p:tgtEl>
                                          <p:spTgt spid="123907">
                                            <p:txEl>
                                              <p:pRg st="10" end="10"/>
                                            </p:txEl>
                                          </p:spTgt>
                                        </p:tgtEl>
                                        <p:attrNameLst>
                                          <p:attrName>style.visibility</p:attrName>
                                        </p:attrNameLst>
                                      </p:cBhvr>
                                      <p:to>
                                        <p:strVal val="visible"/>
                                      </p:to>
                                    </p:set>
                                    <p:animEffect transition="in" filter="fade">
                                      <p:cBhvr>
                                        <p:cTn id="3655" dur="750"/>
                                        <p:tgtEl>
                                          <p:spTgt spid="123907">
                                            <p:txEl>
                                              <p:pRg st="10" end="10"/>
                                            </p:txEl>
                                          </p:spTgt>
                                        </p:tgtEl>
                                      </p:cBhvr>
                                    </p:animEffect>
                                  </p:childTnLst>
                                </p:cTn>
                              </p:par>
                              <p:par>
                                <p:cTn id="3656" presetID="10" presetClass="entr" presetSubtype="0" fill="hold" grpId="0" nodeType="withEffect">
                                  <p:stCondLst>
                                    <p:cond delay="0"/>
                                  </p:stCondLst>
                                  <p:childTnLst>
                                    <p:set>
                                      <p:cBhvr>
                                        <p:cTn id="3657" dur="1" fill="hold">
                                          <p:stCondLst>
                                            <p:cond delay="0"/>
                                          </p:stCondLst>
                                        </p:cTn>
                                        <p:tgtEl>
                                          <p:spTgt spid="123907">
                                            <p:txEl>
                                              <p:pRg st="9" end="9"/>
                                            </p:txEl>
                                          </p:spTgt>
                                        </p:tgtEl>
                                        <p:attrNameLst>
                                          <p:attrName>style.visibility</p:attrName>
                                        </p:attrNameLst>
                                      </p:cBhvr>
                                      <p:to>
                                        <p:strVal val="visible"/>
                                      </p:to>
                                    </p:set>
                                    <p:animEffect transition="in" filter="fade">
                                      <p:cBhvr>
                                        <p:cTn id="3658" dur="750"/>
                                        <p:tgtEl>
                                          <p:spTgt spid="123907">
                                            <p:txEl>
                                              <p:pRg st="9" end="9"/>
                                            </p:txEl>
                                          </p:spTgt>
                                        </p:tgtEl>
                                      </p:cBhvr>
                                    </p:animEffect>
                                  </p:childTnLst>
                                </p:cTn>
                              </p:par>
                              <p:par>
                                <p:cTn id="3659" presetID="10" presetClass="entr" presetSubtype="0" fill="hold" grpId="0" nodeType="withEffect">
                                  <p:stCondLst>
                                    <p:cond delay="0"/>
                                  </p:stCondLst>
                                  <p:childTnLst>
                                    <p:set>
                                      <p:cBhvr>
                                        <p:cTn id="3660" dur="1" fill="hold">
                                          <p:stCondLst>
                                            <p:cond delay="0"/>
                                          </p:stCondLst>
                                        </p:cTn>
                                        <p:tgtEl>
                                          <p:spTgt spid="123907">
                                            <p:txEl>
                                              <p:pRg st="10" end="10"/>
                                            </p:txEl>
                                          </p:spTgt>
                                        </p:tgtEl>
                                        <p:attrNameLst>
                                          <p:attrName>style.visibility</p:attrName>
                                        </p:attrNameLst>
                                      </p:cBhvr>
                                      <p:to>
                                        <p:strVal val="visible"/>
                                      </p:to>
                                    </p:set>
                                    <p:animEffect transition="in" filter="fade">
                                      <p:cBhvr>
                                        <p:cTn id="3661" dur="750"/>
                                        <p:tgtEl>
                                          <p:spTgt spid="123907">
                                            <p:txEl>
                                              <p:pRg st="10" end="10"/>
                                            </p:txEl>
                                          </p:spTgt>
                                        </p:tgtEl>
                                      </p:cBhvr>
                                    </p:animEffect>
                                  </p:childTnLst>
                                </p:cTn>
                              </p:par>
                              <p:par>
                                <p:cTn id="3662" presetID="10" presetClass="entr" presetSubtype="0" fill="hold" grpId="0" nodeType="withEffect">
                                  <p:stCondLst>
                                    <p:cond delay="0"/>
                                  </p:stCondLst>
                                  <p:childTnLst>
                                    <p:set>
                                      <p:cBhvr>
                                        <p:cTn id="3663" dur="1" fill="hold">
                                          <p:stCondLst>
                                            <p:cond delay="0"/>
                                          </p:stCondLst>
                                        </p:cTn>
                                        <p:tgtEl>
                                          <p:spTgt spid="123907">
                                            <p:txEl>
                                              <p:pRg st="10" end="10"/>
                                            </p:txEl>
                                          </p:spTgt>
                                        </p:tgtEl>
                                        <p:attrNameLst>
                                          <p:attrName>style.visibility</p:attrName>
                                        </p:attrNameLst>
                                      </p:cBhvr>
                                      <p:to>
                                        <p:strVal val="visible"/>
                                      </p:to>
                                    </p:set>
                                    <p:animEffect transition="in" filter="fade">
                                      <p:cBhvr>
                                        <p:cTn id="3664" dur="750"/>
                                        <p:tgtEl>
                                          <p:spTgt spid="123907">
                                            <p:txEl>
                                              <p:pRg st="10" end="10"/>
                                            </p:txEl>
                                          </p:spTgt>
                                        </p:tgtEl>
                                      </p:cBhvr>
                                    </p:animEffect>
                                  </p:childTnLst>
                                </p:cTn>
                              </p:par>
                              <p:par>
                                <p:cTn id="3665" presetID="10" presetClass="entr" presetSubtype="0" fill="hold" grpId="0" nodeType="withEffect">
                                  <p:stCondLst>
                                    <p:cond delay="0"/>
                                  </p:stCondLst>
                                  <p:childTnLst>
                                    <p:set>
                                      <p:cBhvr>
                                        <p:cTn id="3666" dur="1" fill="hold">
                                          <p:stCondLst>
                                            <p:cond delay="0"/>
                                          </p:stCondLst>
                                        </p:cTn>
                                        <p:tgtEl>
                                          <p:spTgt spid="123907">
                                            <p:txEl>
                                              <p:pRg st="11" end="11"/>
                                            </p:txEl>
                                          </p:spTgt>
                                        </p:tgtEl>
                                        <p:attrNameLst>
                                          <p:attrName>style.visibility</p:attrName>
                                        </p:attrNameLst>
                                      </p:cBhvr>
                                      <p:to>
                                        <p:strVal val="visible"/>
                                      </p:to>
                                    </p:set>
                                    <p:animEffect transition="in" filter="fade">
                                      <p:cBhvr>
                                        <p:cTn id="3667" dur="750"/>
                                        <p:tgtEl>
                                          <p:spTgt spid="123907">
                                            <p:txEl>
                                              <p:pRg st="11" end="11"/>
                                            </p:txEl>
                                          </p:spTgt>
                                        </p:tgtEl>
                                      </p:cBhvr>
                                    </p:animEffect>
                                  </p:childTnLst>
                                </p:cTn>
                              </p:par>
                              <p:par>
                                <p:cTn id="3668" presetID="10" presetClass="entr" presetSubtype="0" fill="hold" grpId="0" nodeType="withEffect">
                                  <p:stCondLst>
                                    <p:cond delay="0"/>
                                  </p:stCondLst>
                                  <p:childTnLst>
                                    <p:set>
                                      <p:cBhvr>
                                        <p:cTn id="3669" dur="1" fill="hold">
                                          <p:stCondLst>
                                            <p:cond delay="0"/>
                                          </p:stCondLst>
                                        </p:cTn>
                                        <p:tgtEl>
                                          <p:spTgt spid="123907">
                                            <p:txEl>
                                              <p:pRg st="6" end="6"/>
                                            </p:txEl>
                                          </p:spTgt>
                                        </p:tgtEl>
                                        <p:attrNameLst>
                                          <p:attrName>style.visibility</p:attrName>
                                        </p:attrNameLst>
                                      </p:cBhvr>
                                      <p:to>
                                        <p:strVal val="visible"/>
                                      </p:to>
                                    </p:set>
                                    <p:animEffect transition="in" filter="fade">
                                      <p:cBhvr>
                                        <p:cTn id="3670" dur="750"/>
                                        <p:tgtEl>
                                          <p:spTgt spid="123907">
                                            <p:txEl>
                                              <p:pRg st="6" end="6"/>
                                            </p:txEl>
                                          </p:spTgt>
                                        </p:tgtEl>
                                      </p:cBhvr>
                                    </p:animEffect>
                                  </p:childTnLst>
                                </p:cTn>
                              </p:par>
                              <p:par>
                                <p:cTn id="3671" presetID="10" presetClass="entr" presetSubtype="0" fill="hold" grpId="0" nodeType="withEffect">
                                  <p:stCondLst>
                                    <p:cond delay="0"/>
                                  </p:stCondLst>
                                  <p:childTnLst>
                                    <p:set>
                                      <p:cBhvr>
                                        <p:cTn id="3672" dur="1" fill="hold">
                                          <p:stCondLst>
                                            <p:cond delay="0"/>
                                          </p:stCondLst>
                                        </p:cTn>
                                        <p:tgtEl>
                                          <p:spTgt spid="123907">
                                            <p:txEl>
                                              <p:pRg st="7" end="7"/>
                                            </p:txEl>
                                          </p:spTgt>
                                        </p:tgtEl>
                                        <p:attrNameLst>
                                          <p:attrName>style.visibility</p:attrName>
                                        </p:attrNameLst>
                                      </p:cBhvr>
                                      <p:to>
                                        <p:strVal val="visible"/>
                                      </p:to>
                                    </p:set>
                                    <p:animEffect transition="in" filter="fade">
                                      <p:cBhvr>
                                        <p:cTn id="3673" dur="750"/>
                                        <p:tgtEl>
                                          <p:spTgt spid="123907">
                                            <p:txEl>
                                              <p:pRg st="7" end="7"/>
                                            </p:txEl>
                                          </p:spTgt>
                                        </p:tgtEl>
                                      </p:cBhvr>
                                    </p:animEffect>
                                  </p:childTnLst>
                                </p:cTn>
                              </p:par>
                              <p:par>
                                <p:cTn id="3674" presetID="10" presetClass="entr" presetSubtype="0" fill="hold" grpId="0" nodeType="withEffect">
                                  <p:stCondLst>
                                    <p:cond delay="0"/>
                                  </p:stCondLst>
                                  <p:childTnLst>
                                    <p:set>
                                      <p:cBhvr>
                                        <p:cTn id="3675" dur="1" fill="hold">
                                          <p:stCondLst>
                                            <p:cond delay="0"/>
                                          </p:stCondLst>
                                        </p:cTn>
                                        <p:tgtEl>
                                          <p:spTgt spid="123907">
                                            <p:txEl>
                                              <p:pRg st="8" end="8"/>
                                            </p:txEl>
                                          </p:spTgt>
                                        </p:tgtEl>
                                        <p:attrNameLst>
                                          <p:attrName>style.visibility</p:attrName>
                                        </p:attrNameLst>
                                      </p:cBhvr>
                                      <p:to>
                                        <p:strVal val="visible"/>
                                      </p:to>
                                    </p:set>
                                    <p:animEffect transition="in" filter="fade">
                                      <p:cBhvr>
                                        <p:cTn id="3676" dur="750"/>
                                        <p:tgtEl>
                                          <p:spTgt spid="123907">
                                            <p:txEl>
                                              <p:pRg st="8" end="8"/>
                                            </p:txEl>
                                          </p:spTgt>
                                        </p:tgtEl>
                                      </p:cBhvr>
                                    </p:animEffect>
                                  </p:childTnLst>
                                </p:cTn>
                              </p:par>
                              <p:par>
                                <p:cTn id="3677" presetID="10" presetClass="entr" presetSubtype="0" fill="hold" grpId="0" nodeType="withEffect">
                                  <p:stCondLst>
                                    <p:cond delay="0"/>
                                  </p:stCondLst>
                                  <p:childTnLst>
                                    <p:set>
                                      <p:cBhvr>
                                        <p:cTn id="3678" dur="1" fill="hold">
                                          <p:stCondLst>
                                            <p:cond delay="0"/>
                                          </p:stCondLst>
                                        </p:cTn>
                                        <p:tgtEl>
                                          <p:spTgt spid="123907">
                                            <p:txEl>
                                              <p:pRg st="9" end="9"/>
                                            </p:txEl>
                                          </p:spTgt>
                                        </p:tgtEl>
                                        <p:attrNameLst>
                                          <p:attrName>style.visibility</p:attrName>
                                        </p:attrNameLst>
                                      </p:cBhvr>
                                      <p:to>
                                        <p:strVal val="visible"/>
                                      </p:to>
                                    </p:set>
                                    <p:animEffect transition="in" filter="fade">
                                      <p:cBhvr>
                                        <p:cTn id="3679" dur="750"/>
                                        <p:tgtEl>
                                          <p:spTgt spid="123907">
                                            <p:txEl>
                                              <p:pRg st="9" end="9"/>
                                            </p:txEl>
                                          </p:spTgt>
                                        </p:tgtEl>
                                      </p:cBhvr>
                                    </p:animEffect>
                                  </p:childTnLst>
                                </p:cTn>
                              </p:par>
                              <p:par>
                                <p:cTn id="3680" presetID="10" presetClass="entr" presetSubtype="0" fill="hold" grpId="0" nodeType="withEffect">
                                  <p:stCondLst>
                                    <p:cond delay="0"/>
                                  </p:stCondLst>
                                  <p:childTnLst>
                                    <p:set>
                                      <p:cBhvr>
                                        <p:cTn id="3681" dur="1" fill="hold">
                                          <p:stCondLst>
                                            <p:cond delay="0"/>
                                          </p:stCondLst>
                                        </p:cTn>
                                        <p:tgtEl>
                                          <p:spTgt spid="123907">
                                            <p:txEl>
                                              <p:pRg st="10" end="10"/>
                                            </p:txEl>
                                          </p:spTgt>
                                        </p:tgtEl>
                                        <p:attrNameLst>
                                          <p:attrName>style.visibility</p:attrName>
                                        </p:attrNameLst>
                                      </p:cBhvr>
                                      <p:to>
                                        <p:strVal val="visible"/>
                                      </p:to>
                                    </p:set>
                                    <p:animEffect transition="in" filter="fade">
                                      <p:cBhvr>
                                        <p:cTn id="3682" dur="750"/>
                                        <p:tgtEl>
                                          <p:spTgt spid="123907">
                                            <p:txEl>
                                              <p:pRg st="10" end="10"/>
                                            </p:txEl>
                                          </p:spTgt>
                                        </p:tgtEl>
                                      </p:cBhvr>
                                    </p:animEffect>
                                  </p:childTnLst>
                                </p:cTn>
                              </p:par>
                              <p:par>
                                <p:cTn id="3683" presetID="10" presetClass="entr" presetSubtype="0" fill="hold" grpId="0" nodeType="withEffect">
                                  <p:stCondLst>
                                    <p:cond delay="0"/>
                                  </p:stCondLst>
                                  <p:childTnLst>
                                    <p:set>
                                      <p:cBhvr>
                                        <p:cTn id="3684" dur="1" fill="hold">
                                          <p:stCondLst>
                                            <p:cond delay="0"/>
                                          </p:stCondLst>
                                        </p:cTn>
                                        <p:tgtEl>
                                          <p:spTgt spid="123907">
                                            <p:txEl>
                                              <p:pRg st="10" end="10"/>
                                            </p:txEl>
                                          </p:spTgt>
                                        </p:tgtEl>
                                        <p:attrNameLst>
                                          <p:attrName>style.visibility</p:attrName>
                                        </p:attrNameLst>
                                      </p:cBhvr>
                                      <p:to>
                                        <p:strVal val="visible"/>
                                      </p:to>
                                    </p:set>
                                    <p:animEffect transition="in" filter="fade">
                                      <p:cBhvr>
                                        <p:cTn id="3685" dur="750"/>
                                        <p:tgtEl>
                                          <p:spTgt spid="123907">
                                            <p:txEl>
                                              <p:pRg st="10" end="10"/>
                                            </p:txEl>
                                          </p:spTgt>
                                        </p:tgtEl>
                                      </p:cBhvr>
                                    </p:animEffect>
                                  </p:childTnLst>
                                </p:cTn>
                              </p:par>
                              <p:par>
                                <p:cTn id="3686" presetID="10" presetClass="entr" presetSubtype="0" fill="hold" grpId="0" nodeType="withEffect">
                                  <p:stCondLst>
                                    <p:cond delay="0"/>
                                  </p:stCondLst>
                                  <p:childTnLst>
                                    <p:set>
                                      <p:cBhvr>
                                        <p:cTn id="3687" dur="1" fill="hold">
                                          <p:stCondLst>
                                            <p:cond delay="0"/>
                                          </p:stCondLst>
                                        </p:cTn>
                                        <p:tgtEl>
                                          <p:spTgt spid="123907">
                                            <p:txEl>
                                              <p:pRg st="9" end="9"/>
                                            </p:txEl>
                                          </p:spTgt>
                                        </p:tgtEl>
                                        <p:attrNameLst>
                                          <p:attrName>style.visibility</p:attrName>
                                        </p:attrNameLst>
                                      </p:cBhvr>
                                      <p:to>
                                        <p:strVal val="visible"/>
                                      </p:to>
                                    </p:set>
                                    <p:animEffect transition="in" filter="fade">
                                      <p:cBhvr>
                                        <p:cTn id="3688" dur="750"/>
                                        <p:tgtEl>
                                          <p:spTgt spid="123907">
                                            <p:txEl>
                                              <p:pRg st="9" end="9"/>
                                            </p:txEl>
                                          </p:spTgt>
                                        </p:tgtEl>
                                      </p:cBhvr>
                                    </p:animEffect>
                                  </p:childTnLst>
                                </p:cTn>
                              </p:par>
                              <p:par>
                                <p:cTn id="3689" presetID="10" presetClass="entr" presetSubtype="0" fill="hold" grpId="0" nodeType="withEffect">
                                  <p:stCondLst>
                                    <p:cond delay="0"/>
                                  </p:stCondLst>
                                  <p:childTnLst>
                                    <p:set>
                                      <p:cBhvr>
                                        <p:cTn id="3690" dur="1" fill="hold">
                                          <p:stCondLst>
                                            <p:cond delay="0"/>
                                          </p:stCondLst>
                                        </p:cTn>
                                        <p:tgtEl>
                                          <p:spTgt spid="123907">
                                            <p:txEl>
                                              <p:pRg st="10" end="10"/>
                                            </p:txEl>
                                          </p:spTgt>
                                        </p:tgtEl>
                                        <p:attrNameLst>
                                          <p:attrName>style.visibility</p:attrName>
                                        </p:attrNameLst>
                                      </p:cBhvr>
                                      <p:to>
                                        <p:strVal val="visible"/>
                                      </p:to>
                                    </p:set>
                                    <p:animEffect transition="in" filter="fade">
                                      <p:cBhvr>
                                        <p:cTn id="3691" dur="750"/>
                                        <p:tgtEl>
                                          <p:spTgt spid="123907">
                                            <p:txEl>
                                              <p:pRg st="10" end="10"/>
                                            </p:txEl>
                                          </p:spTgt>
                                        </p:tgtEl>
                                      </p:cBhvr>
                                    </p:animEffect>
                                  </p:childTnLst>
                                </p:cTn>
                              </p:par>
                              <p:par>
                                <p:cTn id="3692" presetID="10" presetClass="entr" presetSubtype="0" fill="hold" grpId="0" nodeType="withEffect">
                                  <p:stCondLst>
                                    <p:cond delay="0"/>
                                  </p:stCondLst>
                                  <p:childTnLst>
                                    <p:set>
                                      <p:cBhvr>
                                        <p:cTn id="3693" dur="1" fill="hold">
                                          <p:stCondLst>
                                            <p:cond delay="0"/>
                                          </p:stCondLst>
                                        </p:cTn>
                                        <p:tgtEl>
                                          <p:spTgt spid="123907">
                                            <p:txEl>
                                              <p:pRg st="10" end="10"/>
                                            </p:txEl>
                                          </p:spTgt>
                                        </p:tgtEl>
                                        <p:attrNameLst>
                                          <p:attrName>style.visibility</p:attrName>
                                        </p:attrNameLst>
                                      </p:cBhvr>
                                      <p:to>
                                        <p:strVal val="visible"/>
                                      </p:to>
                                    </p:set>
                                    <p:animEffect transition="in" filter="fade">
                                      <p:cBhvr>
                                        <p:cTn id="3694" dur="750"/>
                                        <p:tgtEl>
                                          <p:spTgt spid="123907">
                                            <p:txEl>
                                              <p:pRg st="10" end="10"/>
                                            </p:txEl>
                                          </p:spTgt>
                                        </p:tgtEl>
                                      </p:cBhvr>
                                    </p:animEffect>
                                  </p:childTnLst>
                                </p:cTn>
                              </p:par>
                              <p:par>
                                <p:cTn id="3695" presetID="10" presetClass="entr" presetSubtype="0" fill="hold" grpId="0" nodeType="withEffect">
                                  <p:stCondLst>
                                    <p:cond delay="0"/>
                                  </p:stCondLst>
                                  <p:childTnLst>
                                    <p:set>
                                      <p:cBhvr>
                                        <p:cTn id="3696" dur="1" fill="hold">
                                          <p:stCondLst>
                                            <p:cond delay="0"/>
                                          </p:stCondLst>
                                        </p:cTn>
                                        <p:tgtEl>
                                          <p:spTgt spid="123907">
                                            <p:txEl>
                                              <p:pRg st="11" end="11"/>
                                            </p:txEl>
                                          </p:spTgt>
                                        </p:tgtEl>
                                        <p:attrNameLst>
                                          <p:attrName>style.visibility</p:attrName>
                                        </p:attrNameLst>
                                      </p:cBhvr>
                                      <p:to>
                                        <p:strVal val="visible"/>
                                      </p:to>
                                    </p:set>
                                    <p:animEffect transition="in" filter="fade">
                                      <p:cBhvr>
                                        <p:cTn id="3697" dur="750"/>
                                        <p:tgtEl>
                                          <p:spTgt spid="123907">
                                            <p:txEl>
                                              <p:pRg st="11" end="11"/>
                                            </p:txEl>
                                          </p:spTgt>
                                        </p:tgtEl>
                                      </p:cBhvr>
                                    </p:animEffect>
                                  </p:childTnLst>
                                </p:cTn>
                              </p:par>
                              <p:par>
                                <p:cTn id="3698" presetID="10" presetClass="entr" presetSubtype="0" fill="hold" grpId="0" nodeType="withEffect">
                                  <p:stCondLst>
                                    <p:cond delay="0"/>
                                  </p:stCondLst>
                                  <p:childTnLst>
                                    <p:set>
                                      <p:cBhvr>
                                        <p:cTn id="3699" dur="1" fill="hold">
                                          <p:stCondLst>
                                            <p:cond delay="0"/>
                                          </p:stCondLst>
                                        </p:cTn>
                                        <p:tgtEl>
                                          <p:spTgt spid="123907">
                                            <p:txEl>
                                              <p:pRg st="7" end="7"/>
                                            </p:txEl>
                                          </p:spTgt>
                                        </p:tgtEl>
                                        <p:attrNameLst>
                                          <p:attrName>style.visibility</p:attrName>
                                        </p:attrNameLst>
                                      </p:cBhvr>
                                      <p:to>
                                        <p:strVal val="visible"/>
                                      </p:to>
                                    </p:set>
                                    <p:animEffect transition="in" filter="fade">
                                      <p:cBhvr>
                                        <p:cTn id="3700" dur="750"/>
                                        <p:tgtEl>
                                          <p:spTgt spid="123907">
                                            <p:txEl>
                                              <p:pRg st="7" end="7"/>
                                            </p:txEl>
                                          </p:spTgt>
                                        </p:tgtEl>
                                      </p:cBhvr>
                                    </p:animEffect>
                                  </p:childTnLst>
                                </p:cTn>
                              </p:par>
                              <p:par>
                                <p:cTn id="3701" presetID="10" presetClass="entr" presetSubtype="0" fill="hold" grpId="0" nodeType="withEffect">
                                  <p:stCondLst>
                                    <p:cond delay="0"/>
                                  </p:stCondLst>
                                  <p:childTnLst>
                                    <p:set>
                                      <p:cBhvr>
                                        <p:cTn id="3702" dur="1" fill="hold">
                                          <p:stCondLst>
                                            <p:cond delay="0"/>
                                          </p:stCondLst>
                                        </p:cTn>
                                        <p:tgtEl>
                                          <p:spTgt spid="123907">
                                            <p:txEl>
                                              <p:pRg st="8" end="8"/>
                                            </p:txEl>
                                          </p:spTgt>
                                        </p:tgtEl>
                                        <p:attrNameLst>
                                          <p:attrName>style.visibility</p:attrName>
                                        </p:attrNameLst>
                                      </p:cBhvr>
                                      <p:to>
                                        <p:strVal val="visible"/>
                                      </p:to>
                                    </p:set>
                                    <p:animEffect transition="in" filter="fade">
                                      <p:cBhvr>
                                        <p:cTn id="3703" dur="750"/>
                                        <p:tgtEl>
                                          <p:spTgt spid="123907">
                                            <p:txEl>
                                              <p:pRg st="8" end="8"/>
                                            </p:txEl>
                                          </p:spTgt>
                                        </p:tgtEl>
                                      </p:cBhvr>
                                    </p:animEffect>
                                  </p:childTnLst>
                                </p:cTn>
                              </p:par>
                              <p:par>
                                <p:cTn id="3704" presetID="10" presetClass="entr" presetSubtype="0" fill="hold" grpId="0" nodeType="withEffect">
                                  <p:stCondLst>
                                    <p:cond delay="0"/>
                                  </p:stCondLst>
                                  <p:childTnLst>
                                    <p:set>
                                      <p:cBhvr>
                                        <p:cTn id="3705" dur="1" fill="hold">
                                          <p:stCondLst>
                                            <p:cond delay="0"/>
                                          </p:stCondLst>
                                        </p:cTn>
                                        <p:tgtEl>
                                          <p:spTgt spid="123907">
                                            <p:txEl>
                                              <p:pRg st="9" end="9"/>
                                            </p:txEl>
                                          </p:spTgt>
                                        </p:tgtEl>
                                        <p:attrNameLst>
                                          <p:attrName>style.visibility</p:attrName>
                                        </p:attrNameLst>
                                      </p:cBhvr>
                                      <p:to>
                                        <p:strVal val="visible"/>
                                      </p:to>
                                    </p:set>
                                    <p:animEffect transition="in" filter="fade">
                                      <p:cBhvr>
                                        <p:cTn id="3706" dur="750"/>
                                        <p:tgtEl>
                                          <p:spTgt spid="123907">
                                            <p:txEl>
                                              <p:pRg st="9" end="9"/>
                                            </p:txEl>
                                          </p:spTgt>
                                        </p:tgtEl>
                                      </p:cBhvr>
                                    </p:animEffect>
                                  </p:childTnLst>
                                </p:cTn>
                              </p:par>
                              <p:par>
                                <p:cTn id="3707" presetID="10" presetClass="entr" presetSubtype="0" fill="hold" grpId="0" nodeType="withEffect">
                                  <p:stCondLst>
                                    <p:cond delay="0"/>
                                  </p:stCondLst>
                                  <p:childTnLst>
                                    <p:set>
                                      <p:cBhvr>
                                        <p:cTn id="3708" dur="1" fill="hold">
                                          <p:stCondLst>
                                            <p:cond delay="0"/>
                                          </p:stCondLst>
                                        </p:cTn>
                                        <p:tgtEl>
                                          <p:spTgt spid="123907">
                                            <p:txEl>
                                              <p:pRg st="10" end="10"/>
                                            </p:txEl>
                                          </p:spTgt>
                                        </p:tgtEl>
                                        <p:attrNameLst>
                                          <p:attrName>style.visibility</p:attrName>
                                        </p:attrNameLst>
                                      </p:cBhvr>
                                      <p:to>
                                        <p:strVal val="visible"/>
                                      </p:to>
                                    </p:set>
                                    <p:animEffect transition="in" filter="fade">
                                      <p:cBhvr>
                                        <p:cTn id="3709" dur="750"/>
                                        <p:tgtEl>
                                          <p:spTgt spid="123907">
                                            <p:txEl>
                                              <p:pRg st="10" end="10"/>
                                            </p:txEl>
                                          </p:spTgt>
                                        </p:tgtEl>
                                      </p:cBhvr>
                                    </p:animEffect>
                                  </p:childTnLst>
                                </p:cTn>
                              </p:par>
                              <p:par>
                                <p:cTn id="3710" presetID="10" presetClass="entr" presetSubtype="0" fill="hold" grpId="0" nodeType="withEffect">
                                  <p:stCondLst>
                                    <p:cond delay="0"/>
                                  </p:stCondLst>
                                  <p:childTnLst>
                                    <p:set>
                                      <p:cBhvr>
                                        <p:cTn id="3711" dur="1" fill="hold">
                                          <p:stCondLst>
                                            <p:cond delay="0"/>
                                          </p:stCondLst>
                                        </p:cTn>
                                        <p:tgtEl>
                                          <p:spTgt spid="123907">
                                            <p:txEl>
                                              <p:pRg st="10" end="10"/>
                                            </p:txEl>
                                          </p:spTgt>
                                        </p:tgtEl>
                                        <p:attrNameLst>
                                          <p:attrName>style.visibility</p:attrName>
                                        </p:attrNameLst>
                                      </p:cBhvr>
                                      <p:to>
                                        <p:strVal val="visible"/>
                                      </p:to>
                                    </p:set>
                                    <p:animEffect transition="in" filter="fade">
                                      <p:cBhvr>
                                        <p:cTn id="3712" dur="750"/>
                                        <p:tgtEl>
                                          <p:spTgt spid="123907">
                                            <p:txEl>
                                              <p:pRg st="10" end="10"/>
                                            </p:txEl>
                                          </p:spTgt>
                                        </p:tgtEl>
                                      </p:cBhvr>
                                    </p:animEffect>
                                  </p:childTnLst>
                                </p:cTn>
                              </p:par>
                              <p:par>
                                <p:cTn id="3713" presetID="10" presetClass="entr" presetSubtype="0" fill="hold" grpId="0" nodeType="withEffect">
                                  <p:stCondLst>
                                    <p:cond delay="0"/>
                                  </p:stCondLst>
                                  <p:childTnLst>
                                    <p:set>
                                      <p:cBhvr>
                                        <p:cTn id="3714" dur="1" fill="hold">
                                          <p:stCondLst>
                                            <p:cond delay="0"/>
                                          </p:stCondLst>
                                        </p:cTn>
                                        <p:tgtEl>
                                          <p:spTgt spid="123907">
                                            <p:txEl>
                                              <p:pRg st="9" end="9"/>
                                            </p:txEl>
                                          </p:spTgt>
                                        </p:tgtEl>
                                        <p:attrNameLst>
                                          <p:attrName>style.visibility</p:attrName>
                                        </p:attrNameLst>
                                      </p:cBhvr>
                                      <p:to>
                                        <p:strVal val="visible"/>
                                      </p:to>
                                    </p:set>
                                    <p:animEffect transition="in" filter="fade">
                                      <p:cBhvr>
                                        <p:cTn id="3715" dur="750"/>
                                        <p:tgtEl>
                                          <p:spTgt spid="123907">
                                            <p:txEl>
                                              <p:pRg st="9" end="9"/>
                                            </p:txEl>
                                          </p:spTgt>
                                        </p:tgtEl>
                                      </p:cBhvr>
                                    </p:animEffect>
                                  </p:childTnLst>
                                </p:cTn>
                              </p:par>
                              <p:par>
                                <p:cTn id="3716" presetID="10" presetClass="entr" presetSubtype="0" fill="hold" grpId="0" nodeType="withEffect">
                                  <p:stCondLst>
                                    <p:cond delay="0"/>
                                  </p:stCondLst>
                                  <p:childTnLst>
                                    <p:set>
                                      <p:cBhvr>
                                        <p:cTn id="3717" dur="1" fill="hold">
                                          <p:stCondLst>
                                            <p:cond delay="0"/>
                                          </p:stCondLst>
                                        </p:cTn>
                                        <p:tgtEl>
                                          <p:spTgt spid="123907">
                                            <p:txEl>
                                              <p:pRg st="10" end="10"/>
                                            </p:txEl>
                                          </p:spTgt>
                                        </p:tgtEl>
                                        <p:attrNameLst>
                                          <p:attrName>style.visibility</p:attrName>
                                        </p:attrNameLst>
                                      </p:cBhvr>
                                      <p:to>
                                        <p:strVal val="visible"/>
                                      </p:to>
                                    </p:set>
                                    <p:animEffect transition="in" filter="fade">
                                      <p:cBhvr>
                                        <p:cTn id="3718" dur="750"/>
                                        <p:tgtEl>
                                          <p:spTgt spid="123907">
                                            <p:txEl>
                                              <p:pRg st="10" end="10"/>
                                            </p:txEl>
                                          </p:spTgt>
                                        </p:tgtEl>
                                      </p:cBhvr>
                                    </p:animEffect>
                                  </p:childTnLst>
                                </p:cTn>
                              </p:par>
                              <p:par>
                                <p:cTn id="3719" presetID="10" presetClass="entr" presetSubtype="0" fill="hold" grpId="0" nodeType="withEffect">
                                  <p:stCondLst>
                                    <p:cond delay="0"/>
                                  </p:stCondLst>
                                  <p:childTnLst>
                                    <p:set>
                                      <p:cBhvr>
                                        <p:cTn id="3720" dur="1" fill="hold">
                                          <p:stCondLst>
                                            <p:cond delay="0"/>
                                          </p:stCondLst>
                                        </p:cTn>
                                        <p:tgtEl>
                                          <p:spTgt spid="123907">
                                            <p:txEl>
                                              <p:pRg st="10" end="10"/>
                                            </p:txEl>
                                          </p:spTgt>
                                        </p:tgtEl>
                                        <p:attrNameLst>
                                          <p:attrName>style.visibility</p:attrName>
                                        </p:attrNameLst>
                                      </p:cBhvr>
                                      <p:to>
                                        <p:strVal val="visible"/>
                                      </p:to>
                                    </p:set>
                                    <p:animEffect transition="in" filter="fade">
                                      <p:cBhvr>
                                        <p:cTn id="3721" dur="750"/>
                                        <p:tgtEl>
                                          <p:spTgt spid="123907">
                                            <p:txEl>
                                              <p:pRg st="10" end="10"/>
                                            </p:txEl>
                                          </p:spTgt>
                                        </p:tgtEl>
                                      </p:cBhvr>
                                    </p:animEffect>
                                  </p:childTnLst>
                                </p:cTn>
                              </p:par>
                              <p:par>
                                <p:cTn id="3722" presetID="10" presetClass="entr" presetSubtype="0" fill="hold" grpId="0" nodeType="withEffect">
                                  <p:stCondLst>
                                    <p:cond delay="0"/>
                                  </p:stCondLst>
                                  <p:childTnLst>
                                    <p:set>
                                      <p:cBhvr>
                                        <p:cTn id="3723" dur="1" fill="hold">
                                          <p:stCondLst>
                                            <p:cond delay="0"/>
                                          </p:stCondLst>
                                        </p:cTn>
                                        <p:tgtEl>
                                          <p:spTgt spid="123907">
                                            <p:txEl>
                                              <p:pRg st="11" end="11"/>
                                            </p:txEl>
                                          </p:spTgt>
                                        </p:tgtEl>
                                        <p:attrNameLst>
                                          <p:attrName>style.visibility</p:attrName>
                                        </p:attrNameLst>
                                      </p:cBhvr>
                                      <p:to>
                                        <p:strVal val="visible"/>
                                      </p:to>
                                    </p:set>
                                    <p:animEffect transition="in" filter="fade">
                                      <p:cBhvr>
                                        <p:cTn id="3724" dur="750"/>
                                        <p:tgtEl>
                                          <p:spTgt spid="123907">
                                            <p:txEl>
                                              <p:pRg st="11" end="11"/>
                                            </p:txEl>
                                          </p:spTgt>
                                        </p:tgtEl>
                                      </p:cBhvr>
                                    </p:animEffect>
                                  </p:childTnLst>
                                </p:cTn>
                              </p:par>
                              <p:par>
                                <p:cTn id="3725" presetID="10" presetClass="entr" presetSubtype="0" fill="hold" grpId="0" nodeType="withEffect">
                                  <p:stCondLst>
                                    <p:cond delay="0"/>
                                  </p:stCondLst>
                                  <p:childTnLst>
                                    <p:set>
                                      <p:cBhvr>
                                        <p:cTn id="3726" dur="1" fill="hold">
                                          <p:stCondLst>
                                            <p:cond delay="0"/>
                                          </p:stCondLst>
                                        </p:cTn>
                                        <p:tgtEl>
                                          <p:spTgt spid="123907">
                                            <p:txEl>
                                              <p:pRg st="5" end="5"/>
                                            </p:txEl>
                                          </p:spTgt>
                                        </p:tgtEl>
                                        <p:attrNameLst>
                                          <p:attrName>style.visibility</p:attrName>
                                        </p:attrNameLst>
                                      </p:cBhvr>
                                      <p:to>
                                        <p:strVal val="visible"/>
                                      </p:to>
                                    </p:set>
                                    <p:animEffect transition="in" filter="fade">
                                      <p:cBhvr>
                                        <p:cTn id="3727" dur="750"/>
                                        <p:tgtEl>
                                          <p:spTgt spid="123907">
                                            <p:txEl>
                                              <p:pRg st="5" end="5"/>
                                            </p:txEl>
                                          </p:spTgt>
                                        </p:tgtEl>
                                      </p:cBhvr>
                                    </p:animEffect>
                                  </p:childTnLst>
                                </p:cTn>
                              </p:par>
                              <p:par>
                                <p:cTn id="3728" presetID="10" presetClass="entr" presetSubtype="0" fill="hold" grpId="0" nodeType="withEffect">
                                  <p:stCondLst>
                                    <p:cond delay="0"/>
                                  </p:stCondLst>
                                  <p:childTnLst>
                                    <p:set>
                                      <p:cBhvr>
                                        <p:cTn id="3729" dur="1" fill="hold">
                                          <p:stCondLst>
                                            <p:cond delay="0"/>
                                          </p:stCondLst>
                                        </p:cTn>
                                        <p:tgtEl>
                                          <p:spTgt spid="123907">
                                            <p:txEl>
                                              <p:pRg st="6" end="6"/>
                                            </p:txEl>
                                          </p:spTgt>
                                        </p:tgtEl>
                                        <p:attrNameLst>
                                          <p:attrName>style.visibility</p:attrName>
                                        </p:attrNameLst>
                                      </p:cBhvr>
                                      <p:to>
                                        <p:strVal val="visible"/>
                                      </p:to>
                                    </p:set>
                                    <p:animEffect transition="in" filter="fade">
                                      <p:cBhvr>
                                        <p:cTn id="3730" dur="750"/>
                                        <p:tgtEl>
                                          <p:spTgt spid="123907">
                                            <p:txEl>
                                              <p:pRg st="6" end="6"/>
                                            </p:txEl>
                                          </p:spTgt>
                                        </p:tgtEl>
                                      </p:cBhvr>
                                    </p:animEffect>
                                  </p:childTnLst>
                                </p:cTn>
                              </p:par>
                              <p:par>
                                <p:cTn id="3731" presetID="10" presetClass="entr" presetSubtype="0" fill="hold" grpId="0" nodeType="withEffect">
                                  <p:stCondLst>
                                    <p:cond delay="0"/>
                                  </p:stCondLst>
                                  <p:childTnLst>
                                    <p:set>
                                      <p:cBhvr>
                                        <p:cTn id="3732" dur="1" fill="hold">
                                          <p:stCondLst>
                                            <p:cond delay="0"/>
                                          </p:stCondLst>
                                        </p:cTn>
                                        <p:tgtEl>
                                          <p:spTgt spid="123907">
                                            <p:txEl>
                                              <p:pRg st="7" end="7"/>
                                            </p:txEl>
                                          </p:spTgt>
                                        </p:tgtEl>
                                        <p:attrNameLst>
                                          <p:attrName>style.visibility</p:attrName>
                                        </p:attrNameLst>
                                      </p:cBhvr>
                                      <p:to>
                                        <p:strVal val="visible"/>
                                      </p:to>
                                    </p:set>
                                    <p:animEffect transition="in" filter="fade">
                                      <p:cBhvr>
                                        <p:cTn id="3733" dur="750"/>
                                        <p:tgtEl>
                                          <p:spTgt spid="123907">
                                            <p:txEl>
                                              <p:pRg st="7" end="7"/>
                                            </p:txEl>
                                          </p:spTgt>
                                        </p:tgtEl>
                                      </p:cBhvr>
                                    </p:animEffect>
                                  </p:childTnLst>
                                </p:cTn>
                              </p:par>
                              <p:par>
                                <p:cTn id="3734" presetID="10" presetClass="entr" presetSubtype="0" fill="hold" grpId="0" nodeType="withEffect">
                                  <p:stCondLst>
                                    <p:cond delay="0"/>
                                  </p:stCondLst>
                                  <p:childTnLst>
                                    <p:set>
                                      <p:cBhvr>
                                        <p:cTn id="3735" dur="1" fill="hold">
                                          <p:stCondLst>
                                            <p:cond delay="0"/>
                                          </p:stCondLst>
                                        </p:cTn>
                                        <p:tgtEl>
                                          <p:spTgt spid="123907">
                                            <p:txEl>
                                              <p:pRg st="8" end="8"/>
                                            </p:txEl>
                                          </p:spTgt>
                                        </p:tgtEl>
                                        <p:attrNameLst>
                                          <p:attrName>style.visibility</p:attrName>
                                        </p:attrNameLst>
                                      </p:cBhvr>
                                      <p:to>
                                        <p:strVal val="visible"/>
                                      </p:to>
                                    </p:set>
                                    <p:animEffect transition="in" filter="fade">
                                      <p:cBhvr>
                                        <p:cTn id="3736" dur="750"/>
                                        <p:tgtEl>
                                          <p:spTgt spid="123907">
                                            <p:txEl>
                                              <p:pRg st="8" end="8"/>
                                            </p:txEl>
                                          </p:spTgt>
                                        </p:tgtEl>
                                      </p:cBhvr>
                                    </p:animEffect>
                                  </p:childTnLst>
                                </p:cTn>
                              </p:par>
                              <p:par>
                                <p:cTn id="3737" presetID="10" presetClass="entr" presetSubtype="0" fill="hold" grpId="0" nodeType="withEffect">
                                  <p:stCondLst>
                                    <p:cond delay="0"/>
                                  </p:stCondLst>
                                  <p:childTnLst>
                                    <p:set>
                                      <p:cBhvr>
                                        <p:cTn id="3738" dur="1" fill="hold">
                                          <p:stCondLst>
                                            <p:cond delay="0"/>
                                          </p:stCondLst>
                                        </p:cTn>
                                        <p:tgtEl>
                                          <p:spTgt spid="123907">
                                            <p:txEl>
                                              <p:pRg st="9" end="9"/>
                                            </p:txEl>
                                          </p:spTgt>
                                        </p:tgtEl>
                                        <p:attrNameLst>
                                          <p:attrName>style.visibility</p:attrName>
                                        </p:attrNameLst>
                                      </p:cBhvr>
                                      <p:to>
                                        <p:strVal val="visible"/>
                                      </p:to>
                                    </p:set>
                                    <p:animEffect transition="in" filter="fade">
                                      <p:cBhvr>
                                        <p:cTn id="3739" dur="750"/>
                                        <p:tgtEl>
                                          <p:spTgt spid="123907">
                                            <p:txEl>
                                              <p:pRg st="9" end="9"/>
                                            </p:txEl>
                                          </p:spTgt>
                                        </p:tgtEl>
                                      </p:cBhvr>
                                    </p:animEffect>
                                  </p:childTnLst>
                                </p:cTn>
                              </p:par>
                              <p:par>
                                <p:cTn id="3740" presetID="10" presetClass="entr" presetSubtype="0" fill="hold" grpId="0" nodeType="withEffect">
                                  <p:stCondLst>
                                    <p:cond delay="0"/>
                                  </p:stCondLst>
                                  <p:childTnLst>
                                    <p:set>
                                      <p:cBhvr>
                                        <p:cTn id="3741" dur="1" fill="hold">
                                          <p:stCondLst>
                                            <p:cond delay="0"/>
                                          </p:stCondLst>
                                        </p:cTn>
                                        <p:tgtEl>
                                          <p:spTgt spid="123907">
                                            <p:txEl>
                                              <p:pRg st="10" end="10"/>
                                            </p:txEl>
                                          </p:spTgt>
                                        </p:tgtEl>
                                        <p:attrNameLst>
                                          <p:attrName>style.visibility</p:attrName>
                                        </p:attrNameLst>
                                      </p:cBhvr>
                                      <p:to>
                                        <p:strVal val="visible"/>
                                      </p:to>
                                    </p:set>
                                    <p:animEffect transition="in" filter="fade">
                                      <p:cBhvr>
                                        <p:cTn id="3742" dur="750"/>
                                        <p:tgtEl>
                                          <p:spTgt spid="123907">
                                            <p:txEl>
                                              <p:pRg st="10" end="10"/>
                                            </p:txEl>
                                          </p:spTgt>
                                        </p:tgtEl>
                                      </p:cBhvr>
                                    </p:animEffect>
                                  </p:childTnLst>
                                </p:cTn>
                              </p:par>
                              <p:par>
                                <p:cTn id="3743" presetID="10" presetClass="entr" presetSubtype="0" fill="hold" grpId="0" nodeType="withEffect">
                                  <p:stCondLst>
                                    <p:cond delay="0"/>
                                  </p:stCondLst>
                                  <p:childTnLst>
                                    <p:set>
                                      <p:cBhvr>
                                        <p:cTn id="3744" dur="1" fill="hold">
                                          <p:stCondLst>
                                            <p:cond delay="0"/>
                                          </p:stCondLst>
                                        </p:cTn>
                                        <p:tgtEl>
                                          <p:spTgt spid="123907">
                                            <p:txEl>
                                              <p:pRg st="10" end="10"/>
                                            </p:txEl>
                                          </p:spTgt>
                                        </p:tgtEl>
                                        <p:attrNameLst>
                                          <p:attrName>style.visibility</p:attrName>
                                        </p:attrNameLst>
                                      </p:cBhvr>
                                      <p:to>
                                        <p:strVal val="visible"/>
                                      </p:to>
                                    </p:set>
                                    <p:animEffect transition="in" filter="fade">
                                      <p:cBhvr>
                                        <p:cTn id="3745" dur="750"/>
                                        <p:tgtEl>
                                          <p:spTgt spid="123907">
                                            <p:txEl>
                                              <p:pRg st="10" end="10"/>
                                            </p:txEl>
                                          </p:spTgt>
                                        </p:tgtEl>
                                      </p:cBhvr>
                                    </p:animEffect>
                                  </p:childTnLst>
                                </p:cTn>
                              </p:par>
                              <p:par>
                                <p:cTn id="3746" presetID="10" presetClass="entr" presetSubtype="0" fill="hold" grpId="0" nodeType="withEffect">
                                  <p:stCondLst>
                                    <p:cond delay="0"/>
                                  </p:stCondLst>
                                  <p:childTnLst>
                                    <p:set>
                                      <p:cBhvr>
                                        <p:cTn id="3747" dur="1" fill="hold">
                                          <p:stCondLst>
                                            <p:cond delay="0"/>
                                          </p:stCondLst>
                                        </p:cTn>
                                        <p:tgtEl>
                                          <p:spTgt spid="123907">
                                            <p:txEl>
                                              <p:pRg st="9" end="9"/>
                                            </p:txEl>
                                          </p:spTgt>
                                        </p:tgtEl>
                                        <p:attrNameLst>
                                          <p:attrName>style.visibility</p:attrName>
                                        </p:attrNameLst>
                                      </p:cBhvr>
                                      <p:to>
                                        <p:strVal val="visible"/>
                                      </p:to>
                                    </p:set>
                                    <p:animEffect transition="in" filter="fade">
                                      <p:cBhvr>
                                        <p:cTn id="3748" dur="750"/>
                                        <p:tgtEl>
                                          <p:spTgt spid="123907">
                                            <p:txEl>
                                              <p:pRg st="9" end="9"/>
                                            </p:txEl>
                                          </p:spTgt>
                                        </p:tgtEl>
                                      </p:cBhvr>
                                    </p:animEffect>
                                  </p:childTnLst>
                                </p:cTn>
                              </p:par>
                              <p:par>
                                <p:cTn id="3749" presetID="10" presetClass="entr" presetSubtype="0" fill="hold" grpId="0" nodeType="withEffect">
                                  <p:stCondLst>
                                    <p:cond delay="0"/>
                                  </p:stCondLst>
                                  <p:childTnLst>
                                    <p:set>
                                      <p:cBhvr>
                                        <p:cTn id="3750" dur="1" fill="hold">
                                          <p:stCondLst>
                                            <p:cond delay="0"/>
                                          </p:stCondLst>
                                        </p:cTn>
                                        <p:tgtEl>
                                          <p:spTgt spid="123907">
                                            <p:txEl>
                                              <p:pRg st="10" end="10"/>
                                            </p:txEl>
                                          </p:spTgt>
                                        </p:tgtEl>
                                        <p:attrNameLst>
                                          <p:attrName>style.visibility</p:attrName>
                                        </p:attrNameLst>
                                      </p:cBhvr>
                                      <p:to>
                                        <p:strVal val="visible"/>
                                      </p:to>
                                    </p:set>
                                    <p:animEffect transition="in" filter="fade">
                                      <p:cBhvr>
                                        <p:cTn id="3751" dur="750"/>
                                        <p:tgtEl>
                                          <p:spTgt spid="123907">
                                            <p:txEl>
                                              <p:pRg st="10" end="10"/>
                                            </p:txEl>
                                          </p:spTgt>
                                        </p:tgtEl>
                                      </p:cBhvr>
                                    </p:animEffect>
                                  </p:childTnLst>
                                </p:cTn>
                              </p:par>
                              <p:par>
                                <p:cTn id="3752" presetID="10" presetClass="entr" presetSubtype="0" fill="hold" grpId="0" nodeType="withEffect">
                                  <p:stCondLst>
                                    <p:cond delay="0"/>
                                  </p:stCondLst>
                                  <p:childTnLst>
                                    <p:set>
                                      <p:cBhvr>
                                        <p:cTn id="3753" dur="1" fill="hold">
                                          <p:stCondLst>
                                            <p:cond delay="0"/>
                                          </p:stCondLst>
                                        </p:cTn>
                                        <p:tgtEl>
                                          <p:spTgt spid="123907">
                                            <p:txEl>
                                              <p:pRg st="10" end="10"/>
                                            </p:txEl>
                                          </p:spTgt>
                                        </p:tgtEl>
                                        <p:attrNameLst>
                                          <p:attrName>style.visibility</p:attrName>
                                        </p:attrNameLst>
                                      </p:cBhvr>
                                      <p:to>
                                        <p:strVal val="visible"/>
                                      </p:to>
                                    </p:set>
                                    <p:animEffect transition="in" filter="fade">
                                      <p:cBhvr>
                                        <p:cTn id="3754" dur="750"/>
                                        <p:tgtEl>
                                          <p:spTgt spid="123907">
                                            <p:txEl>
                                              <p:pRg st="10" end="10"/>
                                            </p:txEl>
                                          </p:spTgt>
                                        </p:tgtEl>
                                      </p:cBhvr>
                                    </p:animEffect>
                                  </p:childTnLst>
                                </p:cTn>
                              </p:par>
                              <p:par>
                                <p:cTn id="3755" presetID="10" presetClass="entr" presetSubtype="0" fill="hold" grpId="0" nodeType="withEffect">
                                  <p:stCondLst>
                                    <p:cond delay="0"/>
                                  </p:stCondLst>
                                  <p:childTnLst>
                                    <p:set>
                                      <p:cBhvr>
                                        <p:cTn id="3756" dur="1" fill="hold">
                                          <p:stCondLst>
                                            <p:cond delay="0"/>
                                          </p:stCondLst>
                                        </p:cTn>
                                        <p:tgtEl>
                                          <p:spTgt spid="123907">
                                            <p:txEl>
                                              <p:pRg st="11" end="11"/>
                                            </p:txEl>
                                          </p:spTgt>
                                        </p:tgtEl>
                                        <p:attrNameLst>
                                          <p:attrName>style.visibility</p:attrName>
                                        </p:attrNameLst>
                                      </p:cBhvr>
                                      <p:to>
                                        <p:strVal val="visible"/>
                                      </p:to>
                                    </p:set>
                                    <p:animEffect transition="in" filter="fade">
                                      <p:cBhvr>
                                        <p:cTn id="3757" dur="750"/>
                                        <p:tgtEl>
                                          <p:spTgt spid="123907">
                                            <p:txEl>
                                              <p:pRg st="11" end="11"/>
                                            </p:txEl>
                                          </p:spTgt>
                                        </p:tgtEl>
                                      </p:cBhvr>
                                    </p:animEffect>
                                  </p:childTnLst>
                                </p:cTn>
                              </p:par>
                              <p:par>
                                <p:cTn id="3758" presetID="10" presetClass="entr" presetSubtype="0" fill="hold" grpId="0" nodeType="withEffect">
                                  <p:stCondLst>
                                    <p:cond delay="0"/>
                                  </p:stCondLst>
                                  <p:childTnLst>
                                    <p:set>
                                      <p:cBhvr>
                                        <p:cTn id="3759" dur="1" fill="hold">
                                          <p:stCondLst>
                                            <p:cond delay="0"/>
                                          </p:stCondLst>
                                        </p:cTn>
                                        <p:tgtEl>
                                          <p:spTgt spid="123907">
                                            <p:txEl>
                                              <p:pRg st="7" end="7"/>
                                            </p:txEl>
                                          </p:spTgt>
                                        </p:tgtEl>
                                        <p:attrNameLst>
                                          <p:attrName>style.visibility</p:attrName>
                                        </p:attrNameLst>
                                      </p:cBhvr>
                                      <p:to>
                                        <p:strVal val="visible"/>
                                      </p:to>
                                    </p:set>
                                    <p:animEffect transition="in" filter="fade">
                                      <p:cBhvr>
                                        <p:cTn id="3760" dur="750"/>
                                        <p:tgtEl>
                                          <p:spTgt spid="123907">
                                            <p:txEl>
                                              <p:pRg st="7" end="7"/>
                                            </p:txEl>
                                          </p:spTgt>
                                        </p:tgtEl>
                                      </p:cBhvr>
                                    </p:animEffect>
                                  </p:childTnLst>
                                </p:cTn>
                              </p:par>
                              <p:par>
                                <p:cTn id="3761" presetID="10" presetClass="entr" presetSubtype="0" fill="hold" grpId="0" nodeType="withEffect">
                                  <p:stCondLst>
                                    <p:cond delay="0"/>
                                  </p:stCondLst>
                                  <p:childTnLst>
                                    <p:set>
                                      <p:cBhvr>
                                        <p:cTn id="3762" dur="1" fill="hold">
                                          <p:stCondLst>
                                            <p:cond delay="0"/>
                                          </p:stCondLst>
                                        </p:cTn>
                                        <p:tgtEl>
                                          <p:spTgt spid="123907">
                                            <p:txEl>
                                              <p:pRg st="8" end="8"/>
                                            </p:txEl>
                                          </p:spTgt>
                                        </p:tgtEl>
                                        <p:attrNameLst>
                                          <p:attrName>style.visibility</p:attrName>
                                        </p:attrNameLst>
                                      </p:cBhvr>
                                      <p:to>
                                        <p:strVal val="visible"/>
                                      </p:to>
                                    </p:set>
                                    <p:animEffect transition="in" filter="fade">
                                      <p:cBhvr>
                                        <p:cTn id="3763" dur="750"/>
                                        <p:tgtEl>
                                          <p:spTgt spid="123907">
                                            <p:txEl>
                                              <p:pRg st="8" end="8"/>
                                            </p:txEl>
                                          </p:spTgt>
                                        </p:tgtEl>
                                      </p:cBhvr>
                                    </p:animEffect>
                                  </p:childTnLst>
                                </p:cTn>
                              </p:par>
                              <p:par>
                                <p:cTn id="3764" presetID="10" presetClass="entr" presetSubtype="0" fill="hold" grpId="0" nodeType="withEffect">
                                  <p:stCondLst>
                                    <p:cond delay="0"/>
                                  </p:stCondLst>
                                  <p:childTnLst>
                                    <p:set>
                                      <p:cBhvr>
                                        <p:cTn id="3765" dur="1" fill="hold">
                                          <p:stCondLst>
                                            <p:cond delay="0"/>
                                          </p:stCondLst>
                                        </p:cTn>
                                        <p:tgtEl>
                                          <p:spTgt spid="123907">
                                            <p:txEl>
                                              <p:pRg st="9" end="9"/>
                                            </p:txEl>
                                          </p:spTgt>
                                        </p:tgtEl>
                                        <p:attrNameLst>
                                          <p:attrName>style.visibility</p:attrName>
                                        </p:attrNameLst>
                                      </p:cBhvr>
                                      <p:to>
                                        <p:strVal val="visible"/>
                                      </p:to>
                                    </p:set>
                                    <p:animEffect transition="in" filter="fade">
                                      <p:cBhvr>
                                        <p:cTn id="3766" dur="750"/>
                                        <p:tgtEl>
                                          <p:spTgt spid="123907">
                                            <p:txEl>
                                              <p:pRg st="9" end="9"/>
                                            </p:txEl>
                                          </p:spTgt>
                                        </p:tgtEl>
                                      </p:cBhvr>
                                    </p:animEffect>
                                  </p:childTnLst>
                                </p:cTn>
                              </p:par>
                              <p:par>
                                <p:cTn id="3767" presetID="10" presetClass="entr" presetSubtype="0" fill="hold" grpId="0" nodeType="withEffect">
                                  <p:stCondLst>
                                    <p:cond delay="0"/>
                                  </p:stCondLst>
                                  <p:childTnLst>
                                    <p:set>
                                      <p:cBhvr>
                                        <p:cTn id="3768" dur="1" fill="hold">
                                          <p:stCondLst>
                                            <p:cond delay="0"/>
                                          </p:stCondLst>
                                        </p:cTn>
                                        <p:tgtEl>
                                          <p:spTgt spid="123907">
                                            <p:txEl>
                                              <p:pRg st="10" end="10"/>
                                            </p:txEl>
                                          </p:spTgt>
                                        </p:tgtEl>
                                        <p:attrNameLst>
                                          <p:attrName>style.visibility</p:attrName>
                                        </p:attrNameLst>
                                      </p:cBhvr>
                                      <p:to>
                                        <p:strVal val="visible"/>
                                      </p:to>
                                    </p:set>
                                    <p:animEffect transition="in" filter="fade">
                                      <p:cBhvr>
                                        <p:cTn id="3769" dur="750"/>
                                        <p:tgtEl>
                                          <p:spTgt spid="123907">
                                            <p:txEl>
                                              <p:pRg st="10" end="10"/>
                                            </p:txEl>
                                          </p:spTgt>
                                        </p:tgtEl>
                                      </p:cBhvr>
                                    </p:animEffect>
                                  </p:childTnLst>
                                </p:cTn>
                              </p:par>
                              <p:par>
                                <p:cTn id="3770" presetID="10" presetClass="entr" presetSubtype="0" fill="hold" grpId="0" nodeType="withEffect">
                                  <p:stCondLst>
                                    <p:cond delay="0"/>
                                  </p:stCondLst>
                                  <p:childTnLst>
                                    <p:set>
                                      <p:cBhvr>
                                        <p:cTn id="3771" dur="1" fill="hold">
                                          <p:stCondLst>
                                            <p:cond delay="0"/>
                                          </p:stCondLst>
                                        </p:cTn>
                                        <p:tgtEl>
                                          <p:spTgt spid="123907">
                                            <p:txEl>
                                              <p:pRg st="10" end="10"/>
                                            </p:txEl>
                                          </p:spTgt>
                                        </p:tgtEl>
                                        <p:attrNameLst>
                                          <p:attrName>style.visibility</p:attrName>
                                        </p:attrNameLst>
                                      </p:cBhvr>
                                      <p:to>
                                        <p:strVal val="visible"/>
                                      </p:to>
                                    </p:set>
                                    <p:animEffect transition="in" filter="fade">
                                      <p:cBhvr>
                                        <p:cTn id="3772" dur="750"/>
                                        <p:tgtEl>
                                          <p:spTgt spid="123907">
                                            <p:txEl>
                                              <p:pRg st="10" end="10"/>
                                            </p:txEl>
                                          </p:spTgt>
                                        </p:tgtEl>
                                      </p:cBhvr>
                                    </p:animEffect>
                                  </p:childTnLst>
                                </p:cTn>
                              </p:par>
                              <p:par>
                                <p:cTn id="3773" presetID="10" presetClass="entr" presetSubtype="0" fill="hold" grpId="0" nodeType="withEffect">
                                  <p:stCondLst>
                                    <p:cond delay="0"/>
                                  </p:stCondLst>
                                  <p:childTnLst>
                                    <p:set>
                                      <p:cBhvr>
                                        <p:cTn id="3774" dur="1" fill="hold">
                                          <p:stCondLst>
                                            <p:cond delay="0"/>
                                          </p:stCondLst>
                                        </p:cTn>
                                        <p:tgtEl>
                                          <p:spTgt spid="123907">
                                            <p:txEl>
                                              <p:pRg st="9" end="9"/>
                                            </p:txEl>
                                          </p:spTgt>
                                        </p:tgtEl>
                                        <p:attrNameLst>
                                          <p:attrName>style.visibility</p:attrName>
                                        </p:attrNameLst>
                                      </p:cBhvr>
                                      <p:to>
                                        <p:strVal val="visible"/>
                                      </p:to>
                                    </p:set>
                                    <p:animEffect transition="in" filter="fade">
                                      <p:cBhvr>
                                        <p:cTn id="3775" dur="750"/>
                                        <p:tgtEl>
                                          <p:spTgt spid="123907">
                                            <p:txEl>
                                              <p:pRg st="9" end="9"/>
                                            </p:txEl>
                                          </p:spTgt>
                                        </p:tgtEl>
                                      </p:cBhvr>
                                    </p:animEffect>
                                  </p:childTnLst>
                                </p:cTn>
                              </p:par>
                              <p:par>
                                <p:cTn id="3776" presetID="10" presetClass="entr" presetSubtype="0" fill="hold" grpId="0" nodeType="withEffect">
                                  <p:stCondLst>
                                    <p:cond delay="0"/>
                                  </p:stCondLst>
                                  <p:childTnLst>
                                    <p:set>
                                      <p:cBhvr>
                                        <p:cTn id="3777" dur="1" fill="hold">
                                          <p:stCondLst>
                                            <p:cond delay="0"/>
                                          </p:stCondLst>
                                        </p:cTn>
                                        <p:tgtEl>
                                          <p:spTgt spid="123907">
                                            <p:txEl>
                                              <p:pRg st="10" end="10"/>
                                            </p:txEl>
                                          </p:spTgt>
                                        </p:tgtEl>
                                        <p:attrNameLst>
                                          <p:attrName>style.visibility</p:attrName>
                                        </p:attrNameLst>
                                      </p:cBhvr>
                                      <p:to>
                                        <p:strVal val="visible"/>
                                      </p:to>
                                    </p:set>
                                    <p:animEffect transition="in" filter="fade">
                                      <p:cBhvr>
                                        <p:cTn id="3778" dur="750"/>
                                        <p:tgtEl>
                                          <p:spTgt spid="123907">
                                            <p:txEl>
                                              <p:pRg st="10" end="10"/>
                                            </p:txEl>
                                          </p:spTgt>
                                        </p:tgtEl>
                                      </p:cBhvr>
                                    </p:animEffect>
                                  </p:childTnLst>
                                </p:cTn>
                              </p:par>
                              <p:par>
                                <p:cTn id="3779" presetID="10" presetClass="entr" presetSubtype="0" fill="hold" grpId="0" nodeType="withEffect">
                                  <p:stCondLst>
                                    <p:cond delay="0"/>
                                  </p:stCondLst>
                                  <p:childTnLst>
                                    <p:set>
                                      <p:cBhvr>
                                        <p:cTn id="3780" dur="1" fill="hold">
                                          <p:stCondLst>
                                            <p:cond delay="0"/>
                                          </p:stCondLst>
                                        </p:cTn>
                                        <p:tgtEl>
                                          <p:spTgt spid="123907">
                                            <p:txEl>
                                              <p:pRg st="10" end="10"/>
                                            </p:txEl>
                                          </p:spTgt>
                                        </p:tgtEl>
                                        <p:attrNameLst>
                                          <p:attrName>style.visibility</p:attrName>
                                        </p:attrNameLst>
                                      </p:cBhvr>
                                      <p:to>
                                        <p:strVal val="visible"/>
                                      </p:to>
                                    </p:set>
                                    <p:animEffect transition="in" filter="fade">
                                      <p:cBhvr>
                                        <p:cTn id="3781" dur="750"/>
                                        <p:tgtEl>
                                          <p:spTgt spid="123907">
                                            <p:txEl>
                                              <p:pRg st="10" end="10"/>
                                            </p:txEl>
                                          </p:spTgt>
                                        </p:tgtEl>
                                      </p:cBhvr>
                                    </p:animEffect>
                                  </p:childTnLst>
                                </p:cTn>
                              </p:par>
                              <p:par>
                                <p:cTn id="3782" presetID="10" presetClass="entr" presetSubtype="0" fill="hold" grpId="0" nodeType="withEffect">
                                  <p:stCondLst>
                                    <p:cond delay="0"/>
                                  </p:stCondLst>
                                  <p:childTnLst>
                                    <p:set>
                                      <p:cBhvr>
                                        <p:cTn id="3783" dur="1" fill="hold">
                                          <p:stCondLst>
                                            <p:cond delay="0"/>
                                          </p:stCondLst>
                                        </p:cTn>
                                        <p:tgtEl>
                                          <p:spTgt spid="123907">
                                            <p:txEl>
                                              <p:pRg st="11" end="11"/>
                                            </p:txEl>
                                          </p:spTgt>
                                        </p:tgtEl>
                                        <p:attrNameLst>
                                          <p:attrName>style.visibility</p:attrName>
                                        </p:attrNameLst>
                                      </p:cBhvr>
                                      <p:to>
                                        <p:strVal val="visible"/>
                                      </p:to>
                                    </p:set>
                                    <p:animEffect transition="in" filter="fade">
                                      <p:cBhvr>
                                        <p:cTn id="3784" dur="750"/>
                                        <p:tgtEl>
                                          <p:spTgt spid="123907">
                                            <p:txEl>
                                              <p:pRg st="11" end="11"/>
                                            </p:txEl>
                                          </p:spTgt>
                                        </p:tgtEl>
                                      </p:cBhvr>
                                    </p:animEffect>
                                  </p:childTnLst>
                                </p:cTn>
                              </p:par>
                              <p:par>
                                <p:cTn id="3785" presetID="10" presetClass="entr" presetSubtype="0" fill="hold" grpId="0" nodeType="withEffect">
                                  <p:stCondLst>
                                    <p:cond delay="0"/>
                                  </p:stCondLst>
                                  <p:childTnLst>
                                    <p:set>
                                      <p:cBhvr>
                                        <p:cTn id="3786" dur="1" fill="hold">
                                          <p:stCondLst>
                                            <p:cond delay="0"/>
                                          </p:stCondLst>
                                        </p:cTn>
                                        <p:tgtEl>
                                          <p:spTgt spid="123907">
                                            <p:txEl>
                                              <p:pRg st="6" end="6"/>
                                            </p:txEl>
                                          </p:spTgt>
                                        </p:tgtEl>
                                        <p:attrNameLst>
                                          <p:attrName>style.visibility</p:attrName>
                                        </p:attrNameLst>
                                      </p:cBhvr>
                                      <p:to>
                                        <p:strVal val="visible"/>
                                      </p:to>
                                    </p:set>
                                    <p:animEffect transition="in" filter="fade">
                                      <p:cBhvr>
                                        <p:cTn id="3787" dur="750"/>
                                        <p:tgtEl>
                                          <p:spTgt spid="123907">
                                            <p:txEl>
                                              <p:pRg st="6" end="6"/>
                                            </p:txEl>
                                          </p:spTgt>
                                        </p:tgtEl>
                                      </p:cBhvr>
                                    </p:animEffect>
                                  </p:childTnLst>
                                </p:cTn>
                              </p:par>
                              <p:par>
                                <p:cTn id="3788" presetID="10" presetClass="entr" presetSubtype="0" fill="hold" grpId="0" nodeType="withEffect">
                                  <p:stCondLst>
                                    <p:cond delay="0"/>
                                  </p:stCondLst>
                                  <p:childTnLst>
                                    <p:set>
                                      <p:cBhvr>
                                        <p:cTn id="3789" dur="1" fill="hold">
                                          <p:stCondLst>
                                            <p:cond delay="0"/>
                                          </p:stCondLst>
                                        </p:cTn>
                                        <p:tgtEl>
                                          <p:spTgt spid="123907">
                                            <p:txEl>
                                              <p:pRg st="7" end="7"/>
                                            </p:txEl>
                                          </p:spTgt>
                                        </p:tgtEl>
                                        <p:attrNameLst>
                                          <p:attrName>style.visibility</p:attrName>
                                        </p:attrNameLst>
                                      </p:cBhvr>
                                      <p:to>
                                        <p:strVal val="visible"/>
                                      </p:to>
                                    </p:set>
                                    <p:animEffect transition="in" filter="fade">
                                      <p:cBhvr>
                                        <p:cTn id="3790" dur="750"/>
                                        <p:tgtEl>
                                          <p:spTgt spid="123907">
                                            <p:txEl>
                                              <p:pRg st="7" end="7"/>
                                            </p:txEl>
                                          </p:spTgt>
                                        </p:tgtEl>
                                      </p:cBhvr>
                                    </p:animEffect>
                                  </p:childTnLst>
                                </p:cTn>
                              </p:par>
                              <p:par>
                                <p:cTn id="3791" presetID="10" presetClass="entr" presetSubtype="0" fill="hold" grpId="0" nodeType="withEffect">
                                  <p:stCondLst>
                                    <p:cond delay="0"/>
                                  </p:stCondLst>
                                  <p:childTnLst>
                                    <p:set>
                                      <p:cBhvr>
                                        <p:cTn id="3792" dur="1" fill="hold">
                                          <p:stCondLst>
                                            <p:cond delay="0"/>
                                          </p:stCondLst>
                                        </p:cTn>
                                        <p:tgtEl>
                                          <p:spTgt spid="123907">
                                            <p:txEl>
                                              <p:pRg st="8" end="8"/>
                                            </p:txEl>
                                          </p:spTgt>
                                        </p:tgtEl>
                                        <p:attrNameLst>
                                          <p:attrName>style.visibility</p:attrName>
                                        </p:attrNameLst>
                                      </p:cBhvr>
                                      <p:to>
                                        <p:strVal val="visible"/>
                                      </p:to>
                                    </p:set>
                                    <p:animEffect transition="in" filter="fade">
                                      <p:cBhvr>
                                        <p:cTn id="3793" dur="750"/>
                                        <p:tgtEl>
                                          <p:spTgt spid="123907">
                                            <p:txEl>
                                              <p:pRg st="8" end="8"/>
                                            </p:txEl>
                                          </p:spTgt>
                                        </p:tgtEl>
                                      </p:cBhvr>
                                    </p:animEffect>
                                  </p:childTnLst>
                                </p:cTn>
                              </p:par>
                              <p:par>
                                <p:cTn id="3794" presetID="10" presetClass="entr" presetSubtype="0" fill="hold" grpId="0" nodeType="withEffect">
                                  <p:stCondLst>
                                    <p:cond delay="0"/>
                                  </p:stCondLst>
                                  <p:childTnLst>
                                    <p:set>
                                      <p:cBhvr>
                                        <p:cTn id="3795" dur="1" fill="hold">
                                          <p:stCondLst>
                                            <p:cond delay="0"/>
                                          </p:stCondLst>
                                        </p:cTn>
                                        <p:tgtEl>
                                          <p:spTgt spid="123907">
                                            <p:txEl>
                                              <p:pRg st="9" end="9"/>
                                            </p:txEl>
                                          </p:spTgt>
                                        </p:tgtEl>
                                        <p:attrNameLst>
                                          <p:attrName>style.visibility</p:attrName>
                                        </p:attrNameLst>
                                      </p:cBhvr>
                                      <p:to>
                                        <p:strVal val="visible"/>
                                      </p:to>
                                    </p:set>
                                    <p:animEffect transition="in" filter="fade">
                                      <p:cBhvr>
                                        <p:cTn id="3796" dur="750"/>
                                        <p:tgtEl>
                                          <p:spTgt spid="123907">
                                            <p:txEl>
                                              <p:pRg st="9" end="9"/>
                                            </p:txEl>
                                          </p:spTgt>
                                        </p:tgtEl>
                                      </p:cBhvr>
                                    </p:animEffect>
                                  </p:childTnLst>
                                </p:cTn>
                              </p:par>
                              <p:par>
                                <p:cTn id="3797" presetID="10" presetClass="entr" presetSubtype="0" fill="hold" grpId="0" nodeType="withEffect">
                                  <p:stCondLst>
                                    <p:cond delay="0"/>
                                  </p:stCondLst>
                                  <p:childTnLst>
                                    <p:set>
                                      <p:cBhvr>
                                        <p:cTn id="3798" dur="1" fill="hold">
                                          <p:stCondLst>
                                            <p:cond delay="0"/>
                                          </p:stCondLst>
                                        </p:cTn>
                                        <p:tgtEl>
                                          <p:spTgt spid="123907">
                                            <p:txEl>
                                              <p:pRg st="10" end="10"/>
                                            </p:txEl>
                                          </p:spTgt>
                                        </p:tgtEl>
                                        <p:attrNameLst>
                                          <p:attrName>style.visibility</p:attrName>
                                        </p:attrNameLst>
                                      </p:cBhvr>
                                      <p:to>
                                        <p:strVal val="visible"/>
                                      </p:to>
                                    </p:set>
                                    <p:animEffect transition="in" filter="fade">
                                      <p:cBhvr>
                                        <p:cTn id="3799" dur="750"/>
                                        <p:tgtEl>
                                          <p:spTgt spid="123907">
                                            <p:txEl>
                                              <p:pRg st="10" end="10"/>
                                            </p:txEl>
                                          </p:spTgt>
                                        </p:tgtEl>
                                      </p:cBhvr>
                                    </p:animEffect>
                                  </p:childTnLst>
                                </p:cTn>
                              </p:par>
                              <p:par>
                                <p:cTn id="3800" presetID="10" presetClass="entr" presetSubtype="0" fill="hold" grpId="0" nodeType="withEffect">
                                  <p:stCondLst>
                                    <p:cond delay="0"/>
                                  </p:stCondLst>
                                  <p:childTnLst>
                                    <p:set>
                                      <p:cBhvr>
                                        <p:cTn id="3801" dur="1" fill="hold">
                                          <p:stCondLst>
                                            <p:cond delay="0"/>
                                          </p:stCondLst>
                                        </p:cTn>
                                        <p:tgtEl>
                                          <p:spTgt spid="123907">
                                            <p:txEl>
                                              <p:pRg st="10" end="10"/>
                                            </p:txEl>
                                          </p:spTgt>
                                        </p:tgtEl>
                                        <p:attrNameLst>
                                          <p:attrName>style.visibility</p:attrName>
                                        </p:attrNameLst>
                                      </p:cBhvr>
                                      <p:to>
                                        <p:strVal val="visible"/>
                                      </p:to>
                                    </p:set>
                                    <p:animEffect transition="in" filter="fade">
                                      <p:cBhvr>
                                        <p:cTn id="3802" dur="750"/>
                                        <p:tgtEl>
                                          <p:spTgt spid="123907">
                                            <p:txEl>
                                              <p:pRg st="10" end="10"/>
                                            </p:txEl>
                                          </p:spTgt>
                                        </p:tgtEl>
                                      </p:cBhvr>
                                    </p:animEffect>
                                  </p:childTnLst>
                                </p:cTn>
                              </p:par>
                              <p:par>
                                <p:cTn id="3803" presetID="10" presetClass="entr" presetSubtype="0" fill="hold" grpId="0" nodeType="withEffect">
                                  <p:stCondLst>
                                    <p:cond delay="0"/>
                                  </p:stCondLst>
                                  <p:childTnLst>
                                    <p:set>
                                      <p:cBhvr>
                                        <p:cTn id="3804" dur="1" fill="hold">
                                          <p:stCondLst>
                                            <p:cond delay="0"/>
                                          </p:stCondLst>
                                        </p:cTn>
                                        <p:tgtEl>
                                          <p:spTgt spid="123907">
                                            <p:txEl>
                                              <p:pRg st="9" end="9"/>
                                            </p:txEl>
                                          </p:spTgt>
                                        </p:tgtEl>
                                        <p:attrNameLst>
                                          <p:attrName>style.visibility</p:attrName>
                                        </p:attrNameLst>
                                      </p:cBhvr>
                                      <p:to>
                                        <p:strVal val="visible"/>
                                      </p:to>
                                    </p:set>
                                    <p:animEffect transition="in" filter="fade">
                                      <p:cBhvr>
                                        <p:cTn id="3805" dur="750"/>
                                        <p:tgtEl>
                                          <p:spTgt spid="123907">
                                            <p:txEl>
                                              <p:pRg st="9" end="9"/>
                                            </p:txEl>
                                          </p:spTgt>
                                        </p:tgtEl>
                                      </p:cBhvr>
                                    </p:animEffect>
                                  </p:childTnLst>
                                </p:cTn>
                              </p:par>
                              <p:par>
                                <p:cTn id="3806" presetID="10" presetClass="entr" presetSubtype="0" fill="hold" grpId="0" nodeType="withEffect">
                                  <p:stCondLst>
                                    <p:cond delay="0"/>
                                  </p:stCondLst>
                                  <p:childTnLst>
                                    <p:set>
                                      <p:cBhvr>
                                        <p:cTn id="3807" dur="1" fill="hold">
                                          <p:stCondLst>
                                            <p:cond delay="0"/>
                                          </p:stCondLst>
                                        </p:cTn>
                                        <p:tgtEl>
                                          <p:spTgt spid="123907">
                                            <p:txEl>
                                              <p:pRg st="10" end="10"/>
                                            </p:txEl>
                                          </p:spTgt>
                                        </p:tgtEl>
                                        <p:attrNameLst>
                                          <p:attrName>style.visibility</p:attrName>
                                        </p:attrNameLst>
                                      </p:cBhvr>
                                      <p:to>
                                        <p:strVal val="visible"/>
                                      </p:to>
                                    </p:set>
                                    <p:animEffect transition="in" filter="fade">
                                      <p:cBhvr>
                                        <p:cTn id="3808" dur="750"/>
                                        <p:tgtEl>
                                          <p:spTgt spid="123907">
                                            <p:txEl>
                                              <p:pRg st="10" end="10"/>
                                            </p:txEl>
                                          </p:spTgt>
                                        </p:tgtEl>
                                      </p:cBhvr>
                                    </p:animEffect>
                                  </p:childTnLst>
                                </p:cTn>
                              </p:par>
                              <p:par>
                                <p:cTn id="3809" presetID="10" presetClass="entr" presetSubtype="0" fill="hold" grpId="0" nodeType="withEffect">
                                  <p:stCondLst>
                                    <p:cond delay="0"/>
                                  </p:stCondLst>
                                  <p:childTnLst>
                                    <p:set>
                                      <p:cBhvr>
                                        <p:cTn id="3810" dur="1" fill="hold">
                                          <p:stCondLst>
                                            <p:cond delay="0"/>
                                          </p:stCondLst>
                                        </p:cTn>
                                        <p:tgtEl>
                                          <p:spTgt spid="123907">
                                            <p:txEl>
                                              <p:pRg st="10" end="10"/>
                                            </p:txEl>
                                          </p:spTgt>
                                        </p:tgtEl>
                                        <p:attrNameLst>
                                          <p:attrName>style.visibility</p:attrName>
                                        </p:attrNameLst>
                                      </p:cBhvr>
                                      <p:to>
                                        <p:strVal val="visible"/>
                                      </p:to>
                                    </p:set>
                                    <p:animEffect transition="in" filter="fade">
                                      <p:cBhvr>
                                        <p:cTn id="3811" dur="750"/>
                                        <p:tgtEl>
                                          <p:spTgt spid="123907">
                                            <p:txEl>
                                              <p:pRg st="10" end="10"/>
                                            </p:txEl>
                                          </p:spTgt>
                                        </p:tgtEl>
                                      </p:cBhvr>
                                    </p:animEffect>
                                  </p:childTnLst>
                                </p:cTn>
                              </p:par>
                              <p:par>
                                <p:cTn id="3812" presetID="10" presetClass="entr" presetSubtype="0" fill="hold" grpId="0" nodeType="withEffect">
                                  <p:stCondLst>
                                    <p:cond delay="0"/>
                                  </p:stCondLst>
                                  <p:childTnLst>
                                    <p:set>
                                      <p:cBhvr>
                                        <p:cTn id="3813" dur="1" fill="hold">
                                          <p:stCondLst>
                                            <p:cond delay="0"/>
                                          </p:stCondLst>
                                        </p:cTn>
                                        <p:tgtEl>
                                          <p:spTgt spid="123907">
                                            <p:txEl>
                                              <p:pRg st="11" end="11"/>
                                            </p:txEl>
                                          </p:spTgt>
                                        </p:tgtEl>
                                        <p:attrNameLst>
                                          <p:attrName>style.visibility</p:attrName>
                                        </p:attrNameLst>
                                      </p:cBhvr>
                                      <p:to>
                                        <p:strVal val="visible"/>
                                      </p:to>
                                    </p:set>
                                    <p:animEffect transition="in" filter="fade">
                                      <p:cBhvr>
                                        <p:cTn id="3814" dur="750"/>
                                        <p:tgtEl>
                                          <p:spTgt spid="123907">
                                            <p:txEl>
                                              <p:pRg st="11" end="11"/>
                                            </p:txEl>
                                          </p:spTgt>
                                        </p:tgtEl>
                                      </p:cBhvr>
                                    </p:animEffect>
                                  </p:childTnLst>
                                </p:cTn>
                              </p:par>
                              <p:par>
                                <p:cTn id="3815" presetID="10" presetClass="entr" presetSubtype="0" fill="hold" grpId="0" nodeType="withEffect">
                                  <p:stCondLst>
                                    <p:cond delay="0"/>
                                  </p:stCondLst>
                                  <p:childTnLst>
                                    <p:set>
                                      <p:cBhvr>
                                        <p:cTn id="3816" dur="1" fill="hold">
                                          <p:stCondLst>
                                            <p:cond delay="0"/>
                                          </p:stCondLst>
                                        </p:cTn>
                                        <p:tgtEl>
                                          <p:spTgt spid="123907">
                                            <p:txEl>
                                              <p:pRg st="7" end="7"/>
                                            </p:txEl>
                                          </p:spTgt>
                                        </p:tgtEl>
                                        <p:attrNameLst>
                                          <p:attrName>style.visibility</p:attrName>
                                        </p:attrNameLst>
                                      </p:cBhvr>
                                      <p:to>
                                        <p:strVal val="visible"/>
                                      </p:to>
                                    </p:set>
                                    <p:animEffect transition="in" filter="fade">
                                      <p:cBhvr>
                                        <p:cTn id="3817" dur="750"/>
                                        <p:tgtEl>
                                          <p:spTgt spid="123907">
                                            <p:txEl>
                                              <p:pRg st="7" end="7"/>
                                            </p:txEl>
                                          </p:spTgt>
                                        </p:tgtEl>
                                      </p:cBhvr>
                                    </p:animEffect>
                                  </p:childTnLst>
                                </p:cTn>
                              </p:par>
                              <p:par>
                                <p:cTn id="3818" presetID="10" presetClass="entr" presetSubtype="0" fill="hold" grpId="0" nodeType="withEffect">
                                  <p:stCondLst>
                                    <p:cond delay="0"/>
                                  </p:stCondLst>
                                  <p:childTnLst>
                                    <p:set>
                                      <p:cBhvr>
                                        <p:cTn id="3819" dur="1" fill="hold">
                                          <p:stCondLst>
                                            <p:cond delay="0"/>
                                          </p:stCondLst>
                                        </p:cTn>
                                        <p:tgtEl>
                                          <p:spTgt spid="123907">
                                            <p:txEl>
                                              <p:pRg st="8" end="8"/>
                                            </p:txEl>
                                          </p:spTgt>
                                        </p:tgtEl>
                                        <p:attrNameLst>
                                          <p:attrName>style.visibility</p:attrName>
                                        </p:attrNameLst>
                                      </p:cBhvr>
                                      <p:to>
                                        <p:strVal val="visible"/>
                                      </p:to>
                                    </p:set>
                                    <p:animEffect transition="in" filter="fade">
                                      <p:cBhvr>
                                        <p:cTn id="3820" dur="750"/>
                                        <p:tgtEl>
                                          <p:spTgt spid="123907">
                                            <p:txEl>
                                              <p:pRg st="8" end="8"/>
                                            </p:txEl>
                                          </p:spTgt>
                                        </p:tgtEl>
                                      </p:cBhvr>
                                    </p:animEffect>
                                  </p:childTnLst>
                                </p:cTn>
                              </p:par>
                              <p:par>
                                <p:cTn id="3821" presetID="10" presetClass="entr" presetSubtype="0" fill="hold" grpId="0" nodeType="withEffect">
                                  <p:stCondLst>
                                    <p:cond delay="0"/>
                                  </p:stCondLst>
                                  <p:childTnLst>
                                    <p:set>
                                      <p:cBhvr>
                                        <p:cTn id="3822" dur="1" fill="hold">
                                          <p:stCondLst>
                                            <p:cond delay="0"/>
                                          </p:stCondLst>
                                        </p:cTn>
                                        <p:tgtEl>
                                          <p:spTgt spid="123907">
                                            <p:txEl>
                                              <p:pRg st="9" end="9"/>
                                            </p:txEl>
                                          </p:spTgt>
                                        </p:tgtEl>
                                        <p:attrNameLst>
                                          <p:attrName>style.visibility</p:attrName>
                                        </p:attrNameLst>
                                      </p:cBhvr>
                                      <p:to>
                                        <p:strVal val="visible"/>
                                      </p:to>
                                    </p:set>
                                    <p:animEffect transition="in" filter="fade">
                                      <p:cBhvr>
                                        <p:cTn id="3823" dur="750"/>
                                        <p:tgtEl>
                                          <p:spTgt spid="123907">
                                            <p:txEl>
                                              <p:pRg st="9" end="9"/>
                                            </p:txEl>
                                          </p:spTgt>
                                        </p:tgtEl>
                                      </p:cBhvr>
                                    </p:animEffect>
                                  </p:childTnLst>
                                </p:cTn>
                              </p:par>
                              <p:par>
                                <p:cTn id="3824" presetID="10" presetClass="entr" presetSubtype="0" fill="hold" grpId="0" nodeType="withEffect">
                                  <p:stCondLst>
                                    <p:cond delay="0"/>
                                  </p:stCondLst>
                                  <p:childTnLst>
                                    <p:set>
                                      <p:cBhvr>
                                        <p:cTn id="3825" dur="1" fill="hold">
                                          <p:stCondLst>
                                            <p:cond delay="0"/>
                                          </p:stCondLst>
                                        </p:cTn>
                                        <p:tgtEl>
                                          <p:spTgt spid="123907">
                                            <p:txEl>
                                              <p:pRg st="10" end="10"/>
                                            </p:txEl>
                                          </p:spTgt>
                                        </p:tgtEl>
                                        <p:attrNameLst>
                                          <p:attrName>style.visibility</p:attrName>
                                        </p:attrNameLst>
                                      </p:cBhvr>
                                      <p:to>
                                        <p:strVal val="visible"/>
                                      </p:to>
                                    </p:set>
                                    <p:animEffect transition="in" filter="fade">
                                      <p:cBhvr>
                                        <p:cTn id="3826" dur="750"/>
                                        <p:tgtEl>
                                          <p:spTgt spid="123907">
                                            <p:txEl>
                                              <p:pRg st="10" end="10"/>
                                            </p:txEl>
                                          </p:spTgt>
                                        </p:tgtEl>
                                      </p:cBhvr>
                                    </p:animEffect>
                                  </p:childTnLst>
                                </p:cTn>
                              </p:par>
                              <p:par>
                                <p:cTn id="3827" presetID="10" presetClass="entr" presetSubtype="0" fill="hold" grpId="0" nodeType="withEffect">
                                  <p:stCondLst>
                                    <p:cond delay="0"/>
                                  </p:stCondLst>
                                  <p:childTnLst>
                                    <p:set>
                                      <p:cBhvr>
                                        <p:cTn id="3828" dur="1" fill="hold">
                                          <p:stCondLst>
                                            <p:cond delay="0"/>
                                          </p:stCondLst>
                                        </p:cTn>
                                        <p:tgtEl>
                                          <p:spTgt spid="123907">
                                            <p:txEl>
                                              <p:pRg st="10" end="10"/>
                                            </p:txEl>
                                          </p:spTgt>
                                        </p:tgtEl>
                                        <p:attrNameLst>
                                          <p:attrName>style.visibility</p:attrName>
                                        </p:attrNameLst>
                                      </p:cBhvr>
                                      <p:to>
                                        <p:strVal val="visible"/>
                                      </p:to>
                                    </p:set>
                                    <p:animEffect transition="in" filter="fade">
                                      <p:cBhvr>
                                        <p:cTn id="3829" dur="750"/>
                                        <p:tgtEl>
                                          <p:spTgt spid="123907">
                                            <p:txEl>
                                              <p:pRg st="10" end="10"/>
                                            </p:txEl>
                                          </p:spTgt>
                                        </p:tgtEl>
                                      </p:cBhvr>
                                    </p:animEffect>
                                  </p:childTnLst>
                                </p:cTn>
                              </p:par>
                              <p:par>
                                <p:cTn id="3830" presetID="10" presetClass="entr" presetSubtype="0" fill="hold" grpId="0" nodeType="withEffect">
                                  <p:stCondLst>
                                    <p:cond delay="0"/>
                                  </p:stCondLst>
                                  <p:childTnLst>
                                    <p:set>
                                      <p:cBhvr>
                                        <p:cTn id="3831" dur="1" fill="hold">
                                          <p:stCondLst>
                                            <p:cond delay="0"/>
                                          </p:stCondLst>
                                        </p:cTn>
                                        <p:tgtEl>
                                          <p:spTgt spid="123907">
                                            <p:txEl>
                                              <p:pRg st="9" end="9"/>
                                            </p:txEl>
                                          </p:spTgt>
                                        </p:tgtEl>
                                        <p:attrNameLst>
                                          <p:attrName>style.visibility</p:attrName>
                                        </p:attrNameLst>
                                      </p:cBhvr>
                                      <p:to>
                                        <p:strVal val="visible"/>
                                      </p:to>
                                    </p:set>
                                    <p:animEffect transition="in" filter="fade">
                                      <p:cBhvr>
                                        <p:cTn id="3832" dur="750"/>
                                        <p:tgtEl>
                                          <p:spTgt spid="123907">
                                            <p:txEl>
                                              <p:pRg st="9" end="9"/>
                                            </p:txEl>
                                          </p:spTgt>
                                        </p:tgtEl>
                                      </p:cBhvr>
                                    </p:animEffect>
                                  </p:childTnLst>
                                </p:cTn>
                              </p:par>
                              <p:par>
                                <p:cTn id="3833" presetID="10" presetClass="entr" presetSubtype="0" fill="hold" grpId="0" nodeType="withEffect">
                                  <p:stCondLst>
                                    <p:cond delay="0"/>
                                  </p:stCondLst>
                                  <p:childTnLst>
                                    <p:set>
                                      <p:cBhvr>
                                        <p:cTn id="3834" dur="1" fill="hold">
                                          <p:stCondLst>
                                            <p:cond delay="0"/>
                                          </p:stCondLst>
                                        </p:cTn>
                                        <p:tgtEl>
                                          <p:spTgt spid="123907">
                                            <p:txEl>
                                              <p:pRg st="10" end="10"/>
                                            </p:txEl>
                                          </p:spTgt>
                                        </p:tgtEl>
                                        <p:attrNameLst>
                                          <p:attrName>style.visibility</p:attrName>
                                        </p:attrNameLst>
                                      </p:cBhvr>
                                      <p:to>
                                        <p:strVal val="visible"/>
                                      </p:to>
                                    </p:set>
                                    <p:animEffect transition="in" filter="fade">
                                      <p:cBhvr>
                                        <p:cTn id="3835" dur="750"/>
                                        <p:tgtEl>
                                          <p:spTgt spid="123907">
                                            <p:txEl>
                                              <p:pRg st="10" end="10"/>
                                            </p:txEl>
                                          </p:spTgt>
                                        </p:tgtEl>
                                      </p:cBhvr>
                                    </p:animEffect>
                                  </p:childTnLst>
                                </p:cTn>
                              </p:par>
                              <p:par>
                                <p:cTn id="3836" presetID="10" presetClass="entr" presetSubtype="0" fill="hold" grpId="0" nodeType="withEffect">
                                  <p:stCondLst>
                                    <p:cond delay="0"/>
                                  </p:stCondLst>
                                  <p:childTnLst>
                                    <p:set>
                                      <p:cBhvr>
                                        <p:cTn id="3837" dur="1" fill="hold">
                                          <p:stCondLst>
                                            <p:cond delay="0"/>
                                          </p:stCondLst>
                                        </p:cTn>
                                        <p:tgtEl>
                                          <p:spTgt spid="123907">
                                            <p:txEl>
                                              <p:pRg st="10" end="10"/>
                                            </p:txEl>
                                          </p:spTgt>
                                        </p:tgtEl>
                                        <p:attrNameLst>
                                          <p:attrName>style.visibility</p:attrName>
                                        </p:attrNameLst>
                                      </p:cBhvr>
                                      <p:to>
                                        <p:strVal val="visible"/>
                                      </p:to>
                                    </p:set>
                                    <p:animEffect transition="in" filter="fade">
                                      <p:cBhvr>
                                        <p:cTn id="3838" dur="750"/>
                                        <p:tgtEl>
                                          <p:spTgt spid="123907">
                                            <p:txEl>
                                              <p:pRg st="10" end="10"/>
                                            </p:txEl>
                                          </p:spTgt>
                                        </p:tgtEl>
                                      </p:cBhvr>
                                    </p:animEffect>
                                  </p:childTnLst>
                                </p:cTn>
                              </p:par>
                              <p:par>
                                <p:cTn id="3839" presetID="10" presetClass="entr" presetSubtype="0" fill="hold" grpId="0" nodeType="withEffect">
                                  <p:stCondLst>
                                    <p:cond delay="0"/>
                                  </p:stCondLst>
                                  <p:childTnLst>
                                    <p:set>
                                      <p:cBhvr>
                                        <p:cTn id="3840" dur="1" fill="hold">
                                          <p:stCondLst>
                                            <p:cond delay="0"/>
                                          </p:stCondLst>
                                        </p:cTn>
                                        <p:tgtEl>
                                          <p:spTgt spid="123907">
                                            <p:txEl>
                                              <p:pRg st="11" end="11"/>
                                            </p:txEl>
                                          </p:spTgt>
                                        </p:tgtEl>
                                        <p:attrNameLst>
                                          <p:attrName>style.visibility</p:attrName>
                                        </p:attrNameLst>
                                      </p:cBhvr>
                                      <p:to>
                                        <p:strVal val="visible"/>
                                      </p:to>
                                    </p:set>
                                    <p:animEffect transition="in" filter="fade">
                                      <p:cBhvr>
                                        <p:cTn id="3841" dur="75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7</a:t>
            </a:r>
          </a:p>
        </p:txBody>
      </p:sp>
      <p:sp>
        <p:nvSpPr>
          <p:cNvPr id="5" name="Text Placeholder 4"/>
          <p:cNvSpPr>
            <a:spLocks noGrp="1"/>
          </p:cNvSpPr>
          <p:nvPr>
            <p:ph type="body" idx="1"/>
          </p:nvPr>
        </p:nvSpPr>
        <p:spPr/>
        <p:txBody>
          <a:bodyPr/>
          <a:lstStyle/>
          <a:p>
            <a:r>
              <a:rPr lang="en-US" dirty="0"/>
              <a:t>コンプライアンスで陥る落とし穴を回避する</a:t>
            </a:r>
          </a:p>
        </p:txBody>
      </p:sp>
    </p:spTree>
    <p:extLst>
      <p:ext uri="{BB962C8B-B14F-4D97-AF65-F5344CB8AC3E}">
        <p14:creationId xmlns:p14="http://schemas.microsoft.com/office/powerpoint/2010/main" val="13592903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Pitfalls</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This chapter will describe some potential pitfalls to avoid in the compliance process:</a:t>
            </a:r>
          </a:p>
          <a:p>
            <a:pPr marL="457200" indent="-457200">
              <a:buFont typeface="+mj-lt"/>
              <a:buAutoNum type="arabicPeriod"/>
            </a:pPr>
            <a:r>
              <a:rPr lang="en-US" dirty="0">
                <a:latin typeface="Calibri" charset="0"/>
                <a:ea typeface="ＭＳ Ｐゴシック" charset="0"/>
              </a:rPr>
              <a:t>Intellectual Property (IP) pitfalls</a:t>
            </a:r>
          </a:p>
          <a:p>
            <a:pPr marL="457200" indent="-457200">
              <a:buFont typeface="+mj-lt"/>
              <a:buAutoNum type="arabicPeriod"/>
            </a:pPr>
            <a:r>
              <a:rPr lang="en-US" dirty="0">
                <a:latin typeface="Calibri" charset="0"/>
                <a:ea typeface="ＭＳ Ｐゴシック" charset="0"/>
              </a:rPr>
              <a:t>License Compliance pitfalls</a:t>
            </a:r>
          </a:p>
          <a:p>
            <a:pPr marL="457200" indent="-457200">
              <a:buFont typeface="+mj-lt"/>
              <a:buAutoNum type="arabicPeriod"/>
            </a:pPr>
            <a:r>
              <a:rPr lang="en-US" dirty="0">
                <a:latin typeface="Calibri" charset="0"/>
                <a:ea typeface="ＭＳ Ｐゴシック" charset="0"/>
              </a:rPr>
              <a:t>Compliance Process </a:t>
            </a:r>
            <a:r>
              <a:rPr lang="en-US">
                <a:latin typeface="Calibri" charset="0"/>
                <a:ea typeface="ＭＳ Ｐゴシック" charset="0"/>
              </a:rPr>
              <a:t>pitfalls</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nvPr>
        </p:nvGraphicFramePr>
        <p:xfrm>
          <a:off x="667318" y="1590440"/>
          <a:ext cx="10720135" cy="4651442"/>
        </p:xfrm>
        <a:graphic>
          <a:graphicData uri="http://schemas.openxmlformats.org/drawingml/2006/table">
            <a:tbl>
              <a:tblPr/>
              <a:tblGrid>
                <a:gridCol w="3659896">
                  <a:extLst>
                    <a:ext uri="{9D8B030D-6E8A-4147-A177-3AD203B41FA5}">
                      <a16:colId xmlns="" xmlns:a16="http://schemas.microsoft.com/office/drawing/2014/main" val="20000"/>
                    </a:ext>
                  </a:extLst>
                </a:gridCol>
                <a:gridCol w="3529114">
                  <a:extLst>
                    <a:ext uri="{9D8B030D-6E8A-4147-A177-3AD203B41FA5}">
                      <a16:colId xmlns="" xmlns:a16="http://schemas.microsoft.com/office/drawing/2014/main" val="20001"/>
                    </a:ext>
                  </a:extLst>
                </a:gridCol>
                <a:gridCol w="3531125">
                  <a:extLst>
                    <a:ext uri="{9D8B030D-6E8A-4147-A177-3AD203B41FA5}">
                      <a16:colId xmlns="" xmlns:a16="http://schemas.microsoft.com/office/drawing/2014/main" val="20002"/>
                    </a:ext>
                  </a:extLst>
                </a:gridCol>
              </a:tblGrid>
              <a:tr h="45731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Discovery</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124">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Unplanned inclusion of copyleft FOSS into proprietary or 3rd party code:</a:t>
                      </a:r>
                      <a:r>
                        <a:rPr kumimoji="0" lang="en-US" sz="1800" b="0"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occurs during the development process when engineers add (or cut and paste) FOSS code into source code that is proprietary (to you to you or to a third party) in conflict with your FOSS policies.</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discovered by scanning or auditing the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source code for possible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matches with:</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 source code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Copyright notices</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Automated source code</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scanning tools may be used for</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purpose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avoided by:</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Offering training to engineering staff to bring awareness to compliance issues and to the different types and categories of FOSS licenses and the implications of including FOSS source code in proprietary source code</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Conducting regular source code scans or audits for all the source code in the build environment (proprietary, 3</a:t>
                      </a:r>
                      <a:r>
                        <a:rPr kumimoji="0" lang="en-US" sz="1600" b="0" i="0" u="none" strike="noStrike" cap="none" normalizeH="0" baseline="30000" dirty="0">
                          <a:ln>
                            <a:noFill/>
                          </a:ln>
                          <a:solidFill>
                            <a:schemeClr val="tx1"/>
                          </a:solidFill>
                          <a:effectLst/>
                          <a:latin typeface="Calibri" pitchFamily="34" charset="0"/>
                          <a:ea typeface="ＭＳ Ｐゴシック" pitchFamily="34" charset="-128"/>
                          <a:cs typeface="Times New Roman" pitchFamily="18" charset="0"/>
                        </a:rPr>
                        <a:t>rd</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party and FOSS)</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nvPr>
        </p:nvGraphicFramePr>
        <p:xfrm>
          <a:off x="753423" y="1479479"/>
          <a:ext cx="10667368" cy="4833031"/>
        </p:xfrm>
        <a:graphic>
          <a:graphicData uri="http://schemas.openxmlformats.org/drawingml/2006/table">
            <a:tbl>
              <a:tblPr/>
              <a:tblGrid>
                <a:gridCol w="3642324">
                  <a:extLst>
                    <a:ext uri="{9D8B030D-6E8A-4147-A177-3AD203B41FA5}">
                      <a16:colId xmlns="" xmlns:a16="http://schemas.microsoft.com/office/drawing/2014/main" val="20000"/>
                    </a:ext>
                  </a:extLst>
                </a:gridCol>
                <a:gridCol w="3512522">
                  <a:extLst>
                    <a:ext uri="{9D8B030D-6E8A-4147-A177-3AD203B41FA5}">
                      <a16:colId xmlns="" xmlns:a16="http://schemas.microsoft.com/office/drawing/2014/main" val="20001"/>
                    </a:ext>
                  </a:extLst>
                </a:gridCol>
                <a:gridCol w="3512522">
                  <a:extLst>
                    <a:ext uri="{9D8B030D-6E8A-4147-A177-3AD203B41FA5}">
                      <a16:colId xmlns="" xmlns:a16="http://schemas.microsoft.com/office/drawing/2014/main"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Discovery</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Unplanned linking of copyleft FOSS into proprietary source code in certain cases  (or vice versa):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occurs as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 result of linking software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proprietary, 3</a:t>
                      </a:r>
                      <a:r>
                        <a:rPr kumimoji="0" lang="en-US" sz="1600" b="0" i="0" u="none" strike="noStrike" cap="none" normalizeH="0" baseline="30000" dirty="0">
                          <a:ln>
                            <a:noFill/>
                          </a:ln>
                          <a:solidFill>
                            <a:schemeClr val="tx1"/>
                          </a:solidFill>
                          <a:effectLst/>
                          <a:latin typeface="Calibri" charset="0"/>
                          <a:ea typeface="ＭＳ Ｐゴシック" charset="0"/>
                          <a:cs typeface="Times New Roman" charset="0"/>
                        </a:rPr>
                        <a:t>rd</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party)</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with conflicting or incompatible</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licenses. The legal effect of linking is subject to debate in the FOSS community.</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dependency tracking tool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that allows you to discover</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linkages between</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different software</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components.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to avoid linking software components with licenses that conflict with you FOSS policies which will take a position on these legal risks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Continuously running the dependency tracking tool over your build environment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Inclusion of proprietary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code into copyleft FOSS through </a:t>
                      </a:r>
                    </a:p>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modifications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audits or scans</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to identify and analyze the source code you introduced to the FOSS component.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failures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regular code audits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374523679"/>
              </p:ext>
            </p:extLst>
          </p:nvPr>
        </p:nvGraphicFramePr>
        <p:xfrm>
          <a:off x="904108" y="1551023"/>
          <a:ext cx="10318432" cy="4613333"/>
        </p:xfrm>
        <a:graphic>
          <a:graphicData uri="http://schemas.openxmlformats.org/drawingml/2006/table">
            <a:tbl>
              <a:tblPr/>
              <a:tblGrid>
                <a:gridCol w="3762879">
                  <a:extLst>
                    <a:ext uri="{9D8B030D-6E8A-4147-A177-3AD203B41FA5}">
                      <a16:colId xmlns="" xmlns:a16="http://schemas.microsoft.com/office/drawing/2014/main" val="20000"/>
                    </a:ext>
                  </a:extLst>
                </a:gridCol>
                <a:gridCol w="6555553">
                  <a:extLst>
                    <a:ext uri="{9D8B030D-6E8A-4147-A177-3AD203B41FA5}">
                      <a16:colId xmlns="" xmlns:a16="http://schemas.microsoft.com/office/drawing/2014/main" val="20001"/>
                    </a:ext>
                  </a:extLst>
                </a:gridCol>
              </a:tblGrid>
              <a:tr h="33286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Provide Accompanying Source Code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making source code capture and publishing a checklist item in the product release cycle before the product becomes available in the market place.</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Providing the Incorrect Version of Accompanying Source Code</a:t>
                      </a: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adding a verification </a:t>
                      </a:r>
                    </a:p>
                    <a:p>
                      <a:pPr marL="0" indent="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step into the compliance process to ensure that the accompanying</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source code for the binary version is being published.</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t>
                      </a:r>
                      <a:r>
                        <a:rPr kumimoji="0" lang="en-US" sz="1800" b="1" i="0" u="none" strike="noStrike" cap="none" normalizeH="0" baseline="0" dirty="0" smtClean="0">
                          <a:ln>
                            <a:noFill/>
                          </a:ln>
                          <a:solidFill>
                            <a:srgbClr val="0070C0"/>
                          </a:solidFill>
                          <a:effectLst/>
                          <a:latin typeface="Calibri" charset="0"/>
                          <a:ea typeface="ＭＳ Ｐゴシック" charset="0"/>
                          <a:cs typeface="Times New Roman" charset="0"/>
                        </a:rPr>
                        <a:t>Provide Accompanying </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for FOSS Component Modifications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his type of failure can be avoided by adding a verification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defTabSz="457200" eaLnBrk="0" fontAlgn="base" hangingPunct="0">
                        <a:spcBef>
                          <a:spcPct val="0"/>
                        </a:spcBef>
                        <a:spcAft>
                          <a:spcPct val="0"/>
                        </a:spcAf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step into the compliance process to ensure that source code for modifications are published, rather than only the original source code for the FOSS component</a:t>
                      </a: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84062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ソフトウェアにもっとも関係する著作権</a:t>
            </a:r>
            <a:endParaRPr lang="en-US" dirty="0">
              <a:solidFill>
                <a:srgbClr val="FF0000"/>
              </a:solidFill>
            </a:endParaRPr>
          </a:p>
        </p:txBody>
      </p:sp>
      <p:sp>
        <p:nvSpPr>
          <p:cNvPr id="3" name="Content Placeholder 2"/>
          <p:cNvSpPr>
            <a:spLocks noGrp="1"/>
          </p:cNvSpPr>
          <p:nvPr>
            <p:ph idx="1"/>
          </p:nvPr>
        </p:nvSpPr>
        <p:spPr>
          <a:xfrm>
            <a:off x="668360" y="1559902"/>
            <a:ext cx="10685440" cy="5275813"/>
          </a:xfrm>
        </p:spPr>
        <p:txBody>
          <a:bodyPr vert="horz" lIns="91440" tIns="45720" rIns="91440" bIns="45720" rtlCol="0" anchor="t">
            <a:normAutofit/>
          </a:bodyPr>
          <a:lstStyle/>
          <a:p>
            <a:r>
              <a:rPr lang="en-US" dirty="0"/>
              <a:t>ソフトウェアを </a:t>
            </a:r>
            <a:r>
              <a:rPr lang="en-US" i="1" dirty="0"/>
              <a:t>複製する </a:t>
            </a:r>
            <a:r>
              <a:rPr lang="en-US" dirty="0"/>
              <a:t>権利 – コピーを作成する</a:t>
            </a:r>
          </a:p>
          <a:p>
            <a:r>
              <a:rPr lang="en-US" dirty="0"/>
              <a:t>"</a:t>
            </a:r>
            <a:r>
              <a:rPr lang="en-US" i="1" dirty="0"/>
              <a:t>二次的著作物</a:t>
            </a:r>
            <a:r>
              <a:rPr lang="en-US" dirty="0"/>
              <a:t>" を作る権利– 修正を加える</a:t>
            </a:r>
          </a:p>
          <a:p>
            <a:pPr lvl="1"/>
            <a:r>
              <a:rPr lang="en-US" dirty="0">
                <a:latin typeface="Calibri" charset="0"/>
                <a:ea typeface="MS PGothic" charset="0"/>
              </a:rPr>
              <a:t>二次的著作物という用語はその新しい著作物が著作権者の原作に基づいて表現できるように、原作に対し十分に独創的で創造的な作業が加えらた、原作に基づく新しい作品のことを言います。（なおこの用語は米国法令に基づいているのでご留意ください。</a:t>
            </a:r>
          </a:p>
          <a:p>
            <a:r>
              <a:rPr lang="en-US" dirty="0"/>
              <a:t> </a:t>
            </a:r>
            <a:r>
              <a:rPr lang="en-US" i="1" dirty="0"/>
              <a:t>頒布する権利</a:t>
            </a:r>
          </a:p>
          <a:p>
            <a:pPr lvl="1">
              <a:lnSpc>
                <a:spcPct val="110000"/>
              </a:lnSpc>
            </a:pPr>
            <a:r>
              <a:rPr lang="en-US" dirty="0">
                <a:latin typeface="Calibri" charset="0"/>
                <a:ea typeface="MS PGothic" charset="0"/>
              </a:rPr>
              <a:t>配布とは、一般的に、ソフトウェア部品のコピーをバイナリもしくはソースコードの形態である実体（個人や外部の企業や組織）からある実体へ提供する行為とみなされます。  </a:t>
            </a:r>
          </a:p>
          <a:p>
            <a:pPr marL="0" indent="0">
              <a:buNone/>
            </a:pPr>
            <a:endParaRPr lang="en-US" dirty="0">
              <a:latin typeface="Calibri" charset="0"/>
              <a:ea typeface="MS PGothic" charset="0"/>
            </a:endParaRPr>
          </a:p>
          <a:p>
            <a:pPr marL="0" indent="0">
              <a:buNone/>
            </a:pPr>
            <a:r>
              <a:rPr lang="en-US" dirty="0">
                <a:latin typeface="Calibri" charset="0"/>
                <a:ea typeface="MS PGothic" charset="0"/>
              </a:rPr>
              <a:t>注：何をもって「二次的著作物」、「頒布」とするかの解釈はFOSSコミュニティとFOSSの法的領域で考慮された内容に依存します。</a:t>
            </a:r>
          </a:p>
          <a:p>
            <a:endParaRPr lang="en-US" i="1" dirty="0"/>
          </a:p>
        </p:txBody>
      </p:sp>
    </p:spTree>
    <p:extLst>
      <p:ext uri="{BB962C8B-B14F-4D97-AF65-F5344CB8AC3E}">
        <p14:creationId xmlns:p14="http://schemas.microsoft.com/office/powerpoint/2010/main" val="19824505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nvPr>
        </p:nvGraphicFramePr>
        <p:xfrm>
          <a:off x="783912" y="1516466"/>
          <a:ext cx="10517433" cy="4574750"/>
        </p:xfrm>
        <a:graphic>
          <a:graphicData uri="http://schemas.openxmlformats.org/drawingml/2006/table">
            <a:tbl>
              <a:tblPr/>
              <a:tblGrid>
                <a:gridCol w="3835450">
                  <a:extLst>
                    <a:ext uri="{9D8B030D-6E8A-4147-A177-3AD203B41FA5}">
                      <a16:colId xmlns="" xmlns:a16="http://schemas.microsoft.com/office/drawing/2014/main" val="20000"/>
                    </a:ext>
                  </a:extLst>
                </a:gridCol>
                <a:gridCol w="6681983">
                  <a:extLst>
                    <a:ext uri="{9D8B030D-6E8A-4147-A177-3AD203B41FA5}">
                      <a16:colId xmlns="" xmlns:a16="http://schemas.microsoft.com/office/drawing/2014/main"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Failure to mark FOSS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Source Code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Modifications:</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Failure to mark FOSS source</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code that has been changed </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as required by the FOSS license</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Adding source code modification marking as a verification step before releasing the source code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Offering training to engineering staff to ensure they update copyright markings or license information of all FOSS or proprietary software that is going to be released to the public</a:t>
                      </a:r>
                      <a:endParaRPr kumimoji="0" lang="en-US" sz="28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nvPr>
        </p:nvGraphicFramePr>
        <p:xfrm>
          <a:off x="774949" y="1411743"/>
          <a:ext cx="10483345" cy="4920487"/>
        </p:xfrm>
        <a:graphic>
          <a:graphicData uri="http://schemas.openxmlformats.org/drawingml/2006/table">
            <a:tbl>
              <a:tblPr/>
              <a:tblGrid>
                <a:gridCol w="2690416">
                  <a:extLst>
                    <a:ext uri="{9D8B030D-6E8A-4147-A177-3AD203B41FA5}">
                      <a16:colId xmlns="" xmlns:a16="http://schemas.microsoft.com/office/drawing/2014/main" val="20000"/>
                    </a:ext>
                  </a:extLst>
                </a:gridCol>
                <a:gridCol w="3989238">
                  <a:extLst>
                    <a:ext uri="{9D8B030D-6E8A-4147-A177-3AD203B41FA5}">
                      <a16:colId xmlns="" xmlns:a16="http://schemas.microsoft.com/office/drawing/2014/main" val="20001"/>
                    </a:ext>
                  </a:extLst>
                </a:gridCol>
                <a:gridCol w="3803691">
                  <a:extLst>
                    <a:ext uri="{9D8B030D-6E8A-4147-A177-3AD203B41FA5}">
                      <a16:colId xmlns="" xmlns:a16="http://schemas.microsoft.com/office/drawing/2014/main"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by developers to seek approval</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to use FOSS</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offering training to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on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company’s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policies and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processes.</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Conducting periodic full scan for the software platform to detect any </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undeclared</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usage</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on the company's FOSS policies and processes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Including compliance in the employees performance review</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take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 training</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ensuring that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completion of the FOSS training is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part of the employee’s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professional development plan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and it is monitored for completion</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as part of the performance review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mandating</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to take the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training by a specific date </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nvPr>
        </p:nvGraphicFramePr>
        <p:xfrm>
          <a:off x="624265" y="1542369"/>
          <a:ext cx="10935398" cy="4964029"/>
        </p:xfrm>
        <a:graphic>
          <a:graphicData uri="http://schemas.openxmlformats.org/drawingml/2006/table">
            <a:tbl>
              <a:tblPr/>
              <a:tblGrid>
                <a:gridCol w="2729039">
                  <a:extLst>
                    <a:ext uri="{9D8B030D-6E8A-4147-A177-3AD203B41FA5}">
                      <a16:colId xmlns="" xmlns:a16="http://schemas.microsoft.com/office/drawing/2014/main" val="20000"/>
                    </a:ext>
                  </a:extLst>
                </a:gridCol>
                <a:gridCol w="4690173">
                  <a:extLst>
                    <a:ext uri="{9D8B030D-6E8A-4147-A177-3AD203B41FA5}">
                      <a16:colId xmlns="" xmlns:a16="http://schemas.microsoft.com/office/drawing/2014/main" val="20001"/>
                    </a:ext>
                  </a:extLst>
                </a:gridCol>
                <a:gridCol w="3516186">
                  <a:extLst>
                    <a:ext uri="{9D8B030D-6E8A-4147-A177-3AD203B41FA5}">
                      <a16:colId xmlns="" xmlns:a16="http://schemas.microsoft.com/office/drawing/2014/main" val="20002"/>
                    </a:ext>
                  </a:extLst>
                </a:gridCol>
              </a:tblGrid>
              <a:tr h="35408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audit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source code</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periodic source code scans/audits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Ensuring that auditing is a milestone in the iterative development process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Providing proper staffing as to not fall behind in schedule</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Enforcing periodic audits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resolve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audit findings</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(analyzing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"hits" reported</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by a scan tool or audit)</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allowing a compliance ticket to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resolved (i.e. closed) if the audit report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is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finalized.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implementing blocks in approvals in the FOSS compliance process</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seek review of FOSS in a timely manner</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by initiating FOSS Review requests early</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even if engineering did not yet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decide on the adoption of the FOSS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source code</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through education</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Ensure Compliance Prior to Product Shipment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a:latin typeface="Calibri" charset="0"/>
                <a:ea typeface="ＭＳ Ｐゴシック" charset="0"/>
              </a:rPr>
              <a:t>Companies must make compliance a priority before any product (in whatever form) ships</a:t>
            </a:r>
          </a:p>
          <a:p>
            <a:pPr>
              <a:buFont typeface="Arial"/>
              <a:buChar char="•"/>
            </a:pPr>
            <a:r>
              <a:rPr lang="en-US" sz="2800" dirty="0">
                <a:latin typeface="Calibri" charset="0"/>
                <a:ea typeface="ＭＳ Ｐゴシック" charset="0"/>
              </a:rPr>
              <a:t>Prioritizing compliance promotes:</a:t>
            </a:r>
          </a:p>
          <a:p>
            <a:pPr lvl="1">
              <a:buFont typeface="Arial"/>
              <a:buChar char="•"/>
            </a:pPr>
            <a:r>
              <a:rPr lang="en-US" sz="2500" dirty="0">
                <a:latin typeface="Calibri" charset="0"/>
                <a:ea typeface="ＭＳ Ｐゴシック" charset="0"/>
              </a:rPr>
              <a:t>More effective use of FOSS within your organization</a:t>
            </a:r>
          </a:p>
          <a:p>
            <a:pPr lvl="1">
              <a:buFont typeface="Arial"/>
              <a:buChar char="•"/>
            </a:pPr>
            <a:r>
              <a:rPr lang="en-US" sz="2500" dirty="0">
                <a:latin typeface="Calibri" charset="0"/>
                <a:ea typeface="ＭＳ Ｐゴシック" charset="0"/>
              </a:rPr>
              <a:t>Better relations with the FOSS community and FOSS organizations</a:t>
            </a: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Community Relationships</a:t>
            </a:r>
          </a:p>
        </p:txBody>
      </p:sp>
      <p:sp>
        <p:nvSpPr>
          <p:cNvPr id="3" name="Content Placeholder 2"/>
          <p:cNvSpPr>
            <a:spLocks noGrp="1"/>
          </p:cNvSpPr>
          <p:nvPr>
            <p:ph sz="half" idx="1"/>
          </p:nvPr>
        </p:nvSpPr>
        <p:spPr>
          <a:xfrm>
            <a:off x="609600" y="1673352"/>
            <a:ext cx="5384800" cy="3776061"/>
          </a:xfrm>
        </p:spPr>
        <p:txBody>
          <a:bodyPr>
            <a:normAutofit fontScale="92500" lnSpcReduction="20000"/>
          </a:bodyPr>
          <a:lstStyle/>
          <a:p>
            <a:pPr marL="0" indent="0">
              <a:buNone/>
            </a:pPr>
            <a:r>
              <a:rPr lang="en-US" dirty="0">
                <a:latin typeface="Calibri" charset="0"/>
                <a:ea typeface="ＭＳ Ｐゴシック" charset="0"/>
              </a:rPr>
              <a:t>As a company that uses FOSS in commercial product, it is best to create and maintain a good relationship with the FOSS community, in particular, the specific communities related to the FOSS projects you use and deploy in your commercial product.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92500" lnSpcReduction="20000"/>
          </a:bodyPr>
          <a:lstStyle/>
          <a:p>
            <a:pPr marL="0" indent="0">
              <a:buNone/>
            </a:pPr>
            <a:r>
              <a:rPr lang="x-none" dirty="0">
                <a:latin typeface="Calibri" charset="0"/>
                <a:ea typeface="ＭＳ Ｐゴシック" charset="0"/>
              </a:rPr>
              <a:t>In addition, good relationships with FOSS organizations can be very helpful in advising on best way to be compliant and also help out if you experience a compliance issue.</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Good relationships with the software communities may also be helpful for two-way communication: upstreaming improvements and getting support from the software developers.</a:t>
            </a: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11206575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理解度チェック</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a:latin typeface="Calibri" charset="0"/>
                <a:ea typeface="ＭＳ Ｐゴシック" charset="0"/>
              </a:rPr>
              <a:t>What types of pitfalls can occur in FOSS compliance? </a:t>
            </a:r>
          </a:p>
          <a:p>
            <a:pPr>
              <a:buFont typeface="Arial"/>
              <a:buChar char="•"/>
            </a:pPr>
            <a:r>
              <a:rPr lang="en-US" sz="2800" dirty="0">
                <a:latin typeface="Calibri" charset="0"/>
                <a:ea typeface="ＭＳ Ｐゴシック" charset="0"/>
              </a:rPr>
              <a:t>Give an example of an intellectual property failure.</a:t>
            </a:r>
          </a:p>
          <a:p>
            <a:pPr>
              <a:buFont typeface="Arial"/>
              <a:buChar char="•"/>
            </a:pPr>
            <a:r>
              <a:rPr lang="en-US" sz="2800" dirty="0">
                <a:latin typeface="Calibri" charset="0"/>
                <a:ea typeface="ＭＳ Ｐゴシック" charset="0"/>
              </a:rPr>
              <a:t>Give an example of a license compliance failure.</a:t>
            </a:r>
          </a:p>
          <a:p>
            <a:pPr>
              <a:buFont typeface="Arial"/>
              <a:buChar char="•"/>
            </a:pPr>
            <a:r>
              <a:rPr lang="en-US" sz="2800" dirty="0">
                <a:latin typeface="Calibri" charset="0"/>
                <a:ea typeface="ＭＳ Ｐゴシック" charset="0"/>
              </a:rPr>
              <a:t>Give an example of an compliance process failure.</a:t>
            </a:r>
          </a:p>
          <a:p>
            <a:r>
              <a:rPr lang="en-US" sz="2800" dirty="0">
                <a:latin typeface="Calibri" charset="0"/>
                <a:ea typeface="ＭＳ Ｐゴシック" charset="0"/>
              </a:rPr>
              <a:t>What are the benefits of prioritizing compliance?</a:t>
            </a:r>
          </a:p>
          <a:p>
            <a:r>
              <a:rPr lang="en-US" sz="2800" dirty="0">
                <a:latin typeface="Calibri" charset="0"/>
                <a:ea typeface="ＭＳ Ｐゴシック" charset="0"/>
              </a:rPr>
              <a:t>What are the benefits of maintaining a good community relationship?</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ソフトウェアにおける特許の概念</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t>特許は、機能を保護する－これには、コンピュータ プログラムのような演算方法が含まれる</a:t>
            </a:r>
          </a:p>
          <a:p>
            <a:pPr lvl="1"/>
            <a:r>
              <a:rPr lang="en-US" dirty="0"/>
              <a:t>抽象的なアイデアや自然法則は保護しない</a:t>
            </a:r>
          </a:p>
          <a:p>
            <a:r>
              <a:rPr lang="en-US" dirty="0"/>
              <a:t>特許保有者は、独立創作（Independent creation）に関わらず、あらゆる人に対しその機能の使用を停止することができる </a:t>
            </a:r>
          </a:p>
          <a:p>
            <a:r>
              <a:rPr lang="en-US" dirty="0"/>
              <a:t>他者がそのテクノロジを使いたいという場合、特許ライセンス（使用権、作る・作らせる権利（Have made権）、販売・販売申し入れの権利およびその技術を輸入する権利などを供与）を求めることができる。</a:t>
            </a:r>
          </a:p>
          <a:p>
            <a:endParaRPr lang="en-US" dirty="0"/>
          </a:p>
        </p:txBody>
      </p:sp>
    </p:spTree>
    <p:extLst>
      <p:ext uri="{BB962C8B-B14F-4D97-AF65-F5344CB8AC3E}">
        <p14:creationId xmlns:p14="http://schemas.microsoft.com/office/powerpoint/2010/main" val="456333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「ライセンス」は、著作権や特許の保有者が他者に対し許諾や権利を供与するやり方</a:t>
            </a:r>
          </a:p>
          <a:p>
            <a:r>
              <a:rPr lang="en-US" dirty="0">
                <a:solidFill>
                  <a:srgbClr val="000000"/>
                </a:solidFill>
              </a:rPr>
              <a:t>ライセンスは以下に対し制限されうる：</a:t>
            </a:r>
            <a:endParaRPr lang="en-US" dirty="0"/>
          </a:p>
          <a:p>
            <a:pPr lvl="1"/>
            <a:r>
              <a:rPr lang="en-US" dirty="0">
                <a:solidFill>
                  <a:srgbClr val="000000"/>
                </a:solidFill>
              </a:rPr>
              <a:t>許可される使用種別（頒布、二次的著作物、作る、作らせる、加工する）</a:t>
            </a:r>
            <a:endParaRPr lang="en-US" dirty="0"/>
          </a:p>
          <a:p>
            <a:pPr lvl="1"/>
            <a:r>
              <a:rPr lang="en-US" dirty="0">
                <a:solidFill>
                  <a:srgbClr val="000000"/>
                </a:solidFill>
              </a:rPr>
              <a:t>独占的な期間、非独占的な期間</a:t>
            </a:r>
            <a:endParaRPr lang="en-US" dirty="0"/>
          </a:p>
          <a:p>
            <a:pPr lvl="1"/>
            <a:r>
              <a:rPr lang="en-US" dirty="0">
                <a:solidFill>
                  <a:srgbClr val="000000"/>
                </a:solidFill>
              </a:rPr>
              <a:t>地理的な範囲</a:t>
            </a:r>
            <a:endParaRPr lang="en-US" dirty="0"/>
          </a:p>
          <a:p>
            <a:pPr lvl="1"/>
            <a:r>
              <a:rPr lang="en-US" dirty="0">
                <a:solidFill>
                  <a:srgbClr val="000000"/>
                </a:solidFill>
              </a:rPr>
              <a:t>無期限か、期限付きか</a:t>
            </a:r>
            <a:endParaRPr lang="en-US" dirty="0"/>
          </a:p>
          <a:p>
            <a:r>
              <a:rPr lang="en-US" dirty="0"/>
              <a:t>ライセンスはその供与に条件を持たせることができる。すなわち何らかの義務を満たした場合にのみ、そのライセンスを得るということ。</a:t>
            </a:r>
          </a:p>
          <a:p>
            <a:pPr lvl="1"/>
            <a:r>
              <a:rPr lang="en-US" dirty="0"/>
              <a:t>例）帰属を提供する、互恵的ライセンスを供与する</a:t>
            </a:r>
          </a:p>
          <a:p>
            <a:r>
              <a:rPr lang="en-US" dirty="0">
                <a:solidFill>
                  <a:srgbClr val="000000"/>
                </a:solidFill>
              </a:rPr>
              <a:t>保証、免責、サポート、アップグレード、保守に関する契約事項も含まれる場合がある</a:t>
            </a:r>
            <a:endParaRPr lang="en-US" dirty="0"/>
          </a:p>
        </p:txBody>
      </p:sp>
    </p:spTree>
    <p:extLst>
      <p:ext uri="{BB962C8B-B14F-4D97-AF65-F5344CB8AC3E}">
        <p14:creationId xmlns:p14="http://schemas.microsoft.com/office/powerpoint/2010/main" val="1977547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8724</TotalTime>
  <Words>8694</Words>
  <Application>Microsoft Macintosh PowerPoint</Application>
  <PresentationFormat>Widescreen</PresentationFormat>
  <Paragraphs>1169</Paragraphs>
  <Slides>75</Slides>
  <Notes>75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75</vt:i4>
      </vt:variant>
    </vt:vector>
  </HeadingPairs>
  <TitlesOfParts>
    <vt:vector size="88" baseType="lpstr">
      <vt:lpstr>Arial</vt:lpstr>
      <vt:lpstr>Calibri</vt:lpstr>
      <vt:lpstr>DejaVu Sans</vt:lpstr>
      <vt:lpstr>Lucida Sans Unicode</vt:lpstr>
      <vt:lpstr>MS PGothic</vt:lpstr>
      <vt:lpstr>ＭＳ Ｐゴシック</vt:lpstr>
      <vt:lpstr>Times</vt:lpstr>
      <vt:lpstr>Times New Roman</vt:lpstr>
      <vt:lpstr>Wingdings</vt:lpstr>
      <vt:lpstr>돋움</vt:lpstr>
      <vt:lpstr>맑은 고딕</vt:lpstr>
      <vt:lpstr>游ゴシック</vt:lpstr>
      <vt:lpstr>Clarity</vt:lpstr>
      <vt:lpstr>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Conditions &amp; Restrictions</vt:lpstr>
      <vt:lpstr>FOSS Compliance Triggers: Distribution</vt:lpstr>
      <vt:lpstr>FOSS Compliance Triggers: Modification</vt:lpstr>
      <vt:lpstr>FOSS Compliance Program</vt:lpstr>
      <vt:lpstr>Implementing Compliance Practices</vt:lpstr>
      <vt:lpstr>Compliance Benefits</vt:lpstr>
      <vt:lpstr>Check Your Understanding</vt:lpstr>
      <vt:lpstr>Chapter 4</vt:lpstr>
      <vt:lpstr>How do you want to use to the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Working through the FOSS Review</vt:lpstr>
      <vt:lpstr>FOSS Review Oversight</vt:lpstr>
      <vt:lpstr>Check Your Understanding</vt:lpstr>
      <vt:lpstr>Chapter 6</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Shane Coughlan</cp:lastModifiedBy>
  <cp:revision>267</cp:revision>
  <dcterms:created xsi:type="dcterms:W3CDTF">2013-07-15T20:26:40Z</dcterms:created>
  <dcterms:modified xsi:type="dcterms:W3CDTF">2016-12-19T09:10:16Z</dcterms:modified>
</cp:coreProperties>
</file>