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FOSS レビューチームは異なった分野にまたがって構成することができます。</a:t>
            </a:r>
          </a:p>
          <a:p>
            <a:endParaRPr lang="x-none" dirty="0"/>
          </a:p>
          <a:p>
            <a:r>
              <a:rPr lang="x-none" dirty="0"/>
              <a:t>リーガルチームは、社内もしくは外部の弁護士を含めることができ、ライセンスの義務に応じたFOSS使用をレビューし評価します。</a:t>
            </a:r>
          </a:p>
          <a:p>
            <a:endParaRPr lang="x-none" dirty="0"/>
          </a:p>
          <a:p>
            <a:r>
              <a:rPr lang="x-none" dirty="0"/>
              <a:t>リーガルチームは他の人たちからサポートされる場合もあります。次のような人たちがいます：</a:t>
            </a:r>
          </a:p>
          <a:p>
            <a:pPr marL="171450" indent="-171450">
              <a:buFont typeface="Arial" panose="020B0604020202020204" pitchFamily="34" charset="0"/>
              <a:buChar char="•"/>
            </a:pPr>
            <a:r>
              <a:rPr lang="x-none" dirty="0"/>
              <a:t>FOSSの使用を特定し、追跡するスキャン＆ツールチームこのチームはコードベース（ソースコードの集積場所）にあるFOSSコンポーネントを特定するためのコードスキャンツールやフォレンジクス（法的確証収集）ツールを使った支援などを行います。また本チームは、後続するコンプライアンスプロセスを支援するべく、FOSSの使用について収集した情報を整理し、追跡することも実施します。</a:t>
            </a:r>
          </a:p>
          <a:p>
            <a:pPr marL="171450" indent="-171450">
              <a:buFont typeface="Arial" panose="020B0604020202020204" pitchFamily="34" charset="0"/>
              <a:buChar char="•"/>
            </a:pPr>
            <a:r>
              <a:rPr lang="x-none" dirty="0"/>
              <a:t>その他に、商用ライセンスやコンプライアンスおよびビジネス企画チームなどFOSSに関連する論点で影響を受けうる専門家、代表者も想定されます。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レビューチーム</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FOSS レビューには、FOSSの使用を支援し、助言し、とりまとめやレビューを協力して行う各種支援グループがいます。こういったグループへ注意喚起しながら参加してもらいます。チームとしては以下のようなものがあります：</a:t>
            </a:r>
          </a:p>
          <a:p>
            <a:pPr>
              <a:lnSpc>
                <a:spcPct val="130000"/>
              </a:lnSpc>
              <a:buFont typeface="Arial"/>
              <a:buChar char="•"/>
            </a:pPr>
            <a:r>
              <a:rPr lang="en-US" sz="2000" b="0" dirty="0">
                <a:latin typeface="Calibri" charset="0"/>
                <a:ea typeface="ＭＳ Ｐゴシック" charset="0"/>
              </a:rPr>
              <a:t>ライセンスの義務を特定し、評価する法務（リーガル）チーム</a:t>
            </a:r>
          </a:p>
          <a:p>
            <a:pPr>
              <a:lnSpc>
                <a:spcPct val="130000"/>
              </a:lnSpc>
              <a:buFont typeface="Arial"/>
              <a:buChar char="•"/>
            </a:pPr>
            <a:r>
              <a:rPr lang="en-US" sz="2000" b="0" dirty="0">
                <a:latin typeface="Calibri" charset="0"/>
                <a:ea typeface="ＭＳ Ｐゴシック" charset="0"/>
              </a:rPr>
              <a:t>FOSSの使用を確認し、追跡することを支援するスキャン＆ツールチーム</a:t>
            </a:r>
          </a:p>
          <a:p>
            <a:pPr>
              <a:lnSpc>
                <a:spcPct val="130000"/>
              </a:lnSpc>
              <a:buFont typeface="Arial"/>
              <a:buChar char="•"/>
            </a:pPr>
            <a:r>
              <a:rPr lang="en-US" sz="2000" b="0" dirty="0">
                <a:latin typeface="Calibri" charset="0"/>
                <a:ea typeface="ＭＳ Ｐゴシック" charset="0"/>
              </a:rPr>
              <a:t>FOSSの使用によって影響を受ける可能性のある、事業収益、商用ライセンス、輸出コンプライアンスなどを取り扱う専門家</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